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62" r:id="rId3"/>
    <p:sldId id="379" r:id="rId4"/>
    <p:sldId id="258" r:id="rId5"/>
    <p:sldId id="261" r:id="rId6"/>
    <p:sldId id="378" r:id="rId7"/>
    <p:sldId id="289" r:id="rId8"/>
    <p:sldId id="264" r:id="rId9"/>
    <p:sldId id="275" r:id="rId10"/>
    <p:sldId id="294" r:id="rId11"/>
    <p:sldId id="277" r:id="rId12"/>
    <p:sldId id="282" r:id="rId13"/>
    <p:sldId id="286" r:id="rId14"/>
    <p:sldId id="290" r:id="rId15"/>
    <p:sldId id="382" r:id="rId16"/>
    <p:sldId id="291" r:id="rId17"/>
    <p:sldId id="283" r:id="rId18"/>
    <p:sldId id="284" r:id="rId19"/>
    <p:sldId id="280" r:id="rId20"/>
    <p:sldId id="314" r:id="rId21"/>
    <p:sldId id="293" r:id="rId22"/>
    <p:sldId id="380" r:id="rId23"/>
    <p:sldId id="295" r:id="rId24"/>
    <p:sldId id="315" r:id="rId25"/>
    <p:sldId id="3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shal Jhunjhunwalla" initials="KJ" lastIdx="1" clrIdx="0">
    <p:extLst>
      <p:ext uri="{19B8F6BF-5375-455C-9EA6-DF929625EA0E}">
        <p15:presenceInfo xmlns:p15="http://schemas.microsoft.com/office/powerpoint/2012/main" userId="32a47ed39d212e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9A6694-DD2E-4D0D-9BA5-B0D5AAA96FDC}" v="48" dt="2021-08-06T18:19:06.6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0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shaljh" userId="4c04cc6c-955c-4493-93eb-25196d563dbb" providerId="ADAL" clId="{69C6B32B-C1E3-4883-AE92-164310D56B8F}"/>
    <pc:docChg chg="undo custSel addSld delSld modSld sldOrd">
      <pc:chgData name="kushaljh" userId="4c04cc6c-955c-4493-93eb-25196d563dbb" providerId="ADAL" clId="{69C6B32B-C1E3-4883-AE92-164310D56B8F}" dt="2021-08-04T19:53:29.420" v="618" actId="20577"/>
      <pc:docMkLst>
        <pc:docMk/>
      </pc:docMkLst>
      <pc:sldChg chg="modSp mod">
        <pc:chgData name="kushaljh" userId="4c04cc6c-955c-4493-93eb-25196d563dbb" providerId="ADAL" clId="{69C6B32B-C1E3-4883-AE92-164310D56B8F}" dt="2021-08-04T08:10:40.421" v="15" actId="20577"/>
        <pc:sldMkLst>
          <pc:docMk/>
          <pc:sldMk cId="1239117744" sldId="256"/>
        </pc:sldMkLst>
        <pc:spChg chg="mod">
          <ac:chgData name="kushaljh" userId="4c04cc6c-955c-4493-93eb-25196d563dbb" providerId="ADAL" clId="{69C6B32B-C1E3-4883-AE92-164310D56B8F}" dt="2021-08-04T08:10:37.703" v="12" actId="20577"/>
          <ac:spMkLst>
            <pc:docMk/>
            <pc:sldMk cId="1239117744" sldId="256"/>
            <ac:spMk id="2" creationId="{F3ED3E3E-11E8-4909-A4E3-2181E541CF51}"/>
          </ac:spMkLst>
        </pc:spChg>
        <pc:spChg chg="mod">
          <ac:chgData name="kushaljh" userId="4c04cc6c-955c-4493-93eb-25196d563dbb" providerId="ADAL" clId="{69C6B32B-C1E3-4883-AE92-164310D56B8F}" dt="2021-08-04T08:10:40.421" v="15" actId="20577"/>
          <ac:spMkLst>
            <pc:docMk/>
            <pc:sldMk cId="1239117744" sldId="256"/>
            <ac:spMk id="3" creationId="{3879D9B5-2D93-4E28-B8FB-5E820FD83973}"/>
          </ac:spMkLst>
        </pc:spChg>
      </pc:sldChg>
      <pc:sldChg chg="modSp add mod">
        <pc:chgData name="kushaljh" userId="4c04cc6c-955c-4493-93eb-25196d563dbb" providerId="ADAL" clId="{69C6B32B-C1E3-4883-AE92-164310D56B8F}" dt="2021-08-04T08:35:42.810" v="139" actId="20577"/>
        <pc:sldMkLst>
          <pc:docMk/>
          <pc:sldMk cId="1721699327" sldId="257"/>
        </pc:sldMkLst>
        <pc:spChg chg="mod">
          <ac:chgData name="kushaljh" userId="4c04cc6c-955c-4493-93eb-25196d563dbb" providerId="ADAL" clId="{69C6B32B-C1E3-4883-AE92-164310D56B8F}" dt="2021-08-04T08:35:42.810" v="139" actId="20577"/>
          <ac:spMkLst>
            <pc:docMk/>
            <pc:sldMk cId="1721699327" sldId="257"/>
            <ac:spMk id="3" creationId="{546C961D-DD68-4343-8AD0-E525143BFD3A}"/>
          </ac:spMkLst>
        </pc:spChg>
      </pc:sldChg>
      <pc:sldChg chg="add">
        <pc:chgData name="kushaljh" userId="4c04cc6c-955c-4493-93eb-25196d563dbb" providerId="ADAL" clId="{69C6B32B-C1E3-4883-AE92-164310D56B8F}" dt="2021-08-04T08:34:38.981" v="16"/>
        <pc:sldMkLst>
          <pc:docMk/>
          <pc:sldMk cId="1652653984" sldId="258"/>
        </pc:sldMkLst>
      </pc:sldChg>
      <pc:sldChg chg="modSp add">
        <pc:chgData name="kushaljh" userId="4c04cc6c-955c-4493-93eb-25196d563dbb" providerId="ADAL" clId="{69C6B32B-C1E3-4883-AE92-164310D56B8F}" dt="2021-08-04T17:01:13.433" v="472" actId="20577"/>
        <pc:sldMkLst>
          <pc:docMk/>
          <pc:sldMk cId="3895345684" sldId="259"/>
        </pc:sldMkLst>
        <pc:spChg chg="mod">
          <ac:chgData name="kushaljh" userId="4c04cc6c-955c-4493-93eb-25196d563dbb" providerId="ADAL" clId="{69C6B32B-C1E3-4883-AE92-164310D56B8F}" dt="2021-08-04T17:01:13.433" v="472" actId="20577"/>
          <ac:spMkLst>
            <pc:docMk/>
            <pc:sldMk cId="3895345684" sldId="259"/>
            <ac:spMk id="3" creationId="{725C8417-82D1-4558-AA7C-62207418DF6A}"/>
          </ac:spMkLst>
        </pc:spChg>
      </pc:sldChg>
      <pc:sldChg chg="addSp modSp add mod">
        <pc:chgData name="kushaljh" userId="4c04cc6c-955c-4493-93eb-25196d563dbb" providerId="ADAL" clId="{69C6B32B-C1E3-4883-AE92-164310D56B8F}" dt="2021-08-04T17:07:56.128" v="478" actId="1076"/>
        <pc:sldMkLst>
          <pc:docMk/>
          <pc:sldMk cId="2627176040" sldId="260"/>
        </pc:sldMkLst>
        <pc:spChg chg="mod">
          <ac:chgData name="kushaljh" userId="4c04cc6c-955c-4493-93eb-25196d563dbb" providerId="ADAL" clId="{69C6B32B-C1E3-4883-AE92-164310D56B8F}" dt="2021-08-04T17:04:13.490" v="476" actId="207"/>
          <ac:spMkLst>
            <pc:docMk/>
            <pc:sldMk cId="2627176040" sldId="260"/>
            <ac:spMk id="3" creationId="{5E7A80A8-B07E-4836-909A-15418CB26FDF}"/>
          </ac:spMkLst>
        </pc:spChg>
        <pc:spChg chg="add mod">
          <ac:chgData name="kushaljh" userId="4c04cc6c-955c-4493-93eb-25196d563dbb" providerId="ADAL" clId="{69C6B32B-C1E3-4883-AE92-164310D56B8F}" dt="2021-08-04T17:07:56.128" v="478" actId="1076"/>
          <ac:spMkLst>
            <pc:docMk/>
            <pc:sldMk cId="2627176040" sldId="260"/>
            <ac:spMk id="7" creationId="{FF608E00-79EF-4D88-8B1B-EB1B9B0FF91D}"/>
          </ac:spMkLst>
        </pc:spChg>
      </pc:sldChg>
      <pc:sldChg chg="del">
        <pc:chgData name="kushaljh" userId="4c04cc6c-955c-4493-93eb-25196d563dbb" providerId="ADAL" clId="{69C6B32B-C1E3-4883-AE92-164310D56B8F}" dt="2021-08-04T08:47:31.323" v="467" actId="2696"/>
        <pc:sldMkLst>
          <pc:docMk/>
          <pc:sldMk cId="381479894" sldId="261"/>
        </pc:sldMkLst>
      </pc:sldChg>
      <pc:sldChg chg="modSp mod ord">
        <pc:chgData name="kushaljh" userId="4c04cc6c-955c-4493-93eb-25196d563dbb" providerId="ADAL" clId="{69C6B32B-C1E3-4883-AE92-164310D56B8F}" dt="2021-08-04T08:47:44.698" v="470" actId="20577"/>
        <pc:sldMkLst>
          <pc:docMk/>
          <pc:sldMk cId="386663592" sldId="262"/>
        </pc:sldMkLst>
        <pc:spChg chg="mod">
          <ac:chgData name="kushaljh" userId="4c04cc6c-955c-4493-93eb-25196d563dbb" providerId="ADAL" clId="{69C6B32B-C1E3-4883-AE92-164310D56B8F}" dt="2021-08-04T08:47:44.698" v="470" actId="20577"/>
          <ac:spMkLst>
            <pc:docMk/>
            <pc:sldMk cId="386663592" sldId="262"/>
            <ac:spMk id="3" creationId="{A2FABDF2-24D6-4321-8C50-7087674B9C48}"/>
          </ac:spMkLst>
        </pc:spChg>
      </pc:sldChg>
      <pc:sldChg chg="modSp add">
        <pc:chgData name="kushaljh" userId="4c04cc6c-955c-4493-93eb-25196d563dbb" providerId="ADAL" clId="{69C6B32B-C1E3-4883-AE92-164310D56B8F}" dt="2021-08-04T08:46:55.051" v="462" actId="20577"/>
        <pc:sldMkLst>
          <pc:docMk/>
          <pc:sldMk cId="2935499073" sldId="264"/>
        </pc:sldMkLst>
        <pc:spChg chg="mod">
          <ac:chgData name="kushaljh" userId="4c04cc6c-955c-4493-93eb-25196d563dbb" providerId="ADAL" clId="{69C6B32B-C1E3-4883-AE92-164310D56B8F}" dt="2021-08-04T08:46:55.051" v="462" actId="20577"/>
          <ac:spMkLst>
            <pc:docMk/>
            <pc:sldMk cId="2935499073" sldId="264"/>
            <ac:spMk id="3" creationId="{86703932-F255-4E98-9D58-B9BAEB195B95}"/>
          </ac:spMkLst>
        </pc:spChg>
      </pc:sldChg>
      <pc:sldChg chg="add">
        <pc:chgData name="kushaljh" userId="4c04cc6c-955c-4493-93eb-25196d563dbb" providerId="ADAL" clId="{69C6B32B-C1E3-4883-AE92-164310D56B8F}" dt="2021-08-04T08:34:38.981" v="16"/>
        <pc:sldMkLst>
          <pc:docMk/>
          <pc:sldMk cId="1381788419" sldId="265"/>
        </pc:sldMkLst>
      </pc:sldChg>
      <pc:sldChg chg="modSp add mod">
        <pc:chgData name="kushaljh" userId="4c04cc6c-955c-4493-93eb-25196d563dbb" providerId="ADAL" clId="{69C6B32B-C1E3-4883-AE92-164310D56B8F}" dt="2021-08-04T17:08:09.180" v="480" actId="113"/>
        <pc:sldMkLst>
          <pc:docMk/>
          <pc:sldMk cId="232576865" sldId="266"/>
        </pc:sldMkLst>
        <pc:spChg chg="mod">
          <ac:chgData name="kushaljh" userId="4c04cc6c-955c-4493-93eb-25196d563dbb" providerId="ADAL" clId="{69C6B32B-C1E3-4883-AE92-164310D56B8F}" dt="2021-08-04T17:08:09.180" v="480" actId="113"/>
          <ac:spMkLst>
            <pc:docMk/>
            <pc:sldMk cId="232576865" sldId="266"/>
            <ac:spMk id="3" creationId="{5E7A80A8-B07E-4836-909A-15418CB26FDF}"/>
          </ac:spMkLst>
        </pc:spChg>
      </pc:sldChg>
      <pc:sldChg chg="addSp modSp add mod">
        <pc:chgData name="kushaljh" userId="4c04cc6c-955c-4493-93eb-25196d563dbb" providerId="ADAL" clId="{69C6B32B-C1E3-4883-AE92-164310D56B8F}" dt="2021-08-04T17:43:57.727" v="598"/>
        <pc:sldMkLst>
          <pc:docMk/>
          <pc:sldMk cId="3582353326" sldId="267"/>
        </pc:sldMkLst>
        <pc:spChg chg="mod">
          <ac:chgData name="kushaljh" userId="4c04cc6c-955c-4493-93eb-25196d563dbb" providerId="ADAL" clId="{69C6B32B-C1E3-4883-AE92-164310D56B8F}" dt="2021-08-04T17:02:18.232" v="474" actId="207"/>
          <ac:spMkLst>
            <pc:docMk/>
            <pc:sldMk cId="3582353326" sldId="267"/>
            <ac:spMk id="3" creationId="{5E7A80A8-B07E-4836-909A-15418CB26FDF}"/>
          </ac:spMkLst>
        </pc:spChg>
        <pc:spChg chg="add mod">
          <ac:chgData name="kushaljh" userId="4c04cc6c-955c-4493-93eb-25196d563dbb" providerId="ADAL" clId="{69C6B32B-C1E3-4883-AE92-164310D56B8F}" dt="2021-08-04T17:43:57.727" v="598"/>
          <ac:spMkLst>
            <pc:docMk/>
            <pc:sldMk cId="3582353326" sldId="267"/>
            <ac:spMk id="7" creationId="{88881038-CEEB-4136-9CEB-BB777D24FD40}"/>
          </ac:spMkLst>
        </pc:spChg>
      </pc:sldChg>
      <pc:sldChg chg="modSp add mod">
        <pc:chgData name="kushaljh" userId="4c04cc6c-955c-4493-93eb-25196d563dbb" providerId="ADAL" clId="{69C6B32B-C1E3-4883-AE92-164310D56B8F}" dt="2021-08-04T17:08:19.511" v="482" actId="113"/>
        <pc:sldMkLst>
          <pc:docMk/>
          <pc:sldMk cId="2454376777" sldId="268"/>
        </pc:sldMkLst>
        <pc:spChg chg="mod">
          <ac:chgData name="kushaljh" userId="4c04cc6c-955c-4493-93eb-25196d563dbb" providerId="ADAL" clId="{69C6B32B-C1E3-4883-AE92-164310D56B8F}" dt="2021-08-04T17:08:19.511" v="482" actId="113"/>
          <ac:spMkLst>
            <pc:docMk/>
            <pc:sldMk cId="2454376777" sldId="268"/>
            <ac:spMk id="3" creationId="{5E7A80A8-B07E-4836-909A-15418CB26FDF}"/>
          </ac:spMkLst>
        </pc:spChg>
      </pc:sldChg>
      <pc:sldChg chg="add">
        <pc:chgData name="kushaljh" userId="4c04cc6c-955c-4493-93eb-25196d563dbb" providerId="ADAL" clId="{69C6B32B-C1E3-4883-AE92-164310D56B8F}" dt="2021-08-04T08:34:38.981" v="16"/>
        <pc:sldMkLst>
          <pc:docMk/>
          <pc:sldMk cId="1377753965" sldId="269"/>
        </pc:sldMkLst>
      </pc:sldChg>
      <pc:sldChg chg="modSp add mod modAnim">
        <pc:chgData name="kushaljh" userId="4c04cc6c-955c-4493-93eb-25196d563dbb" providerId="ADAL" clId="{69C6B32B-C1E3-4883-AE92-164310D56B8F}" dt="2021-08-04T17:28:44.557" v="490" actId="20577"/>
        <pc:sldMkLst>
          <pc:docMk/>
          <pc:sldMk cId="3047634072" sldId="270"/>
        </pc:sldMkLst>
        <pc:spChg chg="mod">
          <ac:chgData name="kushaljh" userId="4c04cc6c-955c-4493-93eb-25196d563dbb" providerId="ADAL" clId="{69C6B32B-C1E3-4883-AE92-164310D56B8F}" dt="2021-08-04T17:28:44.557" v="490" actId="20577"/>
          <ac:spMkLst>
            <pc:docMk/>
            <pc:sldMk cId="3047634072" sldId="270"/>
            <ac:spMk id="2" creationId="{EEBA9160-E573-48A7-A864-2BB308345D97}"/>
          </ac:spMkLst>
        </pc:spChg>
        <pc:spChg chg="mod">
          <ac:chgData name="kushaljh" userId="4c04cc6c-955c-4493-93eb-25196d563dbb" providerId="ADAL" clId="{69C6B32B-C1E3-4883-AE92-164310D56B8F}" dt="2021-08-04T08:37:30.032" v="141" actId="20577"/>
          <ac:spMkLst>
            <pc:docMk/>
            <pc:sldMk cId="3047634072" sldId="270"/>
            <ac:spMk id="3" creationId="{725C8417-82D1-4558-AA7C-62207418DF6A}"/>
          </ac:spMkLst>
        </pc:spChg>
      </pc:sldChg>
      <pc:sldChg chg="modSp add mod">
        <pc:chgData name="kushaljh" userId="4c04cc6c-955c-4493-93eb-25196d563dbb" providerId="ADAL" clId="{69C6B32B-C1E3-4883-AE92-164310D56B8F}" dt="2021-08-04T17:30:47.177" v="498" actId="20577"/>
        <pc:sldMkLst>
          <pc:docMk/>
          <pc:sldMk cId="3094866267" sldId="271"/>
        </pc:sldMkLst>
        <pc:spChg chg="mod">
          <ac:chgData name="kushaljh" userId="4c04cc6c-955c-4493-93eb-25196d563dbb" providerId="ADAL" clId="{69C6B32B-C1E3-4883-AE92-164310D56B8F}" dt="2021-08-04T17:30:47.177" v="498" actId="20577"/>
          <ac:spMkLst>
            <pc:docMk/>
            <pc:sldMk cId="3094866267" sldId="271"/>
            <ac:spMk id="2" creationId="{EEBA9160-E573-48A7-A864-2BB308345D97}"/>
          </ac:spMkLst>
        </pc:spChg>
      </pc:sldChg>
      <pc:sldChg chg="modSp add mod">
        <pc:chgData name="kushaljh" userId="4c04cc6c-955c-4493-93eb-25196d563dbb" providerId="ADAL" clId="{69C6B32B-C1E3-4883-AE92-164310D56B8F}" dt="2021-08-04T19:53:29.420" v="618" actId="20577"/>
        <pc:sldMkLst>
          <pc:docMk/>
          <pc:sldMk cId="258614682" sldId="272"/>
        </pc:sldMkLst>
        <pc:spChg chg="mod">
          <ac:chgData name="kushaljh" userId="4c04cc6c-955c-4493-93eb-25196d563dbb" providerId="ADAL" clId="{69C6B32B-C1E3-4883-AE92-164310D56B8F}" dt="2021-08-04T17:31:07.676" v="512" actId="20577"/>
          <ac:spMkLst>
            <pc:docMk/>
            <pc:sldMk cId="258614682" sldId="272"/>
            <ac:spMk id="2" creationId="{EEBA9160-E573-48A7-A864-2BB308345D97}"/>
          </ac:spMkLst>
        </pc:spChg>
        <pc:spChg chg="mod">
          <ac:chgData name="kushaljh" userId="4c04cc6c-955c-4493-93eb-25196d563dbb" providerId="ADAL" clId="{69C6B32B-C1E3-4883-AE92-164310D56B8F}" dt="2021-08-04T19:53:29.420" v="618" actId="20577"/>
          <ac:spMkLst>
            <pc:docMk/>
            <pc:sldMk cId="258614682" sldId="272"/>
            <ac:spMk id="3" creationId="{725C8417-82D1-4558-AA7C-62207418DF6A}"/>
          </ac:spMkLst>
        </pc:spChg>
      </pc:sldChg>
      <pc:sldChg chg="addSp modSp add mod">
        <pc:chgData name="kushaljh" userId="4c04cc6c-955c-4493-93eb-25196d563dbb" providerId="ADAL" clId="{69C6B32B-C1E3-4883-AE92-164310D56B8F}" dt="2021-08-04T18:04:23.378" v="612" actId="207"/>
        <pc:sldMkLst>
          <pc:docMk/>
          <pc:sldMk cId="3992660071" sldId="273"/>
        </pc:sldMkLst>
        <pc:spChg chg="mod">
          <ac:chgData name="kushaljh" userId="4c04cc6c-955c-4493-93eb-25196d563dbb" providerId="ADAL" clId="{69C6B32B-C1E3-4883-AE92-164310D56B8F}" dt="2021-08-04T18:04:23.378" v="612" actId="207"/>
          <ac:spMkLst>
            <pc:docMk/>
            <pc:sldMk cId="3992660071" sldId="273"/>
            <ac:spMk id="3" creationId="{5E7A80A8-B07E-4836-909A-15418CB26FDF}"/>
          </ac:spMkLst>
        </pc:spChg>
        <pc:spChg chg="add mod">
          <ac:chgData name="kushaljh" userId="4c04cc6c-955c-4493-93eb-25196d563dbb" providerId="ADAL" clId="{69C6B32B-C1E3-4883-AE92-164310D56B8F}" dt="2021-08-04T18:03:41.349" v="610" actId="1076"/>
          <ac:spMkLst>
            <pc:docMk/>
            <pc:sldMk cId="3992660071" sldId="273"/>
            <ac:spMk id="4" creationId="{7D7431A5-ED52-4298-8AFC-0195B2E1BB81}"/>
          </ac:spMkLst>
        </pc:spChg>
        <pc:spChg chg="mod">
          <ac:chgData name="kushaljh" userId="4c04cc6c-955c-4493-93eb-25196d563dbb" providerId="ADAL" clId="{69C6B32B-C1E3-4883-AE92-164310D56B8F}" dt="2021-08-04T18:03:35.896" v="608"/>
          <ac:spMkLst>
            <pc:docMk/>
            <pc:sldMk cId="3992660071" sldId="273"/>
            <ac:spMk id="6" creationId="{854DCF6C-5EDD-4DD2-BE87-862D14192313}"/>
          </ac:spMkLst>
        </pc:spChg>
        <pc:spChg chg="mod">
          <ac:chgData name="kushaljh" userId="4c04cc6c-955c-4493-93eb-25196d563dbb" providerId="ADAL" clId="{69C6B32B-C1E3-4883-AE92-164310D56B8F}" dt="2021-08-04T18:03:35.896" v="608"/>
          <ac:spMkLst>
            <pc:docMk/>
            <pc:sldMk cId="3992660071" sldId="273"/>
            <ac:spMk id="7" creationId="{6C16F47F-37A6-4304-9EB1-E3B58474F0FA}"/>
          </ac:spMkLst>
        </pc:spChg>
        <pc:grpChg chg="add mod">
          <ac:chgData name="kushaljh" userId="4c04cc6c-955c-4493-93eb-25196d563dbb" providerId="ADAL" clId="{69C6B32B-C1E3-4883-AE92-164310D56B8F}" dt="2021-08-04T18:03:35.896" v="608"/>
          <ac:grpSpMkLst>
            <pc:docMk/>
            <pc:sldMk cId="3992660071" sldId="273"/>
            <ac:grpSpMk id="5" creationId="{CD690D2C-1EDA-47BE-A723-CA5131474AAE}"/>
          </ac:grpSpMkLst>
        </pc:grpChg>
      </pc:sldChg>
      <pc:sldChg chg="addSp delSp modSp add mod">
        <pc:chgData name="kushaljh" userId="4c04cc6c-955c-4493-93eb-25196d563dbb" providerId="ADAL" clId="{69C6B32B-C1E3-4883-AE92-164310D56B8F}" dt="2021-08-04T18:03:32.381" v="607"/>
        <pc:sldMkLst>
          <pc:docMk/>
          <pc:sldMk cId="3582948513" sldId="274"/>
        </pc:sldMkLst>
        <pc:spChg chg="mod">
          <ac:chgData name="kushaljh" userId="4c04cc6c-955c-4493-93eb-25196d563dbb" providerId="ADAL" clId="{69C6B32B-C1E3-4883-AE92-164310D56B8F}" dt="2021-08-04T18:01:54.697" v="604" actId="113"/>
          <ac:spMkLst>
            <pc:docMk/>
            <pc:sldMk cId="3582948513" sldId="274"/>
            <ac:spMk id="3" creationId="{5E7A80A8-B07E-4836-909A-15418CB26FDF}"/>
          </ac:spMkLst>
        </pc:spChg>
        <pc:spChg chg="mod">
          <ac:chgData name="kushaljh" userId="4c04cc6c-955c-4493-93eb-25196d563dbb" providerId="ADAL" clId="{69C6B32B-C1E3-4883-AE92-164310D56B8F}" dt="2021-08-04T18:03:30.331" v="606"/>
          <ac:spMkLst>
            <pc:docMk/>
            <pc:sldMk cId="3582948513" sldId="274"/>
            <ac:spMk id="5" creationId="{FF7A8212-1745-4043-BEF7-238A27A837FC}"/>
          </ac:spMkLst>
        </pc:spChg>
        <pc:spChg chg="mod">
          <ac:chgData name="kushaljh" userId="4c04cc6c-955c-4493-93eb-25196d563dbb" providerId="ADAL" clId="{69C6B32B-C1E3-4883-AE92-164310D56B8F}" dt="2021-08-04T18:03:30.331" v="606"/>
          <ac:spMkLst>
            <pc:docMk/>
            <pc:sldMk cId="3582948513" sldId="274"/>
            <ac:spMk id="6" creationId="{C2DE4B31-9CF3-4384-BD30-2C65F8DF0C88}"/>
          </ac:spMkLst>
        </pc:spChg>
        <pc:grpChg chg="add del mod">
          <ac:chgData name="kushaljh" userId="4c04cc6c-955c-4493-93eb-25196d563dbb" providerId="ADAL" clId="{69C6B32B-C1E3-4883-AE92-164310D56B8F}" dt="2021-08-04T18:03:32.381" v="607"/>
          <ac:grpSpMkLst>
            <pc:docMk/>
            <pc:sldMk cId="3582948513" sldId="274"/>
            <ac:grpSpMk id="4" creationId="{0CED09AB-D64B-462A-B9AA-D9EAE0C6CEF9}"/>
          </ac:grpSpMkLst>
        </pc:grpChg>
      </pc:sldChg>
      <pc:sldChg chg="modSp add">
        <pc:chgData name="kushaljh" userId="4c04cc6c-955c-4493-93eb-25196d563dbb" providerId="ADAL" clId="{69C6B32B-C1E3-4883-AE92-164310D56B8F}" dt="2021-08-04T08:47:00.411" v="464" actId="20577"/>
        <pc:sldMkLst>
          <pc:docMk/>
          <pc:sldMk cId="3324271653" sldId="275"/>
        </pc:sldMkLst>
        <pc:spChg chg="mod">
          <ac:chgData name="kushaljh" userId="4c04cc6c-955c-4493-93eb-25196d563dbb" providerId="ADAL" clId="{69C6B32B-C1E3-4883-AE92-164310D56B8F}" dt="2021-08-04T08:47:00.411" v="464" actId="20577"/>
          <ac:spMkLst>
            <pc:docMk/>
            <pc:sldMk cId="3324271653" sldId="275"/>
            <ac:spMk id="3" creationId="{86703932-F255-4E98-9D58-B9BAEB195B95}"/>
          </ac:spMkLst>
        </pc:spChg>
      </pc:sldChg>
      <pc:sldChg chg="modSp add del mod modShow">
        <pc:chgData name="kushaljh" userId="4c04cc6c-955c-4493-93eb-25196d563dbb" providerId="ADAL" clId="{69C6B32B-C1E3-4883-AE92-164310D56B8F}" dt="2021-08-04T17:56:56.318" v="602" actId="47"/>
        <pc:sldMkLst>
          <pc:docMk/>
          <pc:sldMk cId="2678611412" sldId="276"/>
        </pc:sldMkLst>
        <pc:spChg chg="mod">
          <ac:chgData name="kushaljh" userId="4c04cc6c-955c-4493-93eb-25196d563dbb" providerId="ADAL" clId="{69C6B32B-C1E3-4883-AE92-164310D56B8F}" dt="2021-08-04T17:42:45.238" v="597" actId="20577"/>
          <ac:spMkLst>
            <pc:docMk/>
            <pc:sldMk cId="2678611412" sldId="276"/>
            <ac:spMk id="3" creationId="{32DB1BCB-315E-4990-A27E-DA6451E7AFC4}"/>
          </ac:spMkLst>
        </pc:spChg>
      </pc:sldChg>
      <pc:sldChg chg="addSp delSp modSp add mod">
        <pc:chgData name="kushaljh" userId="4c04cc6c-955c-4493-93eb-25196d563dbb" providerId="ADAL" clId="{69C6B32B-C1E3-4883-AE92-164310D56B8F}" dt="2021-08-04T18:03:25.428" v="605" actId="1076"/>
        <pc:sldMkLst>
          <pc:docMk/>
          <pc:sldMk cId="3152379697" sldId="278"/>
        </pc:sldMkLst>
        <pc:spChg chg="mod">
          <ac:chgData name="kushaljh" userId="4c04cc6c-955c-4493-93eb-25196d563dbb" providerId="ADAL" clId="{69C6B32B-C1E3-4883-AE92-164310D56B8F}" dt="2021-08-04T08:44:07.197" v="398" actId="6549"/>
          <ac:spMkLst>
            <pc:docMk/>
            <pc:sldMk cId="3152379697" sldId="278"/>
            <ac:spMk id="3" creationId="{C13BAF16-747A-4B0C-A6DF-255C3143708C}"/>
          </ac:spMkLst>
        </pc:spChg>
        <pc:spChg chg="del">
          <ac:chgData name="kushaljh" userId="4c04cc6c-955c-4493-93eb-25196d563dbb" providerId="ADAL" clId="{69C6B32B-C1E3-4883-AE92-164310D56B8F}" dt="2021-08-04T08:46:22.390" v="457" actId="478"/>
          <ac:spMkLst>
            <pc:docMk/>
            <pc:sldMk cId="3152379697" sldId="278"/>
            <ac:spMk id="4" creationId="{D4EE555E-E7FB-4E00-A58D-C0AD714A8AB2}"/>
          </ac:spMkLst>
        </pc:spChg>
        <pc:spChg chg="mod">
          <ac:chgData name="kushaljh" userId="4c04cc6c-955c-4493-93eb-25196d563dbb" providerId="ADAL" clId="{69C6B32B-C1E3-4883-AE92-164310D56B8F}" dt="2021-08-04T08:46:23.327" v="458"/>
          <ac:spMkLst>
            <pc:docMk/>
            <pc:sldMk cId="3152379697" sldId="278"/>
            <ac:spMk id="9" creationId="{7E7DFB27-1B87-4C86-86A8-F1C11C76DBDE}"/>
          </ac:spMkLst>
        </pc:spChg>
        <pc:spChg chg="mod">
          <ac:chgData name="kushaljh" userId="4c04cc6c-955c-4493-93eb-25196d563dbb" providerId="ADAL" clId="{69C6B32B-C1E3-4883-AE92-164310D56B8F}" dt="2021-08-04T08:46:23.327" v="458"/>
          <ac:spMkLst>
            <pc:docMk/>
            <pc:sldMk cId="3152379697" sldId="278"/>
            <ac:spMk id="10" creationId="{F23D0775-622F-49F7-8D5C-BA40FA2B811A}"/>
          </ac:spMkLst>
        </pc:spChg>
        <pc:spChg chg="mod">
          <ac:chgData name="kushaljh" userId="4c04cc6c-955c-4493-93eb-25196d563dbb" providerId="ADAL" clId="{69C6B32B-C1E3-4883-AE92-164310D56B8F}" dt="2021-08-04T17:39:22.276" v="595"/>
          <ac:spMkLst>
            <pc:docMk/>
            <pc:sldMk cId="3152379697" sldId="278"/>
            <ac:spMk id="11" creationId="{E40EF939-E5AF-4386-8E63-8844CE43F4F1}"/>
          </ac:spMkLst>
        </pc:spChg>
        <pc:spChg chg="mod">
          <ac:chgData name="kushaljh" userId="4c04cc6c-955c-4493-93eb-25196d563dbb" providerId="ADAL" clId="{69C6B32B-C1E3-4883-AE92-164310D56B8F}" dt="2021-08-04T17:39:22.276" v="595"/>
          <ac:spMkLst>
            <pc:docMk/>
            <pc:sldMk cId="3152379697" sldId="278"/>
            <ac:spMk id="12" creationId="{80B18EB9-073D-4165-A72E-08795C7D890F}"/>
          </ac:spMkLst>
        </pc:spChg>
        <pc:grpChg chg="del">
          <ac:chgData name="kushaljh" userId="4c04cc6c-955c-4493-93eb-25196d563dbb" providerId="ADAL" clId="{69C6B32B-C1E3-4883-AE92-164310D56B8F}" dt="2021-08-04T08:46:21.280" v="456" actId="478"/>
          <ac:grpSpMkLst>
            <pc:docMk/>
            <pc:sldMk cId="3152379697" sldId="278"/>
            <ac:grpSpMk id="5" creationId="{6A533FA8-1676-4EFF-8194-8E901B194905}"/>
          </ac:grpSpMkLst>
        </pc:grpChg>
        <pc:grpChg chg="add mod">
          <ac:chgData name="kushaljh" userId="4c04cc6c-955c-4493-93eb-25196d563dbb" providerId="ADAL" clId="{69C6B32B-C1E3-4883-AE92-164310D56B8F}" dt="2021-08-04T18:03:25.428" v="605" actId="1076"/>
          <ac:grpSpMkLst>
            <pc:docMk/>
            <pc:sldMk cId="3152379697" sldId="278"/>
            <ac:grpSpMk id="7" creationId="{5B6FF4D4-0BD7-4EC6-96F3-C8680E771F1A}"/>
          </ac:grpSpMkLst>
        </pc:grpChg>
        <pc:grpChg chg="add del mod">
          <ac:chgData name="kushaljh" userId="4c04cc6c-955c-4493-93eb-25196d563dbb" providerId="ADAL" clId="{69C6B32B-C1E3-4883-AE92-164310D56B8F}" dt="2021-08-04T17:39:21.676" v="594" actId="478"/>
          <ac:grpSpMkLst>
            <pc:docMk/>
            <pc:sldMk cId="3152379697" sldId="278"/>
            <ac:grpSpMk id="8" creationId="{F7EEEDC8-7828-475C-A0EC-0DDF252482C6}"/>
          </ac:grpSpMkLst>
        </pc:grpChg>
      </pc:sldChg>
      <pc:sldChg chg="addSp delSp modSp add mod">
        <pc:chgData name="kushaljh" userId="4c04cc6c-955c-4493-93eb-25196d563dbb" providerId="ADAL" clId="{69C6B32B-C1E3-4883-AE92-164310D56B8F}" dt="2021-08-04T17:39:15.530" v="592"/>
        <pc:sldMkLst>
          <pc:docMk/>
          <pc:sldMk cId="4050670385" sldId="288"/>
        </pc:sldMkLst>
        <pc:spChg chg="mod">
          <ac:chgData name="kushaljh" userId="4c04cc6c-955c-4493-93eb-25196d563dbb" providerId="ADAL" clId="{69C6B32B-C1E3-4883-AE92-164310D56B8F}" dt="2021-08-04T17:34:25.099" v="560" actId="20577"/>
          <ac:spMkLst>
            <pc:docMk/>
            <pc:sldMk cId="4050670385" sldId="288"/>
            <ac:spMk id="3" creationId="{C13BAF16-747A-4B0C-A6DF-255C3143708C}"/>
          </ac:spMkLst>
        </pc:spChg>
        <pc:spChg chg="del">
          <ac:chgData name="kushaljh" userId="4c04cc6c-955c-4493-93eb-25196d563dbb" providerId="ADAL" clId="{69C6B32B-C1E3-4883-AE92-164310D56B8F}" dt="2021-08-04T08:46:15.858" v="454" actId="478"/>
          <ac:spMkLst>
            <pc:docMk/>
            <pc:sldMk cId="4050670385" sldId="288"/>
            <ac:spMk id="4" creationId="{D4EE555E-E7FB-4E00-A58D-C0AD714A8AB2}"/>
          </ac:spMkLst>
        </pc:spChg>
        <pc:spChg chg="mod">
          <ac:chgData name="kushaljh" userId="4c04cc6c-955c-4493-93eb-25196d563dbb" providerId="ADAL" clId="{69C6B32B-C1E3-4883-AE92-164310D56B8F}" dt="2021-08-04T08:46:16.358" v="455"/>
          <ac:spMkLst>
            <pc:docMk/>
            <pc:sldMk cId="4050670385" sldId="288"/>
            <ac:spMk id="9" creationId="{7C9E18F4-57DB-4B1B-BF19-40168C53DB42}"/>
          </ac:spMkLst>
        </pc:spChg>
        <pc:spChg chg="mod">
          <ac:chgData name="kushaljh" userId="4c04cc6c-955c-4493-93eb-25196d563dbb" providerId="ADAL" clId="{69C6B32B-C1E3-4883-AE92-164310D56B8F}" dt="2021-08-04T08:46:16.358" v="455"/>
          <ac:spMkLst>
            <pc:docMk/>
            <pc:sldMk cId="4050670385" sldId="288"/>
            <ac:spMk id="10" creationId="{F8AC247D-95C0-4851-92AF-4DDB7023F758}"/>
          </ac:spMkLst>
        </pc:spChg>
        <pc:spChg chg="mod">
          <ac:chgData name="kushaljh" userId="4c04cc6c-955c-4493-93eb-25196d563dbb" providerId="ADAL" clId="{69C6B32B-C1E3-4883-AE92-164310D56B8F}" dt="2021-08-04T17:39:15.530" v="592"/>
          <ac:spMkLst>
            <pc:docMk/>
            <pc:sldMk cId="4050670385" sldId="288"/>
            <ac:spMk id="11" creationId="{24585572-1F2F-433F-8DFD-39C1391597A3}"/>
          </ac:spMkLst>
        </pc:spChg>
        <pc:spChg chg="mod">
          <ac:chgData name="kushaljh" userId="4c04cc6c-955c-4493-93eb-25196d563dbb" providerId="ADAL" clId="{69C6B32B-C1E3-4883-AE92-164310D56B8F}" dt="2021-08-04T17:39:15.530" v="592"/>
          <ac:spMkLst>
            <pc:docMk/>
            <pc:sldMk cId="4050670385" sldId="288"/>
            <ac:spMk id="12" creationId="{AE355374-7012-49C6-BFCC-0929765FB630}"/>
          </ac:spMkLst>
        </pc:spChg>
        <pc:grpChg chg="del">
          <ac:chgData name="kushaljh" userId="4c04cc6c-955c-4493-93eb-25196d563dbb" providerId="ADAL" clId="{69C6B32B-C1E3-4883-AE92-164310D56B8F}" dt="2021-08-04T08:46:14.264" v="453" actId="478"/>
          <ac:grpSpMkLst>
            <pc:docMk/>
            <pc:sldMk cId="4050670385" sldId="288"/>
            <ac:grpSpMk id="5" creationId="{6A533FA8-1676-4EFF-8194-8E901B194905}"/>
          </ac:grpSpMkLst>
        </pc:grpChg>
        <pc:grpChg chg="add mod">
          <ac:chgData name="kushaljh" userId="4c04cc6c-955c-4493-93eb-25196d563dbb" providerId="ADAL" clId="{69C6B32B-C1E3-4883-AE92-164310D56B8F}" dt="2021-08-04T17:39:15.530" v="592"/>
          <ac:grpSpMkLst>
            <pc:docMk/>
            <pc:sldMk cId="4050670385" sldId="288"/>
            <ac:grpSpMk id="7" creationId="{6840E7F0-A9BC-4E4D-94E0-EFB99866BE36}"/>
          </ac:grpSpMkLst>
        </pc:grpChg>
        <pc:grpChg chg="add del mod">
          <ac:chgData name="kushaljh" userId="4c04cc6c-955c-4493-93eb-25196d563dbb" providerId="ADAL" clId="{69C6B32B-C1E3-4883-AE92-164310D56B8F}" dt="2021-08-04T17:39:15.120" v="591" actId="478"/>
          <ac:grpSpMkLst>
            <pc:docMk/>
            <pc:sldMk cId="4050670385" sldId="288"/>
            <ac:grpSpMk id="8" creationId="{32366A18-7886-44EC-9175-E1720EB2EF04}"/>
          </ac:grpSpMkLst>
        </pc:grpChg>
      </pc:sldChg>
      <pc:sldChg chg="delSp modSp add mod">
        <pc:chgData name="kushaljh" userId="4c04cc6c-955c-4493-93eb-25196d563dbb" providerId="ADAL" clId="{69C6B32B-C1E3-4883-AE92-164310D56B8F}" dt="2021-08-04T17:39:09.943" v="589" actId="1076"/>
        <pc:sldMkLst>
          <pc:docMk/>
          <pc:sldMk cId="1203950048" sldId="289"/>
        </pc:sldMkLst>
        <pc:spChg chg="mod">
          <ac:chgData name="kushaljh" userId="4c04cc6c-955c-4493-93eb-25196d563dbb" providerId="ADAL" clId="{69C6B32B-C1E3-4883-AE92-164310D56B8F}" dt="2021-08-04T17:38:15.452" v="578" actId="20577"/>
          <ac:spMkLst>
            <pc:docMk/>
            <pc:sldMk cId="1203950048" sldId="289"/>
            <ac:spMk id="3" creationId="{C13BAF16-747A-4B0C-A6DF-255C3143708C}"/>
          </ac:spMkLst>
        </pc:spChg>
        <pc:spChg chg="del">
          <ac:chgData name="kushaljh" userId="4c04cc6c-955c-4493-93eb-25196d563dbb" providerId="ADAL" clId="{69C6B32B-C1E3-4883-AE92-164310D56B8F}" dt="2021-08-04T08:45:44.967" v="449" actId="478"/>
          <ac:spMkLst>
            <pc:docMk/>
            <pc:sldMk cId="1203950048" sldId="289"/>
            <ac:spMk id="4" creationId="{D4EE555E-E7FB-4E00-A58D-C0AD714A8AB2}"/>
          </ac:spMkLst>
        </pc:spChg>
        <pc:spChg chg="mod">
          <ac:chgData name="kushaljh" userId="4c04cc6c-955c-4493-93eb-25196d563dbb" providerId="ADAL" clId="{69C6B32B-C1E3-4883-AE92-164310D56B8F}" dt="2021-08-04T17:38:24.100" v="579" actId="1076"/>
          <ac:spMkLst>
            <pc:docMk/>
            <pc:sldMk cId="1203950048" sldId="289"/>
            <ac:spMk id="7" creationId="{39748080-C544-4A0D-8240-C79A61CDEE19}"/>
          </ac:spMkLst>
        </pc:spChg>
        <pc:grpChg chg="mod">
          <ac:chgData name="kushaljh" userId="4c04cc6c-955c-4493-93eb-25196d563dbb" providerId="ADAL" clId="{69C6B32B-C1E3-4883-AE92-164310D56B8F}" dt="2021-08-04T17:39:09.943" v="589" actId="1076"/>
          <ac:grpSpMkLst>
            <pc:docMk/>
            <pc:sldMk cId="1203950048" sldId="289"/>
            <ac:grpSpMk id="5" creationId="{6A533FA8-1676-4EFF-8194-8E901B194905}"/>
          </ac:grpSpMkLst>
        </pc:grpChg>
      </pc:sldChg>
      <pc:sldChg chg="add">
        <pc:chgData name="kushaljh" userId="4c04cc6c-955c-4493-93eb-25196d563dbb" providerId="ADAL" clId="{69C6B32B-C1E3-4883-AE92-164310D56B8F}" dt="2021-08-04T17:56:45.453" v="601"/>
        <pc:sldMkLst>
          <pc:docMk/>
          <pc:sldMk cId="4060589704" sldId="294"/>
        </pc:sldMkLst>
      </pc:sldChg>
      <pc:sldChg chg="del">
        <pc:chgData name="kushaljh" userId="4c04cc6c-955c-4493-93eb-25196d563dbb" providerId="ADAL" clId="{69C6B32B-C1E3-4883-AE92-164310D56B8F}" dt="2021-08-04T08:47:26.729" v="466" actId="2696"/>
        <pc:sldMkLst>
          <pc:docMk/>
          <pc:sldMk cId="2168421065" sldId="347"/>
        </pc:sldMkLst>
      </pc:sldChg>
      <pc:sldChg chg="del">
        <pc:chgData name="kushaljh" userId="4c04cc6c-955c-4493-93eb-25196d563dbb" providerId="ADAL" clId="{69C6B32B-C1E3-4883-AE92-164310D56B8F}" dt="2021-08-04T08:47:26.729" v="466" actId="2696"/>
        <pc:sldMkLst>
          <pc:docMk/>
          <pc:sldMk cId="4288353757" sldId="364"/>
        </pc:sldMkLst>
      </pc:sldChg>
      <pc:sldChg chg="del">
        <pc:chgData name="kushaljh" userId="4c04cc6c-955c-4493-93eb-25196d563dbb" providerId="ADAL" clId="{69C6B32B-C1E3-4883-AE92-164310D56B8F}" dt="2021-08-04T17:45:00.184" v="600" actId="47"/>
        <pc:sldMkLst>
          <pc:docMk/>
          <pc:sldMk cId="2549526862" sldId="375"/>
        </pc:sldMkLst>
      </pc:sldChg>
      <pc:sldChg chg="del">
        <pc:chgData name="kushaljh" userId="4c04cc6c-955c-4493-93eb-25196d563dbb" providerId="ADAL" clId="{69C6B32B-C1E3-4883-AE92-164310D56B8F}" dt="2021-08-04T08:47:34.338" v="468" actId="2696"/>
        <pc:sldMkLst>
          <pc:docMk/>
          <pc:sldMk cId="2363651651" sldId="376"/>
        </pc:sldMkLst>
      </pc:sldChg>
      <pc:sldChg chg="add">
        <pc:chgData name="kushaljh" userId="4c04cc6c-955c-4493-93eb-25196d563dbb" providerId="ADAL" clId="{69C6B32B-C1E3-4883-AE92-164310D56B8F}" dt="2021-08-04T08:34:38.981" v="16"/>
        <pc:sldMkLst>
          <pc:docMk/>
          <pc:sldMk cId="1871158184" sldId="377"/>
        </pc:sldMkLst>
      </pc:sldChg>
      <pc:sldChg chg="add">
        <pc:chgData name="kushaljh" userId="4c04cc6c-955c-4493-93eb-25196d563dbb" providerId="ADAL" clId="{69C6B32B-C1E3-4883-AE92-164310D56B8F}" dt="2021-08-04T08:34:38.981" v="16"/>
        <pc:sldMkLst>
          <pc:docMk/>
          <pc:sldMk cId="801162070" sldId="378"/>
        </pc:sldMkLst>
      </pc:sldChg>
      <pc:sldChg chg="add">
        <pc:chgData name="kushaljh" userId="4c04cc6c-955c-4493-93eb-25196d563dbb" providerId="ADAL" clId="{69C6B32B-C1E3-4883-AE92-164310D56B8F}" dt="2021-08-04T17:01:06.612" v="471"/>
        <pc:sldMkLst>
          <pc:docMk/>
          <pc:sldMk cId="2915740664" sldId="379"/>
        </pc:sldMkLst>
      </pc:sldChg>
      <pc:sldMasterChg chg="delSldLayout">
        <pc:chgData name="kushaljh" userId="4c04cc6c-955c-4493-93eb-25196d563dbb" providerId="ADAL" clId="{69C6B32B-C1E3-4883-AE92-164310D56B8F}" dt="2021-08-04T08:47:31.323" v="467" actId="2696"/>
        <pc:sldMasterMkLst>
          <pc:docMk/>
          <pc:sldMasterMk cId="4256366940" sldId="2147483660"/>
        </pc:sldMasterMkLst>
        <pc:sldLayoutChg chg="del">
          <pc:chgData name="kushaljh" userId="4c04cc6c-955c-4493-93eb-25196d563dbb" providerId="ADAL" clId="{69C6B32B-C1E3-4883-AE92-164310D56B8F}" dt="2021-08-04T08:47:31.323" v="467" actId="2696"/>
          <pc:sldLayoutMkLst>
            <pc:docMk/>
            <pc:sldMasterMk cId="4256366940" sldId="2147483660"/>
            <pc:sldLayoutMk cId="3646990907" sldId="2147483663"/>
          </pc:sldLayoutMkLst>
        </pc:sldLayoutChg>
      </pc:sldMasterChg>
    </pc:docChg>
  </pc:docChgLst>
  <pc:docChgLst>
    <pc:chgData name="kushaljh" userId="4c04cc6c-955c-4493-93eb-25196d563dbb" providerId="ADAL" clId="{528622DD-5D84-41C1-A1BC-71AFC525C1FF}"/>
    <pc:docChg chg="custSel addSld modSld sldOrd">
      <pc:chgData name="kushaljh" userId="4c04cc6c-955c-4493-93eb-25196d563dbb" providerId="ADAL" clId="{528622DD-5D84-41C1-A1BC-71AFC525C1FF}" dt="2021-07-07T07:22:29.735" v="18" actId="20577"/>
      <pc:docMkLst>
        <pc:docMk/>
      </pc:docMkLst>
      <pc:sldChg chg="addSp modSp mod">
        <pc:chgData name="kushaljh" userId="4c04cc6c-955c-4493-93eb-25196d563dbb" providerId="ADAL" clId="{528622DD-5D84-41C1-A1BC-71AFC525C1FF}" dt="2021-07-07T07:22:13.371" v="9" actId="1076"/>
        <pc:sldMkLst>
          <pc:docMk/>
          <pc:sldMk cId="2549526862" sldId="375"/>
        </pc:sldMkLst>
        <pc:spChg chg="mod">
          <ac:chgData name="kushaljh" userId="4c04cc6c-955c-4493-93eb-25196d563dbb" providerId="ADAL" clId="{528622DD-5D84-41C1-A1BC-71AFC525C1FF}" dt="2021-07-07T07:22:07.702" v="7" actId="20577"/>
          <ac:spMkLst>
            <pc:docMk/>
            <pc:sldMk cId="2549526862" sldId="375"/>
            <ac:spMk id="2" creationId="{A6067EDF-9572-45C7-9B1C-9540E457D50A}"/>
          </ac:spMkLst>
        </pc:spChg>
        <pc:spChg chg="add mod">
          <ac:chgData name="kushaljh" userId="4c04cc6c-955c-4493-93eb-25196d563dbb" providerId="ADAL" clId="{528622DD-5D84-41C1-A1BC-71AFC525C1FF}" dt="2021-07-07T07:22:13.371" v="9" actId="1076"/>
          <ac:spMkLst>
            <pc:docMk/>
            <pc:sldMk cId="2549526862" sldId="375"/>
            <ac:spMk id="4" creationId="{9BB826FF-D50C-4F92-BB1F-D3AD0F89CA37}"/>
          </ac:spMkLst>
        </pc:spChg>
      </pc:sldChg>
      <pc:sldChg chg="delSp modSp add mod ord">
        <pc:chgData name="kushaljh" userId="4c04cc6c-955c-4493-93eb-25196d563dbb" providerId="ADAL" clId="{528622DD-5D84-41C1-A1BC-71AFC525C1FF}" dt="2021-07-07T07:22:29.735" v="18" actId="20577"/>
        <pc:sldMkLst>
          <pc:docMk/>
          <pc:sldMk cId="2363651651" sldId="376"/>
        </pc:sldMkLst>
        <pc:spChg chg="mod">
          <ac:chgData name="kushaljh" userId="4c04cc6c-955c-4493-93eb-25196d563dbb" providerId="ADAL" clId="{528622DD-5D84-41C1-A1BC-71AFC525C1FF}" dt="2021-07-07T07:22:29.735" v="18" actId="20577"/>
          <ac:spMkLst>
            <pc:docMk/>
            <pc:sldMk cId="2363651651" sldId="376"/>
            <ac:spMk id="2" creationId="{A6067EDF-9572-45C7-9B1C-9540E457D50A}"/>
          </ac:spMkLst>
        </pc:spChg>
        <pc:spChg chg="del">
          <ac:chgData name="kushaljh" userId="4c04cc6c-955c-4493-93eb-25196d563dbb" providerId="ADAL" clId="{528622DD-5D84-41C1-A1BC-71AFC525C1FF}" dt="2021-07-07T07:22:25.140" v="13" actId="478"/>
          <ac:spMkLst>
            <pc:docMk/>
            <pc:sldMk cId="2363651651" sldId="376"/>
            <ac:spMk id="4" creationId="{9BB826FF-D50C-4F92-BB1F-D3AD0F89CA37}"/>
          </ac:spMkLst>
        </pc:spChg>
      </pc:sldChg>
    </pc:docChg>
  </pc:docChgLst>
  <pc:docChgLst>
    <pc:chgData name="kushaljh" userId="4c04cc6c-955c-4493-93eb-25196d563dbb" providerId="ADAL" clId="{BF9A6694-DD2E-4D0D-9BA5-B0D5AAA96FDC}"/>
    <pc:docChg chg="custSel addSld delSld modSld sldOrd">
      <pc:chgData name="kushaljh" userId="4c04cc6c-955c-4493-93eb-25196d563dbb" providerId="ADAL" clId="{BF9A6694-DD2E-4D0D-9BA5-B0D5AAA96FDC}" dt="2021-08-06T18:19:16.413" v="910" actId="1076"/>
      <pc:docMkLst>
        <pc:docMk/>
      </pc:docMkLst>
      <pc:sldChg chg="modSp mod">
        <pc:chgData name="kushaljh" userId="4c04cc6c-955c-4493-93eb-25196d563dbb" providerId="ADAL" clId="{BF9A6694-DD2E-4D0D-9BA5-B0D5AAA96FDC}" dt="2021-08-05T23:38:13.296" v="15" actId="20577"/>
        <pc:sldMkLst>
          <pc:docMk/>
          <pc:sldMk cId="1239117744" sldId="256"/>
        </pc:sldMkLst>
        <pc:spChg chg="mod">
          <ac:chgData name="kushaljh" userId="4c04cc6c-955c-4493-93eb-25196d563dbb" providerId="ADAL" clId="{BF9A6694-DD2E-4D0D-9BA5-B0D5AAA96FDC}" dt="2021-08-05T23:38:10.639" v="11" actId="20577"/>
          <ac:spMkLst>
            <pc:docMk/>
            <pc:sldMk cId="1239117744" sldId="256"/>
            <ac:spMk id="2" creationId="{F3ED3E3E-11E8-4909-A4E3-2181E541CF51}"/>
          </ac:spMkLst>
        </pc:spChg>
        <pc:spChg chg="mod">
          <ac:chgData name="kushaljh" userId="4c04cc6c-955c-4493-93eb-25196d563dbb" providerId="ADAL" clId="{BF9A6694-DD2E-4D0D-9BA5-B0D5AAA96FDC}" dt="2021-08-05T23:38:13.296" v="15" actId="20577"/>
          <ac:spMkLst>
            <pc:docMk/>
            <pc:sldMk cId="1239117744" sldId="256"/>
            <ac:spMk id="3" creationId="{3879D9B5-2D93-4E28-B8FB-5E820FD83973}"/>
          </ac:spMkLst>
        </pc:spChg>
      </pc:sldChg>
      <pc:sldChg chg="del">
        <pc:chgData name="kushaljh" userId="4c04cc6c-955c-4493-93eb-25196d563dbb" providerId="ADAL" clId="{BF9A6694-DD2E-4D0D-9BA5-B0D5AAA96FDC}" dt="2021-08-05T23:38:49.379" v="18" actId="47"/>
        <pc:sldMkLst>
          <pc:docMk/>
          <pc:sldMk cId="1721699327" sldId="257"/>
        </pc:sldMkLst>
      </pc:sldChg>
      <pc:sldChg chg="modSp mod">
        <pc:chgData name="kushaljh" userId="4c04cc6c-955c-4493-93eb-25196d563dbb" providerId="ADAL" clId="{BF9A6694-DD2E-4D0D-9BA5-B0D5AAA96FDC}" dt="2021-08-05T23:46:20.870" v="831" actId="20577"/>
        <pc:sldMkLst>
          <pc:docMk/>
          <pc:sldMk cId="1652653984" sldId="258"/>
        </pc:sldMkLst>
        <pc:spChg chg="mod">
          <ac:chgData name="kushaljh" userId="4c04cc6c-955c-4493-93eb-25196d563dbb" providerId="ADAL" clId="{BF9A6694-DD2E-4D0D-9BA5-B0D5AAA96FDC}" dt="2021-08-05T23:46:20.870" v="831" actId="20577"/>
          <ac:spMkLst>
            <pc:docMk/>
            <pc:sldMk cId="1652653984" sldId="258"/>
            <ac:spMk id="2" creationId="{9E85BD47-E03B-4D92-A9F2-0E61EE057E52}"/>
          </ac:spMkLst>
        </pc:spChg>
      </pc:sldChg>
      <pc:sldChg chg="del">
        <pc:chgData name="kushaljh" userId="4c04cc6c-955c-4493-93eb-25196d563dbb" providerId="ADAL" clId="{BF9A6694-DD2E-4D0D-9BA5-B0D5AAA96FDC}" dt="2021-08-05T23:38:47.003" v="17" actId="47"/>
        <pc:sldMkLst>
          <pc:docMk/>
          <pc:sldMk cId="3895345684" sldId="259"/>
        </pc:sldMkLst>
      </pc:sldChg>
      <pc:sldChg chg="del">
        <pc:chgData name="kushaljh" userId="4c04cc6c-955c-4493-93eb-25196d563dbb" providerId="ADAL" clId="{BF9A6694-DD2E-4D0D-9BA5-B0D5AAA96FDC}" dt="2021-08-05T23:38:47.003" v="17" actId="47"/>
        <pc:sldMkLst>
          <pc:docMk/>
          <pc:sldMk cId="2627176040" sldId="260"/>
        </pc:sldMkLst>
      </pc:sldChg>
      <pc:sldChg chg="add">
        <pc:chgData name="kushaljh" userId="4c04cc6c-955c-4493-93eb-25196d563dbb" providerId="ADAL" clId="{BF9A6694-DD2E-4D0D-9BA5-B0D5AAA96FDC}" dt="2021-08-05T23:47:15.746" v="833"/>
        <pc:sldMkLst>
          <pc:docMk/>
          <pc:sldMk cId="1871158184" sldId="261"/>
        </pc:sldMkLst>
      </pc:sldChg>
      <pc:sldChg chg="modSp mod">
        <pc:chgData name="kushaljh" userId="4c04cc6c-955c-4493-93eb-25196d563dbb" providerId="ADAL" clId="{BF9A6694-DD2E-4D0D-9BA5-B0D5AAA96FDC}" dt="2021-08-05T23:42:45.831" v="517" actId="27636"/>
        <pc:sldMkLst>
          <pc:docMk/>
          <pc:sldMk cId="386663592" sldId="262"/>
        </pc:sldMkLst>
        <pc:spChg chg="mod">
          <ac:chgData name="kushaljh" userId="4c04cc6c-955c-4493-93eb-25196d563dbb" providerId="ADAL" clId="{BF9A6694-DD2E-4D0D-9BA5-B0D5AAA96FDC}" dt="2021-08-05T23:42:45.831" v="517" actId="27636"/>
          <ac:spMkLst>
            <pc:docMk/>
            <pc:sldMk cId="386663592" sldId="262"/>
            <ac:spMk id="3" creationId="{A2FABDF2-24D6-4321-8C50-7087674B9C48}"/>
          </ac:spMkLst>
        </pc:spChg>
      </pc:sldChg>
      <pc:sldChg chg="del">
        <pc:chgData name="kushaljh" userId="4c04cc6c-955c-4493-93eb-25196d563dbb" providerId="ADAL" clId="{BF9A6694-DD2E-4D0D-9BA5-B0D5AAA96FDC}" dt="2021-08-05T23:38:47.003" v="17" actId="47"/>
        <pc:sldMkLst>
          <pc:docMk/>
          <pc:sldMk cId="1381788419" sldId="265"/>
        </pc:sldMkLst>
      </pc:sldChg>
      <pc:sldChg chg="del">
        <pc:chgData name="kushaljh" userId="4c04cc6c-955c-4493-93eb-25196d563dbb" providerId="ADAL" clId="{BF9A6694-DD2E-4D0D-9BA5-B0D5AAA96FDC}" dt="2021-08-05T23:38:47.003" v="17" actId="47"/>
        <pc:sldMkLst>
          <pc:docMk/>
          <pc:sldMk cId="232576865" sldId="266"/>
        </pc:sldMkLst>
      </pc:sldChg>
      <pc:sldChg chg="del">
        <pc:chgData name="kushaljh" userId="4c04cc6c-955c-4493-93eb-25196d563dbb" providerId="ADAL" clId="{BF9A6694-DD2E-4D0D-9BA5-B0D5AAA96FDC}" dt="2021-08-05T23:38:47.003" v="17" actId="47"/>
        <pc:sldMkLst>
          <pc:docMk/>
          <pc:sldMk cId="3582353326" sldId="267"/>
        </pc:sldMkLst>
      </pc:sldChg>
      <pc:sldChg chg="del">
        <pc:chgData name="kushaljh" userId="4c04cc6c-955c-4493-93eb-25196d563dbb" providerId="ADAL" clId="{BF9A6694-DD2E-4D0D-9BA5-B0D5AAA96FDC}" dt="2021-08-05T23:38:47.003" v="17" actId="47"/>
        <pc:sldMkLst>
          <pc:docMk/>
          <pc:sldMk cId="2454376777" sldId="268"/>
        </pc:sldMkLst>
      </pc:sldChg>
      <pc:sldChg chg="del">
        <pc:chgData name="kushaljh" userId="4c04cc6c-955c-4493-93eb-25196d563dbb" providerId="ADAL" clId="{BF9A6694-DD2E-4D0D-9BA5-B0D5AAA96FDC}" dt="2021-08-05T23:38:35.955" v="16" actId="47"/>
        <pc:sldMkLst>
          <pc:docMk/>
          <pc:sldMk cId="1377753965" sldId="269"/>
        </pc:sldMkLst>
      </pc:sldChg>
      <pc:sldChg chg="del">
        <pc:chgData name="kushaljh" userId="4c04cc6c-955c-4493-93eb-25196d563dbb" providerId="ADAL" clId="{BF9A6694-DD2E-4D0D-9BA5-B0D5AAA96FDC}" dt="2021-08-05T23:38:35.955" v="16" actId="47"/>
        <pc:sldMkLst>
          <pc:docMk/>
          <pc:sldMk cId="3047634072" sldId="270"/>
        </pc:sldMkLst>
      </pc:sldChg>
      <pc:sldChg chg="del">
        <pc:chgData name="kushaljh" userId="4c04cc6c-955c-4493-93eb-25196d563dbb" providerId="ADAL" clId="{BF9A6694-DD2E-4D0D-9BA5-B0D5AAA96FDC}" dt="2021-08-05T23:38:35.955" v="16" actId="47"/>
        <pc:sldMkLst>
          <pc:docMk/>
          <pc:sldMk cId="3094866267" sldId="271"/>
        </pc:sldMkLst>
      </pc:sldChg>
      <pc:sldChg chg="del">
        <pc:chgData name="kushaljh" userId="4c04cc6c-955c-4493-93eb-25196d563dbb" providerId="ADAL" clId="{BF9A6694-DD2E-4D0D-9BA5-B0D5AAA96FDC}" dt="2021-08-05T23:38:35.955" v="16" actId="47"/>
        <pc:sldMkLst>
          <pc:docMk/>
          <pc:sldMk cId="258614682" sldId="272"/>
        </pc:sldMkLst>
      </pc:sldChg>
      <pc:sldChg chg="del">
        <pc:chgData name="kushaljh" userId="4c04cc6c-955c-4493-93eb-25196d563dbb" providerId="ADAL" clId="{BF9A6694-DD2E-4D0D-9BA5-B0D5AAA96FDC}" dt="2021-08-05T23:38:35.955" v="16" actId="47"/>
        <pc:sldMkLst>
          <pc:docMk/>
          <pc:sldMk cId="3992660071" sldId="273"/>
        </pc:sldMkLst>
      </pc:sldChg>
      <pc:sldChg chg="del">
        <pc:chgData name="kushaljh" userId="4c04cc6c-955c-4493-93eb-25196d563dbb" providerId="ADAL" clId="{BF9A6694-DD2E-4D0D-9BA5-B0D5AAA96FDC}" dt="2021-08-05T23:38:35.955" v="16" actId="47"/>
        <pc:sldMkLst>
          <pc:docMk/>
          <pc:sldMk cId="3582948513" sldId="274"/>
        </pc:sldMkLst>
      </pc:sldChg>
      <pc:sldChg chg="modSp add del mod">
        <pc:chgData name="kushaljh" userId="4c04cc6c-955c-4493-93eb-25196d563dbb" providerId="ADAL" clId="{BF9A6694-DD2E-4D0D-9BA5-B0D5AAA96FDC}" dt="2021-08-05T23:56:17.489" v="844" actId="47"/>
        <pc:sldMkLst>
          <pc:docMk/>
          <pc:sldMk cId="2678611412" sldId="276"/>
        </pc:sldMkLst>
        <pc:spChg chg="mod">
          <ac:chgData name="kushaljh" userId="4c04cc6c-955c-4493-93eb-25196d563dbb" providerId="ADAL" clId="{BF9A6694-DD2E-4D0D-9BA5-B0D5AAA96FDC}" dt="2021-08-05T23:50:21.632" v="836" actId="20577"/>
          <ac:spMkLst>
            <pc:docMk/>
            <pc:sldMk cId="2678611412" sldId="276"/>
            <ac:spMk id="3" creationId="{32DB1BCB-315E-4990-A27E-DA6451E7AFC4}"/>
          </ac:spMkLst>
        </pc:spChg>
      </pc:sldChg>
      <pc:sldChg chg="modSp add mod">
        <pc:chgData name="kushaljh" userId="4c04cc6c-955c-4493-93eb-25196d563dbb" providerId="ADAL" clId="{BF9A6694-DD2E-4D0D-9BA5-B0D5AAA96FDC}" dt="2021-08-06T17:52:02.705" v="900" actId="1076"/>
        <pc:sldMkLst>
          <pc:docMk/>
          <pc:sldMk cId="2527573813" sldId="277"/>
        </pc:sldMkLst>
        <pc:grpChg chg="mod">
          <ac:chgData name="kushaljh" userId="4c04cc6c-955c-4493-93eb-25196d563dbb" providerId="ADAL" clId="{BF9A6694-DD2E-4D0D-9BA5-B0D5AAA96FDC}" dt="2021-08-06T17:52:02.705" v="900" actId="1076"/>
          <ac:grpSpMkLst>
            <pc:docMk/>
            <pc:sldMk cId="2527573813" sldId="277"/>
            <ac:grpSpMk id="4" creationId="{F773AEDC-8B55-4284-884E-90F199134268}"/>
          </ac:grpSpMkLst>
        </pc:grpChg>
      </pc:sldChg>
      <pc:sldChg chg="del">
        <pc:chgData name="kushaljh" userId="4c04cc6c-955c-4493-93eb-25196d563dbb" providerId="ADAL" clId="{BF9A6694-DD2E-4D0D-9BA5-B0D5AAA96FDC}" dt="2021-08-05T23:38:35.955" v="16" actId="47"/>
        <pc:sldMkLst>
          <pc:docMk/>
          <pc:sldMk cId="3152379697" sldId="278"/>
        </pc:sldMkLst>
      </pc:sldChg>
      <pc:sldChg chg="add">
        <pc:chgData name="kushaljh" userId="4c04cc6c-955c-4493-93eb-25196d563dbb" providerId="ADAL" clId="{BF9A6694-DD2E-4D0D-9BA5-B0D5AAA96FDC}" dt="2021-08-05T23:49:10.866" v="834"/>
        <pc:sldMkLst>
          <pc:docMk/>
          <pc:sldMk cId="2946491185" sldId="280"/>
        </pc:sldMkLst>
      </pc:sldChg>
      <pc:sldChg chg="modSp add mod">
        <pc:chgData name="kushaljh" userId="4c04cc6c-955c-4493-93eb-25196d563dbb" providerId="ADAL" clId="{BF9A6694-DD2E-4D0D-9BA5-B0D5AAA96FDC}" dt="2021-08-06T17:52:07.957" v="901" actId="1076"/>
        <pc:sldMkLst>
          <pc:docMk/>
          <pc:sldMk cId="1599746974" sldId="282"/>
        </pc:sldMkLst>
        <pc:grpChg chg="mod">
          <ac:chgData name="kushaljh" userId="4c04cc6c-955c-4493-93eb-25196d563dbb" providerId="ADAL" clId="{BF9A6694-DD2E-4D0D-9BA5-B0D5AAA96FDC}" dt="2021-08-06T17:52:07.957" v="901" actId="1076"/>
          <ac:grpSpMkLst>
            <pc:docMk/>
            <pc:sldMk cId="1599746974" sldId="282"/>
            <ac:grpSpMk id="5" creationId="{2DE3DA45-FD52-44B3-A200-22ED5D0C79FC}"/>
          </ac:grpSpMkLst>
        </pc:grpChg>
      </pc:sldChg>
      <pc:sldChg chg="add">
        <pc:chgData name="kushaljh" userId="4c04cc6c-955c-4493-93eb-25196d563dbb" providerId="ADAL" clId="{BF9A6694-DD2E-4D0D-9BA5-B0D5AAA96FDC}" dt="2021-08-05T23:49:10.866" v="834"/>
        <pc:sldMkLst>
          <pc:docMk/>
          <pc:sldMk cId="2098713022" sldId="283"/>
        </pc:sldMkLst>
      </pc:sldChg>
      <pc:sldChg chg="modSp add">
        <pc:chgData name="kushaljh" userId="4c04cc6c-955c-4493-93eb-25196d563dbb" providerId="ADAL" clId="{BF9A6694-DD2E-4D0D-9BA5-B0D5AAA96FDC}" dt="2021-08-06T16:12:35.718" v="877" actId="20577"/>
        <pc:sldMkLst>
          <pc:docMk/>
          <pc:sldMk cId="3607960710" sldId="284"/>
        </pc:sldMkLst>
        <pc:spChg chg="mod">
          <ac:chgData name="kushaljh" userId="4c04cc6c-955c-4493-93eb-25196d563dbb" providerId="ADAL" clId="{BF9A6694-DD2E-4D0D-9BA5-B0D5AAA96FDC}" dt="2021-08-06T16:12:35.718" v="877" actId="20577"/>
          <ac:spMkLst>
            <pc:docMk/>
            <pc:sldMk cId="3607960710" sldId="284"/>
            <ac:spMk id="3" creationId="{B09300EF-8204-4811-9BF9-C43C2A08C9FE}"/>
          </ac:spMkLst>
        </pc:spChg>
      </pc:sldChg>
      <pc:sldChg chg="modSp add mod modAnim">
        <pc:chgData name="kushaljh" userId="4c04cc6c-955c-4493-93eb-25196d563dbb" providerId="ADAL" clId="{BF9A6694-DD2E-4D0D-9BA5-B0D5AAA96FDC}" dt="2021-08-06T18:01:08.987" v="908"/>
        <pc:sldMkLst>
          <pc:docMk/>
          <pc:sldMk cId="2518417991" sldId="286"/>
        </pc:sldMkLst>
        <pc:spChg chg="mod">
          <ac:chgData name="kushaljh" userId="4c04cc6c-955c-4493-93eb-25196d563dbb" providerId="ADAL" clId="{BF9A6694-DD2E-4D0D-9BA5-B0D5AAA96FDC}" dt="2021-08-06T16:11:21.582" v="857" actId="20577"/>
          <ac:spMkLst>
            <pc:docMk/>
            <pc:sldMk cId="2518417991" sldId="286"/>
            <ac:spMk id="3" creationId="{D3E9EEFF-E313-41F1-B4ED-F51A737A49DE}"/>
          </ac:spMkLst>
        </pc:spChg>
      </pc:sldChg>
      <pc:sldChg chg="del">
        <pc:chgData name="kushaljh" userId="4c04cc6c-955c-4493-93eb-25196d563dbb" providerId="ADAL" clId="{BF9A6694-DD2E-4D0D-9BA5-B0D5AAA96FDC}" dt="2021-08-05T23:38:35.955" v="16" actId="47"/>
        <pc:sldMkLst>
          <pc:docMk/>
          <pc:sldMk cId="4050670385" sldId="288"/>
        </pc:sldMkLst>
      </pc:sldChg>
      <pc:sldChg chg="add del ord">
        <pc:chgData name="kushaljh" userId="4c04cc6c-955c-4493-93eb-25196d563dbb" providerId="ADAL" clId="{BF9A6694-DD2E-4D0D-9BA5-B0D5AAA96FDC}" dt="2021-08-06T17:50:49.718" v="899"/>
        <pc:sldMkLst>
          <pc:docMk/>
          <pc:sldMk cId="1203950048" sldId="289"/>
        </pc:sldMkLst>
      </pc:sldChg>
      <pc:sldChg chg="addSp modSp add mod">
        <pc:chgData name="kushaljh" userId="4c04cc6c-955c-4493-93eb-25196d563dbb" providerId="ADAL" clId="{BF9A6694-DD2E-4D0D-9BA5-B0D5AAA96FDC}" dt="2021-08-06T17:55:57.306" v="903"/>
        <pc:sldMkLst>
          <pc:docMk/>
          <pc:sldMk cId="2649519339" sldId="290"/>
        </pc:sldMkLst>
        <pc:spChg chg="mod">
          <ac:chgData name="kushaljh" userId="4c04cc6c-955c-4493-93eb-25196d563dbb" providerId="ADAL" clId="{BF9A6694-DD2E-4D0D-9BA5-B0D5AAA96FDC}" dt="2021-08-06T16:16:57.790" v="881" actId="27636"/>
          <ac:spMkLst>
            <pc:docMk/>
            <pc:sldMk cId="2649519339" sldId="290"/>
            <ac:spMk id="3" creationId="{D3E9EEFF-E313-41F1-B4ED-F51A737A49DE}"/>
          </ac:spMkLst>
        </pc:spChg>
        <pc:spChg chg="add mod">
          <ac:chgData name="kushaljh" userId="4c04cc6c-955c-4493-93eb-25196d563dbb" providerId="ADAL" clId="{BF9A6694-DD2E-4D0D-9BA5-B0D5AAA96FDC}" dt="2021-08-06T17:55:57.306" v="903"/>
          <ac:spMkLst>
            <pc:docMk/>
            <pc:sldMk cId="2649519339" sldId="290"/>
            <ac:spMk id="8" creationId="{6FCFB4A6-5208-4852-BAD3-49EEE3CBE85B}"/>
          </ac:spMkLst>
        </pc:spChg>
      </pc:sldChg>
      <pc:sldChg chg="modSp add">
        <pc:chgData name="kushaljh" userId="4c04cc6c-955c-4493-93eb-25196d563dbb" providerId="ADAL" clId="{BF9A6694-DD2E-4D0D-9BA5-B0D5AAA96FDC}" dt="2021-08-06T17:53:41.626" v="902" actId="20577"/>
        <pc:sldMkLst>
          <pc:docMk/>
          <pc:sldMk cId="2878650766" sldId="291"/>
        </pc:sldMkLst>
        <pc:spChg chg="mod">
          <ac:chgData name="kushaljh" userId="4c04cc6c-955c-4493-93eb-25196d563dbb" providerId="ADAL" clId="{BF9A6694-DD2E-4D0D-9BA5-B0D5AAA96FDC}" dt="2021-08-06T17:53:41.626" v="902" actId="20577"/>
          <ac:spMkLst>
            <pc:docMk/>
            <pc:sldMk cId="2878650766" sldId="291"/>
            <ac:spMk id="3" creationId="{2A83FD53-8B98-4448-9136-06876495DFD8}"/>
          </ac:spMkLst>
        </pc:spChg>
      </pc:sldChg>
      <pc:sldChg chg="add del mod modShow">
        <pc:chgData name="kushaljh" userId="4c04cc6c-955c-4493-93eb-25196d563dbb" providerId="ADAL" clId="{BF9A6694-DD2E-4D0D-9BA5-B0D5AAA96FDC}" dt="2021-08-06T16:24:42.141" v="882" actId="47"/>
        <pc:sldMkLst>
          <pc:docMk/>
          <pc:sldMk cId="2361631878" sldId="292"/>
        </pc:sldMkLst>
      </pc:sldChg>
      <pc:sldChg chg="addSp delSp modSp add mod">
        <pc:chgData name="kushaljh" userId="4c04cc6c-955c-4493-93eb-25196d563dbb" providerId="ADAL" clId="{BF9A6694-DD2E-4D0D-9BA5-B0D5AAA96FDC}" dt="2021-08-05T23:55:56.906" v="842" actId="1076"/>
        <pc:sldMkLst>
          <pc:docMk/>
          <pc:sldMk cId="3245814422" sldId="293"/>
        </pc:sldMkLst>
        <pc:spChg chg="del mod">
          <ac:chgData name="kushaljh" userId="4c04cc6c-955c-4493-93eb-25196d563dbb" providerId="ADAL" clId="{BF9A6694-DD2E-4D0D-9BA5-B0D5AAA96FDC}" dt="2021-08-05T23:55:45.577" v="840" actId="478"/>
          <ac:spMkLst>
            <pc:docMk/>
            <pc:sldMk cId="3245814422" sldId="293"/>
            <ac:spMk id="3" creationId="{179BCC8A-6181-4B26-9437-34348781BFA6}"/>
          </ac:spMkLst>
        </pc:spChg>
        <pc:spChg chg="add del mod">
          <ac:chgData name="kushaljh" userId="4c04cc6c-955c-4493-93eb-25196d563dbb" providerId="ADAL" clId="{BF9A6694-DD2E-4D0D-9BA5-B0D5AAA96FDC}" dt="2021-08-05T23:55:49.687" v="841" actId="478"/>
          <ac:spMkLst>
            <pc:docMk/>
            <pc:sldMk cId="3245814422" sldId="293"/>
            <ac:spMk id="9" creationId="{82508F94-DF09-48AD-AB91-F645CE3E7C49}"/>
          </ac:spMkLst>
        </pc:spChg>
        <pc:grpChg chg="mod">
          <ac:chgData name="kushaljh" userId="4c04cc6c-955c-4493-93eb-25196d563dbb" providerId="ADAL" clId="{BF9A6694-DD2E-4D0D-9BA5-B0D5AAA96FDC}" dt="2021-08-05T23:55:56.906" v="842" actId="1076"/>
          <ac:grpSpMkLst>
            <pc:docMk/>
            <pc:sldMk cId="3245814422" sldId="293"/>
            <ac:grpSpMk id="4" creationId="{AE2F9FF0-9521-4802-BF0F-7D6FF0F170F7}"/>
          </ac:grpSpMkLst>
        </pc:grpChg>
      </pc:sldChg>
      <pc:sldChg chg="addSp modSp add mod">
        <pc:chgData name="kushaljh" userId="4c04cc6c-955c-4493-93eb-25196d563dbb" providerId="ADAL" clId="{BF9A6694-DD2E-4D0D-9BA5-B0D5AAA96FDC}" dt="2021-08-06T17:46:34.055" v="894" actId="20577"/>
        <pc:sldMkLst>
          <pc:docMk/>
          <pc:sldMk cId="3666840479" sldId="295"/>
        </pc:sldMkLst>
        <pc:spChg chg="mod">
          <ac:chgData name="kushaljh" userId="4c04cc6c-955c-4493-93eb-25196d563dbb" providerId="ADAL" clId="{BF9A6694-DD2E-4D0D-9BA5-B0D5AAA96FDC}" dt="2021-08-06T17:46:34.055" v="894" actId="20577"/>
          <ac:spMkLst>
            <pc:docMk/>
            <pc:sldMk cId="3666840479" sldId="295"/>
            <ac:spMk id="3" creationId="{1A537CCD-03BC-4CD0-8E3B-23107D254EA6}"/>
          </ac:spMkLst>
        </pc:spChg>
        <pc:picChg chg="add mod">
          <ac:chgData name="kushaljh" userId="4c04cc6c-955c-4493-93eb-25196d563dbb" providerId="ADAL" clId="{BF9A6694-DD2E-4D0D-9BA5-B0D5AAA96FDC}" dt="2021-08-06T17:22:46.181" v="887" actId="1076"/>
          <ac:picMkLst>
            <pc:docMk/>
            <pc:sldMk cId="3666840479" sldId="295"/>
            <ac:picMk id="1026" creationId="{6C75213C-3B77-4ADA-8C6D-2757835AF8CE}"/>
          </ac:picMkLst>
        </pc:picChg>
      </pc:sldChg>
      <pc:sldChg chg="modSp add mod">
        <pc:chgData name="kushaljh" userId="4c04cc6c-955c-4493-93eb-25196d563dbb" providerId="ADAL" clId="{BF9A6694-DD2E-4D0D-9BA5-B0D5AAA96FDC}" dt="2021-08-06T18:19:16.413" v="910" actId="1076"/>
        <pc:sldMkLst>
          <pc:docMk/>
          <pc:sldMk cId="1273492587" sldId="314"/>
        </pc:sldMkLst>
        <pc:grpChg chg="mod">
          <ac:chgData name="kushaljh" userId="4c04cc6c-955c-4493-93eb-25196d563dbb" providerId="ADAL" clId="{BF9A6694-DD2E-4D0D-9BA5-B0D5AAA96FDC}" dt="2021-08-06T18:19:16.413" v="910" actId="1076"/>
          <ac:grpSpMkLst>
            <pc:docMk/>
            <pc:sldMk cId="1273492587" sldId="314"/>
            <ac:grpSpMk id="7" creationId="{C2B3CA1E-A815-4976-B3FE-9FAC2A5E5410}"/>
          </ac:grpSpMkLst>
        </pc:grpChg>
      </pc:sldChg>
      <pc:sldChg chg="addSp modSp add">
        <pc:chgData name="kushaljh" userId="4c04cc6c-955c-4493-93eb-25196d563dbb" providerId="ADAL" clId="{BF9A6694-DD2E-4D0D-9BA5-B0D5AAA96FDC}" dt="2021-08-06T17:22:54.359" v="888"/>
        <pc:sldMkLst>
          <pc:docMk/>
          <pc:sldMk cId="579681262" sldId="315"/>
        </pc:sldMkLst>
        <pc:spChg chg="mod">
          <ac:chgData name="kushaljh" userId="4c04cc6c-955c-4493-93eb-25196d563dbb" providerId="ADAL" clId="{BF9A6694-DD2E-4D0D-9BA5-B0D5AAA96FDC}" dt="2021-08-06T16:13:01.469" v="878" actId="20577"/>
          <ac:spMkLst>
            <pc:docMk/>
            <pc:sldMk cId="579681262" sldId="315"/>
            <ac:spMk id="3" creationId="{1C8B80D4-E598-4B07-8CF6-9BF80EBCF2D0}"/>
          </ac:spMkLst>
        </pc:spChg>
        <pc:picChg chg="add mod">
          <ac:chgData name="kushaljh" userId="4c04cc6c-955c-4493-93eb-25196d563dbb" providerId="ADAL" clId="{BF9A6694-DD2E-4D0D-9BA5-B0D5AAA96FDC}" dt="2021-08-06T17:22:54.359" v="888"/>
          <ac:picMkLst>
            <pc:docMk/>
            <pc:sldMk cId="579681262" sldId="315"/>
            <ac:picMk id="4" creationId="{91C845E4-8E65-44D5-9AA2-D378B239673A}"/>
          </ac:picMkLst>
        </pc:picChg>
      </pc:sldChg>
      <pc:sldChg chg="del">
        <pc:chgData name="kushaljh" userId="4c04cc6c-955c-4493-93eb-25196d563dbb" providerId="ADAL" clId="{BF9A6694-DD2E-4D0D-9BA5-B0D5AAA96FDC}" dt="2021-08-05T23:38:47.003" v="17" actId="47"/>
        <pc:sldMkLst>
          <pc:docMk/>
          <pc:sldMk cId="1871158184" sldId="377"/>
        </pc:sldMkLst>
      </pc:sldChg>
      <pc:sldChg chg="delSp mod">
        <pc:chgData name="kushaljh" userId="4c04cc6c-955c-4493-93eb-25196d563dbb" providerId="ADAL" clId="{BF9A6694-DD2E-4D0D-9BA5-B0D5AAA96FDC}" dt="2021-08-05T23:46:31.452" v="832" actId="478"/>
        <pc:sldMkLst>
          <pc:docMk/>
          <pc:sldMk cId="801162070" sldId="378"/>
        </pc:sldMkLst>
        <pc:spChg chg="del">
          <ac:chgData name="kushaljh" userId="4c04cc6c-955c-4493-93eb-25196d563dbb" providerId="ADAL" clId="{BF9A6694-DD2E-4D0D-9BA5-B0D5AAA96FDC}" dt="2021-08-05T23:46:31.452" v="832" actId="478"/>
          <ac:spMkLst>
            <pc:docMk/>
            <pc:sldMk cId="801162070" sldId="378"/>
            <ac:spMk id="3" creationId="{D4943289-6EB7-4E92-9486-71DBFDF5F442}"/>
          </ac:spMkLst>
        </pc:spChg>
      </pc:sldChg>
      <pc:sldChg chg="del">
        <pc:chgData name="kushaljh" userId="4c04cc6c-955c-4493-93eb-25196d563dbb" providerId="ADAL" clId="{BF9A6694-DD2E-4D0D-9BA5-B0D5AAA96FDC}" dt="2021-08-05T23:38:47.003" v="17" actId="47"/>
        <pc:sldMkLst>
          <pc:docMk/>
          <pc:sldMk cId="2915740664" sldId="379"/>
        </pc:sldMkLst>
      </pc:sldChg>
      <pc:sldChg chg="modSp new mod">
        <pc:chgData name="kushaljh" userId="4c04cc6c-955c-4493-93eb-25196d563dbb" providerId="ADAL" clId="{BF9A6694-DD2E-4D0D-9BA5-B0D5AAA96FDC}" dt="2021-08-05T23:59:02.446" v="848" actId="20577"/>
        <pc:sldMkLst>
          <pc:docMk/>
          <pc:sldMk cId="3968650445" sldId="379"/>
        </pc:sldMkLst>
        <pc:spChg chg="mod">
          <ac:chgData name="kushaljh" userId="4c04cc6c-955c-4493-93eb-25196d563dbb" providerId="ADAL" clId="{BF9A6694-DD2E-4D0D-9BA5-B0D5AAA96FDC}" dt="2021-08-05T23:43:00.801" v="535" actId="20577"/>
          <ac:spMkLst>
            <pc:docMk/>
            <pc:sldMk cId="3968650445" sldId="379"/>
            <ac:spMk id="2" creationId="{A63EA45E-6007-4879-A79B-90EC9CE792B7}"/>
          </ac:spMkLst>
        </pc:spChg>
        <pc:spChg chg="mod">
          <ac:chgData name="kushaljh" userId="4c04cc6c-955c-4493-93eb-25196d563dbb" providerId="ADAL" clId="{BF9A6694-DD2E-4D0D-9BA5-B0D5AAA96FDC}" dt="2021-08-05T23:59:02.446" v="848" actId="20577"/>
          <ac:spMkLst>
            <pc:docMk/>
            <pc:sldMk cId="3968650445" sldId="379"/>
            <ac:spMk id="3" creationId="{A6970F92-89D6-4009-9C2F-3A5B764B3C5D}"/>
          </ac:spMkLst>
        </pc:spChg>
      </pc:sldChg>
      <pc:sldChg chg="add">
        <pc:chgData name="kushaljh" userId="4c04cc6c-955c-4493-93eb-25196d563dbb" providerId="ADAL" clId="{BF9A6694-DD2E-4D0D-9BA5-B0D5AAA96FDC}" dt="2021-08-05T23:55:30.745" v="838"/>
        <pc:sldMkLst>
          <pc:docMk/>
          <pc:sldMk cId="2119441007" sldId="380"/>
        </pc:sldMkLst>
      </pc:sldChg>
      <pc:sldChg chg="modSp add mod">
        <pc:chgData name="kushaljh" userId="4c04cc6c-955c-4493-93eb-25196d563dbb" providerId="ADAL" clId="{BF9A6694-DD2E-4D0D-9BA5-B0D5AAA96FDC}" dt="2021-08-05T23:56:26.929" v="845" actId="20577"/>
        <pc:sldMkLst>
          <pc:docMk/>
          <pc:sldMk cId="3047213657" sldId="381"/>
        </pc:sldMkLst>
        <pc:spChg chg="mod">
          <ac:chgData name="kushaljh" userId="4c04cc6c-955c-4493-93eb-25196d563dbb" providerId="ADAL" clId="{BF9A6694-DD2E-4D0D-9BA5-B0D5AAA96FDC}" dt="2021-08-05T23:56:26.929" v="845" actId="20577"/>
          <ac:spMkLst>
            <pc:docMk/>
            <pc:sldMk cId="3047213657" sldId="381"/>
            <ac:spMk id="3" creationId="{32DB1BCB-315E-4990-A27E-DA6451E7AFC4}"/>
          </ac:spMkLst>
        </pc:spChg>
      </pc:sldChg>
      <pc:sldChg chg="add">
        <pc:chgData name="kushaljh" userId="4c04cc6c-955c-4493-93eb-25196d563dbb" providerId="ADAL" clId="{BF9A6694-DD2E-4D0D-9BA5-B0D5AAA96FDC}" dt="2021-08-06T16:16:52.211" v="879"/>
        <pc:sldMkLst>
          <pc:docMk/>
          <pc:sldMk cId="987155677" sldId="382"/>
        </pc:sldMkLst>
      </pc:sldChg>
    </pc:docChg>
  </pc:docChgLst>
  <pc:docChgLst>
    <pc:chgData name="kushaljh" userId="4c04cc6c-955c-4493-93eb-25196d563dbb" providerId="ADAL" clId="{129CD23F-5060-EF41-8288-C8E0683B2622}"/>
    <pc:docChg chg="custSel modSld">
      <pc:chgData name="kushaljh" userId="4c04cc6c-955c-4493-93eb-25196d563dbb" providerId="ADAL" clId="{129CD23F-5060-EF41-8288-C8E0683B2622}" dt="2021-07-08T11:38:30.105" v="15"/>
      <pc:docMkLst>
        <pc:docMk/>
      </pc:docMkLst>
      <pc:sldChg chg="addSp delSp">
        <pc:chgData name="kushaljh" userId="4c04cc6c-955c-4493-93eb-25196d563dbb" providerId="ADAL" clId="{129CD23F-5060-EF41-8288-C8E0683B2622}" dt="2021-07-08T11:38:30.105" v="15"/>
        <pc:sldMkLst>
          <pc:docMk/>
          <pc:sldMk cId="1239117744" sldId="256"/>
        </pc:sldMkLst>
        <pc:grpChg chg="add del">
          <ac:chgData name="kushaljh" userId="4c04cc6c-955c-4493-93eb-25196d563dbb" providerId="ADAL" clId="{129CD23F-5060-EF41-8288-C8E0683B2622}" dt="2021-07-08T11:38:30.090" v="9"/>
          <ac:grpSpMkLst>
            <pc:docMk/>
            <pc:sldMk cId="1239117744" sldId="256"/>
            <ac:grpSpMk id="6" creationId="{86D2B5D7-8169-B94A-B3C8-C1671D6E48E5}"/>
          </ac:grpSpMkLst>
        </pc:grpChg>
        <pc:grpChg chg="add del">
          <ac:chgData name="kushaljh" userId="4c04cc6c-955c-4493-93eb-25196d563dbb" providerId="ADAL" clId="{129CD23F-5060-EF41-8288-C8E0683B2622}" dt="2021-07-08T11:38:30.104" v="14"/>
          <ac:grpSpMkLst>
            <pc:docMk/>
            <pc:sldMk cId="1239117744" sldId="256"/>
            <ac:grpSpMk id="12" creationId="{E611C6D7-C1D0-884F-8D91-021AC6C35BF9}"/>
          </ac:grpSpMkLst>
        </pc:grpChg>
        <pc:inkChg chg="add del topLvl">
          <ac:chgData name="kushaljh" userId="4c04cc6c-955c-4493-93eb-25196d563dbb" providerId="ADAL" clId="{129CD23F-5060-EF41-8288-C8E0683B2622}" dt="2021-07-08T11:38:30.090" v="9"/>
          <ac:inkMkLst>
            <pc:docMk/>
            <pc:sldMk cId="1239117744" sldId="256"/>
            <ac:inkMk id="4" creationId="{96180C35-7C67-D246-A5DC-B8196F019DED}"/>
          </ac:inkMkLst>
        </pc:inkChg>
        <pc:inkChg chg="add del topLvl">
          <ac:chgData name="kushaljh" userId="4c04cc6c-955c-4493-93eb-25196d563dbb" providerId="ADAL" clId="{129CD23F-5060-EF41-8288-C8E0683B2622}" dt="2021-07-08T11:38:30.102" v="13"/>
          <ac:inkMkLst>
            <pc:docMk/>
            <pc:sldMk cId="1239117744" sldId="256"/>
            <ac:inkMk id="5" creationId="{81D1F109-E97F-D344-AD6E-3D377E6868B3}"/>
          </ac:inkMkLst>
        </pc:inkChg>
        <pc:inkChg chg="add del">
          <ac:chgData name="kushaljh" userId="4c04cc6c-955c-4493-93eb-25196d563dbb" providerId="ADAL" clId="{129CD23F-5060-EF41-8288-C8E0683B2622}" dt="2021-07-08T11:38:30.096" v="10"/>
          <ac:inkMkLst>
            <pc:docMk/>
            <pc:sldMk cId="1239117744" sldId="256"/>
            <ac:inkMk id="7" creationId="{CD2235F8-D0CF-4447-8F1C-E311675A126F}"/>
          </ac:inkMkLst>
        </pc:inkChg>
        <pc:inkChg chg="add del topLvl">
          <ac:chgData name="kushaljh" userId="4c04cc6c-955c-4493-93eb-25196d563dbb" providerId="ADAL" clId="{129CD23F-5060-EF41-8288-C8E0683B2622}" dt="2021-07-08T11:38:30.105" v="15"/>
          <ac:inkMkLst>
            <pc:docMk/>
            <pc:sldMk cId="1239117744" sldId="256"/>
            <ac:inkMk id="8" creationId="{7857F52A-09FE-E444-9C9D-3528E2CA9EA7}"/>
          </ac:inkMkLst>
        </pc:inkChg>
        <pc:inkChg chg="add del topLvl">
          <ac:chgData name="kushaljh" userId="4c04cc6c-955c-4493-93eb-25196d563dbb" providerId="ADAL" clId="{129CD23F-5060-EF41-8288-C8E0683B2622}" dt="2021-07-08T11:38:30.104" v="14"/>
          <ac:inkMkLst>
            <pc:docMk/>
            <pc:sldMk cId="1239117744" sldId="256"/>
            <ac:inkMk id="9" creationId="{E24EF27C-7106-9748-AC2A-C0D5A96A9C52}"/>
          </ac:inkMkLst>
        </pc:inkChg>
        <pc:inkChg chg="add del">
          <ac:chgData name="kushaljh" userId="4c04cc6c-955c-4493-93eb-25196d563dbb" providerId="ADAL" clId="{129CD23F-5060-EF41-8288-C8E0683B2622}" dt="2021-07-08T11:38:30.100" v="12"/>
          <ac:inkMkLst>
            <pc:docMk/>
            <pc:sldMk cId="1239117744" sldId="256"/>
            <ac:inkMk id="10" creationId="{3E85589A-9266-1248-9F61-0B656AEBBF74}"/>
          </ac:inkMkLst>
        </pc:inkChg>
        <pc:inkChg chg="add del">
          <ac:chgData name="kushaljh" userId="4c04cc6c-955c-4493-93eb-25196d563dbb" providerId="ADAL" clId="{129CD23F-5060-EF41-8288-C8E0683B2622}" dt="2021-07-08T11:38:30.098" v="11"/>
          <ac:inkMkLst>
            <pc:docMk/>
            <pc:sldMk cId="1239117744" sldId="256"/>
            <ac:inkMk id="11" creationId="{93D74E75-6151-494A-8102-6228697CBF21}"/>
          </ac:inkMkLst>
        </pc:ink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FD3B4-BF53-4694-B2E0-022EE27B2F88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1B99C-7300-49C1-9DA7-36D3D87D2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01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A2D3775-0F76-43FE-8A93-C7CC8949AA06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67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177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97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24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909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31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1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84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42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83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846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A2D3775-0F76-43FE-8A93-C7CC8949AA06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36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hernoff_bound#Additive_form_(absolute_error)" TargetMode="External"/><Relationship Id="rId2" Type="http://schemas.openxmlformats.org/officeDocument/2006/relationships/hyperlink" Target="https://en.wikipedia.org/wiki/Cantelli%27s_inequalit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Matrix_Chernoff_bound" TargetMode="External"/><Relationship Id="rId4" Type="http://schemas.openxmlformats.org/officeDocument/2006/relationships/hyperlink" Target="https://en.wikipedia.org/wiki/Hoeffding%27s_inequality#General_case_of_bounded_random_variable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D3E3E-11E8-4909-A4E3-2181E541CF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Tail Bounds Continued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9D9B5-2D93-4E28-B8FB-5E820FD839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Summer 21</a:t>
            </a:r>
          </a:p>
          <a:p>
            <a:r>
              <a:rPr lang="en-US" dirty="0"/>
              <a:t>Lecture 20</a:t>
            </a:r>
          </a:p>
        </p:txBody>
      </p:sp>
    </p:spTree>
    <p:extLst>
      <p:ext uri="{BB962C8B-B14F-4D97-AF65-F5344CB8AC3E}">
        <p14:creationId xmlns:p14="http://schemas.microsoft.com/office/powerpoint/2010/main" val="1239117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B4DD6-D674-4D08-AE13-A2E879719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EBD38-1084-4DD5-BA7B-BA2FF0886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Chebyshev gets more powerful as the variance shrinks.</a:t>
            </a:r>
          </a:p>
          <a:p>
            <a:r>
              <a:rPr lang="en-US" dirty="0"/>
              <a:t>Repeated experiments are a great way to cause that to happen.</a:t>
            </a:r>
          </a:p>
        </p:txBody>
      </p:sp>
    </p:spTree>
    <p:extLst>
      <p:ext uri="{BB962C8B-B14F-4D97-AF65-F5344CB8AC3E}">
        <p14:creationId xmlns:p14="http://schemas.microsoft.com/office/powerpoint/2010/main" val="4060589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35161-20C7-4EE0-8DED-9A0487AD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Assumptions </a:t>
            </a:r>
            <a:r>
              <a:rPr lang="en-US" dirty="0">
                <a:sym typeface="Wingdings" panose="05000000000000000000" pitchFamily="2" charset="2"/>
              </a:rPr>
              <a:t> Better Guarantee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773AEDC-8B55-4284-884E-90F199134268}"/>
              </a:ext>
            </a:extLst>
          </p:cNvPr>
          <p:cNvGrpSpPr/>
          <p:nvPr/>
        </p:nvGrpSpPr>
        <p:grpSpPr>
          <a:xfrm>
            <a:off x="426421" y="1997105"/>
            <a:ext cx="11339157" cy="3545767"/>
            <a:chOff x="708005" y="3429000"/>
            <a:chExt cx="6589148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53E39E5-635B-4AFE-BB37-125651BCB8FA}"/>
                    </a:ext>
                  </a:extLst>
                </p:cNvPr>
                <p:cNvSpPr/>
                <p:nvPr/>
              </p:nvSpPr>
              <p:spPr>
                <a:xfrm>
                  <a:off x="708005" y="3429000"/>
                  <a:ext cx="6589148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Bernoulli random variables. </a:t>
                  </a:r>
                </a:p>
                <a:p>
                  <a:pPr algn="ctr"/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=∑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≤1</m:t>
                      </m:r>
                    </m:oMath>
                  </a14:m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≥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≤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53E39E5-635B-4AFE-BB37-125651BCB8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005" y="3429000"/>
                  <a:ext cx="6589148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AF2FD69-DB09-45DC-AB8B-E67E6F35D64A}"/>
                </a:ext>
              </a:extLst>
            </p:cNvPr>
            <p:cNvSpPr/>
            <p:nvPr/>
          </p:nvSpPr>
          <p:spPr>
            <a:xfrm>
              <a:off x="708005" y="3429001"/>
              <a:ext cx="6589148" cy="547235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(Multiplicative) Chernoff Bound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7573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C1F09-B9CE-4EB0-A4B2-E4B7119C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Problem, New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run a poll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dirty="0"/>
                  <a:t>people where in the true population 60% of the population supports you. What is the probability that the poll is not within 10-percentage-points of the true value?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2DE3DA45-FD52-44B3-A200-22ED5D0C79FC}"/>
              </a:ext>
            </a:extLst>
          </p:cNvPr>
          <p:cNvGrpSpPr/>
          <p:nvPr/>
        </p:nvGrpSpPr>
        <p:grpSpPr>
          <a:xfrm>
            <a:off x="429502" y="3048957"/>
            <a:ext cx="11339157" cy="3545767"/>
            <a:chOff x="708005" y="3429000"/>
            <a:chExt cx="6589148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/>
                <p:nvPr/>
              </p:nvSpPr>
              <p:spPr>
                <a:xfrm>
                  <a:off x="708005" y="3429000"/>
                  <a:ext cx="6589148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Bernoulli random variables. </a:t>
                  </a:r>
                </a:p>
                <a:p>
                  <a:pPr algn="ctr"/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=∑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≤1</m:t>
                      </m:r>
                    </m:oMath>
                  </a14:m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≥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≤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005" y="3429000"/>
                  <a:ext cx="6589148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FD3174-DC35-401B-9220-B8579EBC4BDE}"/>
                </a:ext>
              </a:extLst>
            </p:cNvPr>
            <p:cNvSpPr/>
            <p:nvPr/>
          </p:nvSpPr>
          <p:spPr>
            <a:xfrm>
              <a:off x="708005" y="3429001"/>
              <a:ext cx="6589148" cy="547235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(Multiplicative) Chernoff Bound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9746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C1F09-B9CE-4EB0-A4B2-E4B7119C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Tail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Suppose you run a poll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dirty="0"/>
                  <a:t>people where in the true population 60% of the population supports you. What is the probability that the poll is not within 10-percentage-points of the true value?</a:t>
                </a:r>
              </a:p>
              <a:p>
                <a:r>
                  <a:rPr lang="en-US" dirty="0"/>
                  <a:t>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≥0.7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≥0.7⋅1000)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0.6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⋅(0.6⋅1000)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=0.6⋅1000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≥700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⋅0.6⋅1000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≤0.0039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2DE3DA45-FD52-44B3-A200-22ED5D0C79FC}"/>
              </a:ext>
            </a:extLst>
          </p:cNvPr>
          <p:cNvGrpSpPr/>
          <p:nvPr/>
        </p:nvGrpSpPr>
        <p:grpSpPr>
          <a:xfrm>
            <a:off x="6603472" y="3256961"/>
            <a:ext cx="5592655" cy="3554579"/>
            <a:chOff x="4047279" y="3429000"/>
            <a:chExt cx="3249874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/>
                <p:nvPr/>
              </p:nvSpPr>
              <p:spPr>
                <a:xfrm>
                  <a:off x="4047279" y="3429000"/>
                  <a:ext cx="3249874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Bernoulli random variables. </a:t>
                  </a:r>
                </a:p>
                <a:p>
                  <a:pPr algn="ctr"/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=∑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≤1</m:t>
                      </m:r>
                    </m:oMath>
                  </a14:m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≥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7279" y="3429000"/>
                  <a:ext cx="3249874" cy="1927846"/>
                </a:xfrm>
                <a:prstGeom prst="rect">
                  <a:avLst/>
                </a:prstGeom>
                <a:blipFill>
                  <a:blip r:embed="rId3"/>
                  <a:stretch>
                    <a:fillRect r="-76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FD3174-DC35-401B-9220-B8579EBC4BDE}"/>
                </a:ext>
              </a:extLst>
            </p:cNvPr>
            <p:cNvSpPr/>
            <p:nvPr/>
          </p:nvSpPr>
          <p:spPr>
            <a:xfrm>
              <a:off x="4047279" y="3429001"/>
              <a:ext cx="3249874" cy="43202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Chernoff Bound (right tail)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841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C1F09-B9CE-4EB0-A4B2-E4B7119C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Tail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you run a poll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dirty="0"/>
                  <a:t>people where in the true population 60% of the population supports you. What is the probability that the poll is not within 10-percentage-points of the true value?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2DE3DA45-FD52-44B3-A200-22ED5D0C79FC}"/>
              </a:ext>
            </a:extLst>
          </p:cNvPr>
          <p:cNvGrpSpPr/>
          <p:nvPr/>
        </p:nvGrpSpPr>
        <p:grpSpPr>
          <a:xfrm>
            <a:off x="6603472" y="3256961"/>
            <a:ext cx="5592655" cy="3554579"/>
            <a:chOff x="4047279" y="3429000"/>
            <a:chExt cx="3249874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/>
                <p:nvPr/>
              </p:nvSpPr>
              <p:spPr>
                <a:xfrm>
                  <a:off x="4047279" y="3429000"/>
                  <a:ext cx="3249874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Bernoulli random variables. </a:t>
                  </a:r>
                </a:p>
                <a:p>
                  <a:pPr algn="ctr"/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=∑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≤1</m:t>
                      </m:r>
                    </m:oMath>
                  </a14:m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≤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7279" y="3429000"/>
                  <a:ext cx="3249874" cy="1927846"/>
                </a:xfrm>
                <a:prstGeom prst="rect">
                  <a:avLst/>
                </a:prstGeom>
                <a:blipFill>
                  <a:blip r:embed="rId3"/>
                  <a:stretch>
                    <a:fillRect r="-76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FD3174-DC35-401B-9220-B8579EBC4BDE}"/>
                </a:ext>
              </a:extLst>
            </p:cNvPr>
            <p:cNvSpPr/>
            <p:nvPr/>
          </p:nvSpPr>
          <p:spPr>
            <a:xfrm>
              <a:off x="4047279" y="3429001"/>
              <a:ext cx="3249874" cy="43202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Chernoff Bound (left tail)</a:t>
              </a:r>
            </a:p>
          </p:txBody>
        </p:sp>
      </p:grpSp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6FCFB4A6-5208-4852-BAD3-49EEE3CBE85B}"/>
              </a:ext>
            </a:extLst>
          </p:cNvPr>
          <p:cNvSpPr/>
          <p:nvPr/>
        </p:nvSpPr>
        <p:spPr>
          <a:xfrm>
            <a:off x="1902416" y="5321321"/>
            <a:ext cx="3810924" cy="123402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Fill out the poll everywhere so Kushal knows how long to explain</a:t>
            </a:r>
          </a:p>
          <a:p>
            <a:pPr algn="ctr"/>
            <a:r>
              <a:rPr lang="en-US" sz="2000" dirty="0"/>
              <a:t>Go to pollev.com/cse312su21</a:t>
            </a:r>
          </a:p>
        </p:txBody>
      </p:sp>
    </p:spTree>
    <p:extLst>
      <p:ext uri="{BB962C8B-B14F-4D97-AF65-F5344CB8AC3E}">
        <p14:creationId xmlns:p14="http://schemas.microsoft.com/office/powerpoint/2010/main" val="2649519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C1F09-B9CE-4EB0-A4B2-E4B7119C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Tail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Suppose you run a poll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dirty="0"/>
                  <a:t>people where in the true population 60% of the population supports you. What is the probability that the poll is not within 10-percentage-points of the true value?</a:t>
                </a:r>
              </a:p>
              <a:p>
                <a:r>
                  <a:rPr lang="en-US" dirty="0"/>
                  <a:t>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≤0.5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≤0.5⋅1000)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0.6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⋅(0.6⋅1000)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=0.6⋅1000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≤500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⋅0.6⋅1000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≤0.0003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9EEFF-E313-41F1-B4ED-F51A737A4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2DE3DA45-FD52-44B3-A200-22ED5D0C79FC}"/>
              </a:ext>
            </a:extLst>
          </p:cNvPr>
          <p:cNvGrpSpPr/>
          <p:nvPr/>
        </p:nvGrpSpPr>
        <p:grpSpPr>
          <a:xfrm>
            <a:off x="6603472" y="3256961"/>
            <a:ext cx="5592655" cy="3554579"/>
            <a:chOff x="4047279" y="3429000"/>
            <a:chExt cx="3249874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/>
                <p:nvPr/>
              </p:nvSpPr>
              <p:spPr>
                <a:xfrm>
                  <a:off x="4047279" y="3429000"/>
                  <a:ext cx="3249874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Bernoulli random variables. </a:t>
                  </a:r>
                </a:p>
                <a:p>
                  <a:pPr algn="ctr"/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=∑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≤1</m:t>
                      </m:r>
                    </m:oMath>
                  </a14:m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≤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7279" y="3429000"/>
                  <a:ext cx="3249874" cy="1927846"/>
                </a:xfrm>
                <a:prstGeom prst="rect">
                  <a:avLst/>
                </a:prstGeom>
                <a:blipFill>
                  <a:blip r:embed="rId3"/>
                  <a:stretch>
                    <a:fillRect r="-76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FD3174-DC35-401B-9220-B8579EBC4BDE}"/>
                </a:ext>
              </a:extLst>
            </p:cNvPr>
            <p:cNvSpPr/>
            <p:nvPr/>
          </p:nvSpPr>
          <p:spPr>
            <a:xfrm>
              <a:off x="4047279" y="3429001"/>
              <a:ext cx="3249874" cy="43202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Chernoff Bound (left tail)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7155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A2AB0-0198-4EFA-823D-188642BE3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Both Tails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83FD53-8B98-4448-9136-06876495DF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be the event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not between 500 and 700 (i.e., we’re not within 10 percentage points of the true value)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&lt;500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&gt;700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≤0.0039+0.0003=0.0042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1%</m:t>
                    </m:r>
                  </m:oMath>
                </a14:m>
                <a:r>
                  <a:rPr lang="en-US" dirty="0"/>
                  <a:t>. That’s a better bound than Chebyshev gave!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83FD53-8B98-4448-9136-06876495DF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8650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75127-3639-4EC0-9346-83094CEA7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27F577-D5BF-4B33-9D67-576CCE34AC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 asked Wikipedia about the “Chernoff Bound” and I saw something different?</a:t>
                </a:r>
              </a:p>
              <a:p>
                <a:r>
                  <a:rPr lang="en-US" dirty="0"/>
                  <a:t>This is the “easiest to use” version of the bound. If you need something more precise, there are other versions. </a:t>
                </a:r>
              </a:p>
              <a:p>
                <a:r>
                  <a:rPr lang="en-US" dirty="0"/>
                  <a:t>Why are the tails different??</a:t>
                </a:r>
              </a:p>
              <a:p>
                <a:r>
                  <a:rPr lang="en-US" b="0" dirty="0"/>
                  <a:t>The strongest/original versions of “</a:t>
                </a:r>
                <a:r>
                  <a:rPr lang="en-US" dirty="0"/>
                  <a:t>Chernoff </a:t>
                </a:r>
                <a:r>
                  <a:rPr lang="en-US" b="0" dirty="0"/>
                  <a:t>bounds” are symmetric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correspond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but those bounds are ugly and hard to use.</a:t>
                </a:r>
              </a:p>
              <a:p>
                <a:r>
                  <a:rPr lang="en-US" dirty="0"/>
                  <a:t>When computer scientists made the “easy to use versions”, they needed to use some inequalities. The numerators now have plain old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’s, 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</m:oMath>
                </a14:m>
                <a:r>
                  <a:rPr lang="en-US" dirty="0"/>
                  <a:t>. As part of the simplification to this version, there were different inequalities used so you don’t get exactly the same expression.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27F577-D5BF-4B33-9D67-576CCE34AC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2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8713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E3543-3653-4F3D-8D13-CBC819751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300EF-8204-4811-9BF9-C43C2A08C9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This is just a binomial!</a:t>
                </a:r>
              </a:p>
              <a:p>
                <a:endParaRPr lang="en-US" dirty="0"/>
              </a:p>
              <a:p>
                <a:r>
                  <a:rPr lang="en-US" dirty="0"/>
                  <a:t>The concentration inequality will let you control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easily, even as a variable. That’s not easy with the binomial.</a:t>
                </a:r>
              </a:p>
              <a:p>
                <a:endParaRPr lang="en-US" dirty="0"/>
              </a:p>
              <a:p>
                <a:r>
                  <a:rPr lang="en-US" dirty="0"/>
                  <a:t>What happens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gets big?</a:t>
                </a:r>
              </a:p>
              <a:p>
                <a:r>
                  <a:rPr lang="en-US" dirty="0"/>
                  <a:t>Evaluating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20000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10000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⋅0.51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.49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fraught with chances for floating point error and other issues. Chernoff is much better.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300EF-8204-4811-9BF9-C43C2A08C9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7960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C5FA5-47CB-4D23-BB75-39DFBCDB8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Wait! There’s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7B873-0FDD-470D-8B4A-2C0D72DB0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this class, please limit yourself to:</a:t>
            </a:r>
            <a:br>
              <a:rPr lang="en-US" dirty="0"/>
            </a:br>
            <a:r>
              <a:rPr lang="en-US" dirty="0"/>
              <a:t>Markov, Chebyshev, and Chernoff, as stated in these slides…</a:t>
            </a:r>
          </a:p>
          <a:p>
            <a:r>
              <a:rPr lang="en-US" dirty="0"/>
              <a:t>But for your information. There’s more.</a:t>
            </a:r>
          </a:p>
          <a:p>
            <a:r>
              <a:rPr lang="en-US" dirty="0"/>
              <a:t>Trying to apply Chebyshev, but only want a “one-sided” bound (and tired of losing that almost-factor-of-two)Try </a:t>
            </a:r>
            <a:r>
              <a:rPr lang="en-US" dirty="0" err="1">
                <a:hlinkClick r:id="rId2"/>
              </a:rPr>
              <a:t>Cantelli’s</a:t>
            </a:r>
            <a:r>
              <a:rPr lang="en-US" dirty="0">
                <a:hlinkClick r:id="rId2"/>
              </a:rPr>
              <a:t> Inequality</a:t>
            </a:r>
            <a:endParaRPr lang="en-US" dirty="0"/>
          </a:p>
          <a:p>
            <a:r>
              <a:rPr lang="en-US" dirty="0"/>
              <a:t>In a position to use Chernoff, but want additive distance to the mean instead of multiplicative? </a:t>
            </a:r>
            <a:r>
              <a:rPr lang="en-US" dirty="0">
                <a:hlinkClick r:id="rId3"/>
              </a:rPr>
              <a:t>They got one of those</a:t>
            </a:r>
            <a:r>
              <a:rPr lang="en-US" dirty="0"/>
              <a:t>.</a:t>
            </a:r>
          </a:p>
          <a:p>
            <a:r>
              <a:rPr lang="en-US" dirty="0"/>
              <a:t>Have a sum of independent random variables that aren’t indicators, but are bounded, you better believe </a:t>
            </a:r>
            <a:r>
              <a:rPr lang="en-US" dirty="0">
                <a:hlinkClick r:id="rId4"/>
              </a:rPr>
              <a:t>Wikipedia’s got one</a:t>
            </a:r>
            <a:endParaRPr lang="en-US" dirty="0"/>
          </a:p>
          <a:p>
            <a:r>
              <a:rPr lang="en-US" dirty="0"/>
              <a:t>Have a sum of random </a:t>
            </a:r>
            <a:r>
              <a:rPr lang="en-US" b="1" dirty="0"/>
              <a:t>matrices </a:t>
            </a:r>
            <a:r>
              <a:rPr lang="en-US" dirty="0"/>
              <a:t>instead of a sum of random numbers. Not only is that a thing you can do, but the eigenvalue of the matrix </a:t>
            </a:r>
            <a:r>
              <a:rPr lang="en-US" dirty="0">
                <a:hlinkClick r:id="rId5"/>
              </a:rPr>
              <a:t>concentrates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49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67EDF-9572-45C7-9B1C-9540E457D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BDF2-24D6-4321-8C50-7087674B9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 Set 7 is due on Monday, Aug 16 and not Thursday, Aug 12</a:t>
            </a:r>
          </a:p>
          <a:p>
            <a:endParaRPr lang="en-US" dirty="0"/>
          </a:p>
          <a:p>
            <a:r>
              <a:rPr lang="en-US" dirty="0"/>
              <a:t>Deadlines to be aware of: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Real World 2 – Wednesday, Aug 11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Review Summary 3 – Friday, Aug 13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Problem Set 7 – Monday, Aug 16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63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2B3CA1E-A815-4976-B3FE-9FAC2A5E5410}"/>
              </a:ext>
            </a:extLst>
          </p:cNvPr>
          <p:cNvGrpSpPr/>
          <p:nvPr/>
        </p:nvGrpSpPr>
        <p:grpSpPr>
          <a:xfrm>
            <a:off x="304663" y="36631"/>
            <a:ext cx="5682126" cy="3163577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A628E2BC-8FF6-4A53-A9B7-7DB3A55DCDFF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a random variable supported (only) on non-negative numbers. For any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≥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𝔼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[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]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𝒕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7F37DE1-84F7-403E-93C8-E3768F6A47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2039" r="-375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73D64EA-B282-4A98-9512-535837114F12}"/>
                </a:ext>
              </a:extLst>
            </p:cNvPr>
            <p:cNvSpPr/>
            <p:nvPr/>
          </p:nvSpPr>
          <p:spPr>
            <a:xfrm>
              <a:off x="1195367" y="3429001"/>
              <a:ext cx="6101786" cy="508983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Markov’s Inequality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B62D1D-BEF8-42D6-A9F1-BA407EB6EBC4}"/>
              </a:ext>
            </a:extLst>
          </p:cNvPr>
          <p:cNvGrpSpPr/>
          <p:nvPr/>
        </p:nvGrpSpPr>
        <p:grpSpPr>
          <a:xfrm>
            <a:off x="6295532" y="37177"/>
            <a:ext cx="5682126" cy="3163577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E916A5FF-80B0-43BA-A9AF-D3DB3EB25EA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a random variable. For any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≥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𝐕𝐚𝐫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2AEFB4D-3AB8-441A-A643-EEFDAFFC6A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9F94AD-2695-4A0A-A896-7928AE3A2DBC}"/>
                </a:ext>
              </a:extLst>
            </p:cNvPr>
            <p:cNvSpPr/>
            <p:nvPr/>
          </p:nvSpPr>
          <p:spPr>
            <a:xfrm>
              <a:off x="1195367" y="3429001"/>
              <a:ext cx="6101786" cy="508983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Chebyshev’s Inequality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CE081C-161A-4322-8DFF-7A5915A3FFD0}"/>
              </a:ext>
            </a:extLst>
          </p:cNvPr>
          <p:cNvGrpSpPr/>
          <p:nvPr/>
        </p:nvGrpSpPr>
        <p:grpSpPr>
          <a:xfrm>
            <a:off x="468339" y="3275602"/>
            <a:ext cx="11339157" cy="3545767"/>
            <a:chOff x="708005" y="3429000"/>
            <a:chExt cx="6589148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909B089B-DB58-41D5-AAE5-868C7F52E4EB}"/>
                    </a:ext>
                  </a:extLst>
                </p:cNvPr>
                <p:cNvSpPr/>
                <p:nvPr/>
              </p:nvSpPr>
              <p:spPr>
                <a:xfrm>
                  <a:off x="708005" y="3429000"/>
                  <a:ext cx="6589148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Bernoulli random variables. </a:t>
                  </a:r>
                </a:p>
                <a:p>
                  <a:pPr algn="ctr"/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=∑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≤1</m:t>
                      </m:r>
                    </m:oMath>
                  </a14:m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≥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≤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005" y="3429000"/>
                  <a:ext cx="6589148" cy="192784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D7F79A6-920F-40D3-A219-C0DA3E57C5CB}"/>
                </a:ext>
              </a:extLst>
            </p:cNvPr>
            <p:cNvSpPr/>
            <p:nvPr/>
          </p:nvSpPr>
          <p:spPr>
            <a:xfrm>
              <a:off x="708005" y="3429001"/>
              <a:ext cx="6589148" cy="547235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(Multiplicative) Chernoff Bound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3492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590F4-B51A-417F-936F-DCFB4FCA6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Bound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2F9FF0-9521-4802-BF0F-7D6FF0F170F7}"/>
              </a:ext>
            </a:extLst>
          </p:cNvPr>
          <p:cNvGrpSpPr/>
          <p:nvPr/>
        </p:nvGrpSpPr>
        <p:grpSpPr>
          <a:xfrm>
            <a:off x="3254937" y="1635796"/>
            <a:ext cx="5682126" cy="1959654"/>
            <a:chOff x="1185842" y="3429000"/>
            <a:chExt cx="6111311" cy="16126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B772CF-D022-4B45-A721-C48C93F7049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12695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events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𝐹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𝑬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∪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𝑭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≤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𝑬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𝑭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B772CF-D022-4B45-A721-C48C93F704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1269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CC4BDA7-BF47-48CB-B990-8E03764C741F}"/>
                </a:ext>
              </a:extLst>
            </p:cNvPr>
            <p:cNvSpPr/>
            <p:nvPr/>
          </p:nvSpPr>
          <p:spPr>
            <a:xfrm>
              <a:off x="1195367" y="3429001"/>
              <a:ext cx="6101786" cy="646276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Union Bound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8B36E53-2DD9-44D8-94A6-60D5DD9965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39" y="4136368"/>
                <a:ext cx="11187258" cy="190492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Proof?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8B36E53-2DD9-44D8-94A6-60D5DD996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136368"/>
                <a:ext cx="11187258" cy="1904924"/>
              </a:xfrm>
              <a:prstGeom prst="rect">
                <a:avLst/>
              </a:prstGeom>
              <a:blipFill>
                <a:blip r:embed="rId3"/>
                <a:stretch>
                  <a:fillRect l="-654" t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814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656D2-D103-497A-9969-E29DF14D6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Concentration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D52F0-F088-458A-B1C9-3004D96C3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common pattern:</a:t>
            </a:r>
          </a:p>
          <a:p>
            <a:endParaRPr lang="en-US" dirty="0"/>
          </a:p>
          <a:p>
            <a:r>
              <a:rPr lang="en-US" dirty="0"/>
              <a:t>Figure out “what could possibly go wrong” – often these are dependent.</a:t>
            </a:r>
          </a:p>
          <a:p>
            <a:r>
              <a:rPr lang="en-US" dirty="0"/>
              <a:t>Use a concentration inequality for each of the things that could go wrong.</a:t>
            </a:r>
          </a:p>
          <a:p>
            <a:r>
              <a:rPr lang="en-US" dirty="0"/>
              <a:t>Union bound over everything that could go wrong.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441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56436-7F2A-4FCF-A5EC-F29CD4F67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7CCD-03BC-4CD0-8E3B-23107D254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20 frogs on each location in a 5x5 grid. Each frog will independently jump to the left, right, up, down, or stay where it is with equal probability. A frog at an edge of the grid magically warps to the corresponding edge (Pac-Man style).</a:t>
            </a:r>
          </a:p>
          <a:p>
            <a:endParaRPr lang="en-US" dirty="0"/>
          </a:p>
          <a:p>
            <a:r>
              <a:rPr lang="en-US" dirty="0"/>
              <a:t>Bound the probability that at least one square ends up with at least 36 frogs.</a:t>
            </a:r>
          </a:p>
          <a:p>
            <a:endParaRPr lang="en-US" dirty="0"/>
          </a:p>
          <a:p>
            <a:r>
              <a:rPr lang="en-US" dirty="0"/>
              <a:t>These events are dependent – adjacent squares affect each other! </a:t>
            </a:r>
          </a:p>
        </p:txBody>
      </p:sp>
      <p:pic>
        <p:nvPicPr>
          <p:cNvPr id="1026" name="Picture 2" descr="19 Thor Frog ideas | thor, marvel thor, marvel">
            <a:extLst>
              <a:ext uri="{FF2B5EF4-FFF2-40B4-BE49-F238E27FC236}">
                <a16:creationId xmlns:a16="http://schemas.microsoft.com/office/drawing/2014/main" id="{6C75213C-3B77-4ADA-8C6D-2757835AF8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0"/>
          <a:stretch/>
        </p:blipFill>
        <p:spPr bwMode="auto">
          <a:xfrm>
            <a:off x="10681003" y="60159"/>
            <a:ext cx="1443264" cy="182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840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AC86C-1488-45C0-A6CE-051B8073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8B80D4-E598-4B07-8CF6-9BF80EBCF2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an arbitrary location:</a:t>
                </a:r>
              </a:p>
              <a:p>
                <a:r>
                  <a:rPr lang="en-US" dirty="0"/>
                  <a:t>There are 100 frogs who could end up there (those above, below, left, right, and at that location). Each with probability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that land at the location we’re interested in.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≥36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⋅20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≤0.015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There are 25 locations. Since all locations are symmetric, by the union bound the probability of at least one location having 36 or more frogs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25⋅0.015≤0.375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8B80D4-E598-4B07-8CF6-9BF80EBCF2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19 Thor Frog ideas | thor, marvel thor, marvel">
            <a:extLst>
              <a:ext uri="{FF2B5EF4-FFF2-40B4-BE49-F238E27FC236}">
                <a16:creationId xmlns:a16="http://schemas.microsoft.com/office/drawing/2014/main" id="{91C845E4-8E65-44D5-9AA2-D378B23967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0"/>
          <a:stretch/>
        </p:blipFill>
        <p:spPr bwMode="auto">
          <a:xfrm>
            <a:off x="10681003" y="60159"/>
            <a:ext cx="1443264" cy="182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681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292F4-3397-49A7-A425-ED2A02C1E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Tail Bounds – Takeaways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DB1BCB-315E-4990-A27E-DA6451E7AF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Useful when an experiment is complicated, and you just need the probability to be small (you don’t need the exact value).</a:t>
                </a:r>
              </a:p>
              <a:p>
                <a:r>
                  <a:rPr lang="en-US" dirty="0"/>
                  <a:t>Choosing a minimum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a poll – don’t need exact probability of failure, just to make sure it’s small.</a:t>
                </a:r>
              </a:p>
              <a:p>
                <a:r>
                  <a:rPr lang="en-US" dirty="0"/>
                  <a:t>Designing probabilistic algorithms – just need a guarantee that they’ll be extremely accurate </a:t>
                </a:r>
              </a:p>
              <a:p>
                <a:endParaRPr lang="en-US" dirty="0"/>
              </a:p>
              <a:p>
                <a:r>
                  <a:rPr lang="en-US" dirty="0"/>
                  <a:t>Learning more about the situation (e.g., learning variance instead of just mean, knowing bounds on the support of the starting variables) usually lets you get more accurate bounds.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DB1BCB-315E-4990-A27E-DA6451E7AF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7213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EA45E-6007-4879-A79B-90EC9CE79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70F92-89D6-4009-9C2F-3A5B764B3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70916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470916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/>
              <a:t>Will </a:t>
            </a:r>
            <a:r>
              <a:rPr lang="en-US" dirty="0"/>
              <a:t>be released on Friday evening, Aug 13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Timed 2 hours – NO PROCTORS except yourself!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The key will be released on Tuesday, Aug 17, at midnight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Interviews conducted Wednesday – Friday of the final week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Submit your attempt on Gradescope before the interview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650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5BD47-E03B-4D92-A9F2-0E61EE057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Markov’s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9340D-54FC-420E-9792-22D5FC6C0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4821381"/>
            <a:ext cx="11187258" cy="148797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 apply this bound you only need to know:</a:t>
            </a:r>
          </a:p>
          <a:p>
            <a:r>
              <a:rPr lang="en-US" dirty="0"/>
              <a:t>1. it’s non-negative</a:t>
            </a:r>
          </a:p>
          <a:p>
            <a:r>
              <a:rPr lang="en-US" dirty="0"/>
              <a:t>2. Its expectation.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3303DAE-7009-4871-BF35-1D6AEC2AB6FD}"/>
              </a:ext>
            </a:extLst>
          </p:cNvPr>
          <p:cNvGrpSpPr/>
          <p:nvPr/>
        </p:nvGrpSpPr>
        <p:grpSpPr>
          <a:xfrm>
            <a:off x="265958" y="1502552"/>
            <a:ext cx="5682126" cy="3163577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7F37DE1-84F7-403E-93C8-E3768F6A479A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a random variable supported (only) on non-negative numbers. For any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≥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𝔼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[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]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𝒕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7F37DE1-84F7-403E-93C8-E3768F6A47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2039" r="-375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3115B67-279E-4868-BE7E-9B97752FC6E6}"/>
                </a:ext>
              </a:extLst>
            </p:cNvPr>
            <p:cNvSpPr/>
            <p:nvPr/>
          </p:nvSpPr>
          <p:spPr>
            <a:xfrm>
              <a:off x="1195367" y="3429001"/>
              <a:ext cx="6101786" cy="508983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Markov’s Inequality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036D141-1DD1-448C-B797-1386A32FAAEF}"/>
              </a:ext>
            </a:extLst>
          </p:cNvPr>
          <p:cNvGrpSpPr/>
          <p:nvPr/>
        </p:nvGrpSpPr>
        <p:grpSpPr>
          <a:xfrm>
            <a:off x="6263346" y="1502551"/>
            <a:ext cx="5682126" cy="3163577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1DD6B0F-102C-4A9A-8F7A-CC0908E5319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a random variable supported (only) on non-negative numbers. For any </a:t>
                  </a:r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𝐤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≥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𝔼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[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]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1DD6B0F-102C-4A9A-8F7A-CC0908E531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l="-1929" r="-375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9314213-7AA8-443D-9F00-3C47B649669C}"/>
                </a:ext>
              </a:extLst>
            </p:cNvPr>
            <p:cNvSpPr/>
            <p:nvPr/>
          </p:nvSpPr>
          <p:spPr>
            <a:xfrm>
              <a:off x="1195367" y="3429001"/>
              <a:ext cx="6101786" cy="508983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Markov’s Inequality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8637204-03E1-43ED-9CD4-805F9B29C303}"/>
              </a:ext>
            </a:extLst>
          </p:cNvPr>
          <p:cNvSpPr txBox="1"/>
          <p:nvPr/>
        </p:nvSpPr>
        <p:spPr>
          <a:xfrm>
            <a:off x="8626831" y="509865"/>
            <a:ext cx="3565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Two statements are equivalent. Left form is often easier to use. Right form is more intuitive.</a:t>
            </a:r>
          </a:p>
        </p:txBody>
      </p:sp>
    </p:spTree>
    <p:extLst>
      <p:ext uri="{BB962C8B-B14F-4D97-AF65-F5344CB8AC3E}">
        <p14:creationId xmlns:p14="http://schemas.microsoft.com/office/powerpoint/2010/main" val="1652653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4F54F-15F0-462D-88A1-045078C4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So…what do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3800D-0281-46F0-A4CB-FAA94F492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better inequality!</a:t>
            </a:r>
          </a:p>
          <a:p>
            <a:endParaRPr lang="en-US" dirty="0"/>
          </a:p>
          <a:p>
            <a:r>
              <a:rPr lang="en-US" dirty="0"/>
              <a:t>We’re trying to bound the tails of the distribution. </a:t>
            </a:r>
          </a:p>
          <a:p>
            <a:r>
              <a:rPr lang="en-US" dirty="0"/>
              <a:t>What parameter of a random variable describes the tails?</a:t>
            </a:r>
          </a:p>
          <a:p>
            <a:r>
              <a:rPr lang="en-US" dirty="0"/>
              <a:t>The variance!</a:t>
            </a:r>
          </a:p>
        </p:txBody>
      </p:sp>
    </p:spTree>
    <p:extLst>
      <p:ext uri="{BB962C8B-B14F-4D97-AF65-F5344CB8AC3E}">
        <p14:creationId xmlns:p14="http://schemas.microsoft.com/office/powerpoint/2010/main" val="1871158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A4CBE-6419-4AD8-B041-53F064EFC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Chebyshev’s Inequality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4C941FF-F7AC-4F91-B552-1EAC84C90B21}"/>
              </a:ext>
            </a:extLst>
          </p:cNvPr>
          <p:cNvGrpSpPr/>
          <p:nvPr/>
        </p:nvGrpSpPr>
        <p:grpSpPr>
          <a:xfrm>
            <a:off x="265958" y="1502552"/>
            <a:ext cx="5682126" cy="3163577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2AEFB4D-3AB8-441A-A643-EEFDAFFC6A2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a random variable. For any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≥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𝐕𝐚𝐫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2AEFB4D-3AB8-441A-A643-EEFDAFFC6A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1E28C02-8B35-4E12-B467-1CFC15B8F1A1}"/>
                </a:ext>
              </a:extLst>
            </p:cNvPr>
            <p:cNvSpPr/>
            <p:nvPr/>
          </p:nvSpPr>
          <p:spPr>
            <a:xfrm>
              <a:off x="1195367" y="3429001"/>
              <a:ext cx="6101786" cy="508983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Chebyshev’s Inequality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FEDB786-DFCA-48DD-9F7D-1E5D5A9F6828}"/>
              </a:ext>
            </a:extLst>
          </p:cNvPr>
          <p:cNvGrpSpPr/>
          <p:nvPr/>
        </p:nvGrpSpPr>
        <p:grpSpPr>
          <a:xfrm>
            <a:off x="6263346" y="1502551"/>
            <a:ext cx="5682126" cy="3163577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3B83D06B-E721-4345-B6D5-F8E1CF9CA366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a random variable. For any </a:t>
                  </a:r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𝐤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≥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𝐕𝐚𝐫</m:t>
                                </m:r>
                                <m:d>
                                  <m:d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</m:rad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3B83D06B-E721-4345-B6D5-F8E1CF9CA3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BCC505-0E8B-4C0F-A150-31FD2FA41E15}"/>
                </a:ext>
              </a:extLst>
            </p:cNvPr>
            <p:cNvSpPr/>
            <p:nvPr/>
          </p:nvSpPr>
          <p:spPr>
            <a:xfrm>
              <a:off x="1195367" y="3429001"/>
              <a:ext cx="6101786" cy="508983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Chebyshev’s Inequality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9983BD8-59E0-4E88-B8DF-DAEB41381318}"/>
              </a:ext>
            </a:extLst>
          </p:cNvPr>
          <p:cNvSpPr txBox="1"/>
          <p:nvPr/>
        </p:nvSpPr>
        <p:spPr>
          <a:xfrm>
            <a:off x="8626831" y="509865"/>
            <a:ext cx="3565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Two statements are equivalent. Left form is often easier to use. Right form is more intuitive.</a:t>
            </a:r>
          </a:p>
        </p:txBody>
      </p:sp>
    </p:spTree>
    <p:extLst>
      <p:ext uri="{BB962C8B-B14F-4D97-AF65-F5344CB8AC3E}">
        <p14:creationId xmlns:p14="http://schemas.microsoft.com/office/powerpoint/2010/main" val="801162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84455-FD79-4809-91AE-75294CC06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 the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BAF16-747A-4B0C-A6DF-255C314370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run a poll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00 </m:t>
                    </m:r>
                  </m:oMath>
                </a14:m>
                <a:r>
                  <a:rPr lang="en-US" dirty="0"/>
                  <a:t>people where in the true population 60% of the population supports you. What is the probability that the poll is not within 10-percentage-points of the true value?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=1000⋅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=1000⋅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0.6⋅0.4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12500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≥0.1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3/12500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=0.024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BAF16-747A-4B0C-A6DF-255C314370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6A533FA8-1676-4EFF-8194-8E901B194905}"/>
              </a:ext>
            </a:extLst>
          </p:cNvPr>
          <p:cNvGrpSpPr/>
          <p:nvPr/>
        </p:nvGrpSpPr>
        <p:grpSpPr>
          <a:xfrm>
            <a:off x="6744305" y="3745936"/>
            <a:ext cx="5447695" cy="3131417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F5D9BD3B-F2C2-4EAE-891D-B432A038CCC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a random variable. For any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≥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𝐕𝐚𝐫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8B69513-784F-46AC-94D8-FBA15D3F1A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9748080-C544-4A0D-8240-C79A61CDEE19}"/>
                </a:ext>
              </a:extLst>
            </p:cNvPr>
            <p:cNvSpPr/>
            <p:nvPr/>
          </p:nvSpPr>
          <p:spPr>
            <a:xfrm>
              <a:off x="1195367" y="3429000"/>
              <a:ext cx="6101786" cy="508983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Chebyshev’s Inequality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3950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3EBE7-EBF2-4925-A491-7AA15E5BC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Chebyshev’s – Repeated Experiments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703932-F255-4E98-9D58-B9BAEB195B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How many coin flips (each head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) are needed until you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heads?</a:t>
                </a: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necessary. What is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Markov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Chebyshev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703932-F255-4E98-9D58-B9BAEB195B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5499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3EBE7-EBF2-4925-A491-7AA15E5BC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Chebyshev’s – Repeated Experiments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703932-F255-4E98-9D58-B9BAEB195B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How many coin flips (each head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) are needed until you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heads?</a:t>
                </a: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necessary. What is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Markov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Chebyshev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703932-F255-4E98-9D58-B9BAEB195B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A94AF4-5C6D-487D-A36E-2DF73F3290A1}"/>
                  </a:ext>
                </a:extLst>
              </p:cNvPr>
              <p:cNvSpPr txBox="1"/>
              <p:nvPr/>
            </p:nvSpPr>
            <p:spPr>
              <a:xfrm>
                <a:off x="2834641" y="3459472"/>
                <a:ext cx="4023360" cy="854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A94AF4-5C6D-487D-A36E-2DF73F329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641" y="3459472"/>
                <a:ext cx="4023360" cy="8542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6304EE-2765-4656-855C-A6526A5C7BAF}"/>
                  </a:ext>
                </a:extLst>
              </p:cNvPr>
              <p:cNvSpPr txBox="1"/>
              <p:nvPr/>
            </p:nvSpPr>
            <p:spPr>
              <a:xfrm>
                <a:off x="2834640" y="4539870"/>
                <a:ext cx="8782119" cy="859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Var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)/</m:t>
                        </m:r>
                        <m:sSup>
                          <m:sSup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6304EE-2765-4656-855C-A6526A5C7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640" y="4539870"/>
                <a:ext cx="8782119" cy="8592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42716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5840</TotalTime>
  <Words>1781</Words>
  <Application>Microsoft Office PowerPoint</Application>
  <PresentationFormat>Widescreen</PresentationFormat>
  <Paragraphs>206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Tail Bounds Continued</vt:lpstr>
      <vt:lpstr>Announcements</vt:lpstr>
      <vt:lpstr>Final Logistics</vt:lpstr>
      <vt:lpstr>Markov’s Inequality</vt:lpstr>
      <vt:lpstr>So…what do we do?</vt:lpstr>
      <vt:lpstr>Chebyshev’s Inequality</vt:lpstr>
      <vt:lpstr>Near the mean</vt:lpstr>
      <vt:lpstr>Chebyshev’s – Repeated Experiments</vt:lpstr>
      <vt:lpstr>Chebyshev’s – Repeated Experiments</vt:lpstr>
      <vt:lpstr>Takeaway</vt:lpstr>
      <vt:lpstr>More Assumptions  Better Guarantee</vt:lpstr>
      <vt:lpstr>Same Problem, New Solution</vt:lpstr>
      <vt:lpstr>Right Tail</vt:lpstr>
      <vt:lpstr>Left Tail</vt:lpstr>
      <vt:lpstr>Left Tail</vt:lpstr>
      <vt:lpstr>Both Tails</vt:lpstr>
      <vt:lpstr>Wait a Minute</vt:lpstr>
      <vt:lpstr>Wait a Minute</vt:lpstr>
      <vt:lpstr>But Wait! There’s More</vt:lpstr>
      <vt:lpstr>PowerPoint Presentation</vt:lpstr>
      <vt:lpstr>One More Bound</vt:lpstr>
      <vt:lpstr>Concentration Applications</vt:lpstr>
      <vt:lpstr>Frogs</vt:lpstr>
      <vt:lpstr>Frogs</vt:lpstr>
      <vt:lpstr>Tail Bounds – Takeaways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rtweber2;Kushal Jhunjhunwalla</dc:creator>
  <cp:lastModifiedBy>kushaljh</cp:lastModifiedBy>
  <cp:revision>52</cp:revision>
  <dcterms:created xsi:type="dcterms:W3CDTF">2021-06-01T00:54:01Z</dcterms:created>
  <dcterms:modified xsi:type="dcterms:W3CDTF">2021-08-06T18:19:28Z</dcterms:modified>
</cp:coreProperties>
</file>