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6" r:id="rId2"/>
    <p:sldMasterId id="2147483660" r:id="rId3"/>
  </p:sldMasterIdLst>
  <p:notesMasterIdLst>
    <p:notesMasterId r:id="rId28"/>
  </p:notesMasterIdLst>
  <p:sldIdLst>
    <p:sldId id="256" r:id="rId4"/>
    <p:sldId id="262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9" r:id="rId21"/>
    <p:sldId id="393" r:id="rId22"/>
    <p:sldId id="394" r:id="rId23"/>
    <p:sldId id="395" r:id="rId24"/>
    <p:sldId id="396" r:id="rId25"/>
    <p:sldId id="397" r:id="rId26"/>
    <p:sldId id="3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95FB5-27D0-4653-9697-B6BCC7B27BB4}" v="213" dt="2021-08-09T20:09:09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  <pc:docChgLst>
    <pc:chgData name="kushaljh" userId="4c04cc6c-955c-4493-93eb-25196d563dbb" providerId="ADAL" clId="{EF995FB5-27D0-4653-9697-B6BCC7B27BB4}"/>
    <pc:docChg chg="undo custSel addSld delSld modSld sldOrd addMainMaster modMainMaster">
      <pc:chgData name="kushaljh" userId="4c04cc6c-955c-4493-93eb-25196d563dbb" providerId="ADAL" clId="{EF995FB5-27D0-4653-9697-B6BCC7B27BB4}" dt="2021-08-09T20:09:09.330" v="576"/>
      <pc:docMkLst>
        <pc:docMk/>
      </pc:docMkLst>
      <pc:sldChg chg="modSp mod">
        <pc:chgData name="kushaljh" userId="4c04cc6c-955c-4493-93eb-25196d563dbb" providerId="ADAL" clId="{EF995FB5-27D0-4653-9697-B6BCC7B27BB4}" dt="2021-08-09T16:34:33.533" v="145" actId="20577"/>
        <pc:sldMkLst>
          <pc:docMk/>
          <pc:sldMk cId="1239117744" sldId="256"/>
        </pc:sldMkLst>
        <pc:spChg chg="mod">
          <ac:chgData name="kushaljh" userId="4c04cc6c-955c-4493-93eb-25196d563dbb" providerId="ADAL" clId="{EF995FB5-27D0-4653-9697-B6BCC7B27BB4}" dt="2021-08-09T16:34:31.127" v="142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EF995FB5-27D0-4653-9697-B6BCC7B27BB4}" dt="2021-08-09T16:34:33.533" v="145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del">
        <pc:chgData name="kushaljh" userId="4c04cc6c-955c-4493-93eb-25196d563dbb" providerId="ADAL" clId="{EF995FB5-27D0-4653-9697-B6BCC7B27BB4}" dt="2021-08-09T18:32:41.903" v="407" actId="47"/>
        <pc:sldMkLst>
          <pc:docMk/>
          <pc:sldMk cId="381479894" sldId="261"/>
        </pc:sldMkLst>
      </pc:sldChg>
      <pc:sldChg chg="modSp mod ord">
        <pc:chgData name="kushaljh" userId="4c04cc6c-955c-4493-93eb-25196d563dbb" providerId="ADAL" clId="{EF995FB5-27D0-4653-9697-B6BCC7B27BB4}" dt="2021-08-09T18:36:09.513" v="499" actId="20577"/>
        <pc:sldMkLst>
          <pc:docMk/>
          <pc:sldMk cId="386663592" sldId="262"/>
        </pc:sldMkLst>
        <pc:spChg chg="mod">
          <ac:chgData name="kushaljh" userId="4c04cc6c-955c-4493-93eb-25196d563dbb" providerId="ADAL" clId="{EF995FB5-27D0-4653-9697-B6BCC7B27BB4}" dt="2021-08-09T18:35:24.874" v="425" actId="20577"/>
          <ac:spMkLst>
            <pc:docMk/>
            <pc:sldMk cId="386663592" sldId="262"/>
            <ac:spMk id="2" creationId="{A6067EDF-9572-45C7-9B1C-9540E457D50A}"/>
          </ac:spMkLst>
        </pc:spChg>
        <pc:spChg chg="mod">
          <ac:chgData name="kushaljh" userId="4c04cc6c-955c-4493-93eb-25196d563dbb" providerId="ADAL" clId="{EF995FB5-27D0-4653-9697-B6BCC7B27BB4}" dt="2021-08-09T18:36:09.513" v="499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del">
        <pc:chgData name="kushaljh" userId="4c04cc6c-955c-4493-93eb-25196d563dbb" providerId="ADAL" clId="{EF995FB5-27D0-4653-9697-B6BCC7B27BB4}" dt="2021-08-09T09:30:51.959" v="49" actId="47"/>
        <pc:sldMkLst>
          <pc:docMk/>
          <pc:sldMk cId="2168421065" sldId="347"/>
        </pc:sldMkLst>
      </pc:sldChg>
      <pc:sldChg chg="del">
        <pc:chgData name="kushaljh" userId="4c04cc6c-955c-4493-93eb-25196d563dbb" providerId="ADAL" clId="{EF995FB5-27D0-4653-9697-B6BCC7B27BB4}" dt="2021-08-09T18:32:47.840" v="408" actId="47"/>
        <pc:sldMkLst>
          <pc:docMk/>
          <pc:sldMk cId="4288353757" sldId="364"/>
        </pc:sldMkLst>
      </pc:sldChg>
      <pc:sldChg chg="del">
        <pc:chgData name="kushaljh" userId="4c04cc6c-955c-4493-93eb-25196d563dbb" providerId="ADAL" clId="{EF995FB5-27D0-4653-9697-B6BCC7B27BB4}" dt="2021-08-09T18:32:47.840" v="408" actId="47"/>
        <pc:sldMkLst>
          <pc:docMk/>
          <pc:sldMk cId="2549526862" sldId="375"/>
        </pc:sldMkLst>
      </pc:sldChg>
      <pc:sldChg chg="del">
        <pc:chgData name="kushaljh" userId="4c04cc6c-955c-4493-93eb-25196d563dbb" providerId="ADAL" clId="{EF995FB5-27D0-4653-9697-B6BCC7B27BB4}" dt="2021-08-09T18:32:41.903" v="407" actId="47"/>
        <pc:sldMkLst>
          <pc:docMk/>
          <pc:sldMk cId="2363651651" sldId="376"/>
        </pc:sldMkLst>
      </pc:sldChg>
      <pc:sldChg chg="add">
        <pc:chgData name="kushaljh" userId="4c04cc6c-955c-4493-93eb-25196d563dbb" providerId="ADAL" clId="{EF995FB5-27D0-4653-9697-B6BCC7B27BB4}" dt="2021-08-09T07:52:26.787" v="1"/>
        <pc:sldMkLst>
          <pc:docMk/>
          <pc:sldMk cId="1611219035" sldId="377"/>
        </pc:sldMkLst>
      </pc:sldChg>
      <pc:sldChg chg="addSp delSp modSp add mod">
        <pc:chgData name="kushaljh" userId="4c04cc6c-955c-4493-93eb-25196d563dbb" providerId="ADAL" clId="{EF995FB5-27D0-4653-9697-B6BCC7B27BB4}" dt="2021-08-09T16:37:03.499" v="187" actId="20577"/>
        <pc:sldMkLst>
          <pc:docMk/>
          <pc:sldMk cId="2144588039" sldId="378"/>
        </pc:sldMkLst>
        <pc:spChg chg="mod">
          <ac:chgData name="kushaljh" userId="4c04cc6c-955c-4493-93eb-25196d563dbb" providerId="ADAL" clId="{EF995FB5-27D0-4653-9697-B6BCC7B27BB4}" dt="2021-08-09T16:37:03.499" v="187" actId="20577"/>
          <ac:spMkLst>
            <pc:docMk/>
            <pc:sldMk cId="2144588039" sldId="378"/>
            <ac:spMk id="3" creationId="{18091E85-74B2-41A0-A81A-9F8ACA5D256B}"/>
          </ac:spMkLst>
        </pc:spChg>
        <pc:spChg chg="del">
          <ac:chgData name="kushaljh" userId="4c04cc6c-955c-4493-93eb-25196d563dbb" providerId="ADAL" clId="{EF995FB5-27D0-4653-9697-B6BCC7B27BB4}" dt="2021-08-09T09:31:08.784" v="51" actId="478"/>
          <ac:spMkLst>
            <pc:docMk/>
            <pc:sldMk cId="2144588039" sldId="378"/>
            <ac:spMk id="4" creationId="{13CA6F51-EB98-4070-B845-AF5BF8A25B36}"/>
          </ac:spMkLst>
        </pc:spChg>
        <pc:spChg chg="add mod">
          <ac:chgData name="kushaljh" userId="4c04cc6c-955c-4493-93eb-25196d563dbb" providerId="ADAL" clId="{EF995FB5-27D0-4653-9697-B6BCC7B27BB4}" dt="2021-08-09T09:31:13.112" v="52" actId="1076"/>
          <ac:spMkLst>
            <pc:docMk/>
            <pc:sldMk cId="2144588039" sldId="378"/>
            <ac:spMk id="5" creationId="{94823438-E02B-4948-9292-E3D96093B8C5}"/>
          </ac:spMkLst>
        </pc:spChg>
      </pc:sldChg>
      <pc:sldChg chg="add">
        <pc:chgData name="kushaljh" userId="4c04cc6c-955c-4493-93eb-25196d563dbb" providerId="ADAL" clId="{EF995FB5-27D0-4653-9697-B6BCC7B27BB4}" dt="2021-08-09T07:52:30.355" v="5"/>
        <pc:sldMkLst>
          <pc:docMk/>
          <pc:sldMk cId="2331094206" sldId="379"/>
        </pc:sldMkLst>
      </pc:sldChg>
      <pc:sldChg chg="modSp add">
        <pc:chgData name="kushaljh" userId="4c04cc6c-955c-4493-93eb-25196d563dbb" providerId="ADAL" clId="{EF995FB5-27D0-4653-9697-B6BCC7B27BB4}" dt="2021-08-09T16:44:21.488" v="189" actId="20577"/>
        <pc:sldMkLst>
          <pc:docMk/>
          <pc:sldMk cId="2458352417" sldId="380"/>
        </pc:sldMkLst>
        <pc:spChg chg="mod">
          <ac:chgData name="kushaljh" userId="4c04cc6c-955c-4493-93eb-25196d563dbb" providerId="ADAL" clId="{EF995FB5-27D0-4653-9697-B6BCC7B27BB4}" dt="2021-08-09T16:44:21.488" v="189" actId="20577"/>
          <ac:spMkLst>
            <pc:docMk/>
            <pc:sldMk cId="2458352417" sldId="380"/>
            <ac:spMk id="3" creationId="{8AE65B05-2984-427D-8147-4978711070C7}"/>
          </ac:spMkLst>
        </pc:spChg>
      </pc:sldChg>
      <pc:sldChg chg="add">
        <pc:chgData name="kushaljh" userId="4c04cc6c-955c-4493-93eb-25196d563dbb" providerId="ADAL" clId="{EF995FB5-27D0-4653-9697-B6BCC7B27BB4}" dt="2021-08-09T07:52:37.335" v="9"/>
        <pc:sldMkLst>
          <pc:docMk/>
          <pc:sldMk cId="770152478" sldId="381"/>
        </pc:sldMkLst>
      </pc:sldChg>
      <pc:sldChg chg="modSp add mod">
        <pc:chgData name="kushaljh" userId="4c04cc6c-955c-4493-93eb-25196d563dbb" providerId="ADAL" clId="{EF995FB5-27D0-4653-9697-B6BCC7B27BB4}" dt="2021-08-09T16:53:31.766" v="212" actId="1076"/>
        <pc:sldMkLst>
          <pc:docMk/>
          <pc:sldMk cId="1520177183" sldId="382"/>
        </pc:sldMkLst>
        <pc:spChg chg="mod">
          <ac:chgData name="kushaljh" userId="4c04cc6c-955c-4493-93eb-25196d563dbb" providerId="ADAL" clId="{EF995FB5-27D0-4653-9697-B6BCC7B27BB4}" dt="2021-08-09T16:52:31.904" v="210" actId="20577"/>
          <ac:spMkLst>
            <pc:docMk/>
            <pc:sldMk cId="1520177183" sldId="382"/>
            <ac:spMk id="5" creationId="{194BA9F3-2815-4DA4-AF61-CCE85AB53E0D}"/>
          </ac:spMkLst>
        </pc:spChg>
        <pc:grpChg chg="mod">
          <ac:chgData name="kushaljh" userId="4c04cc6c-955c-4493-93eb-25196d563dbb" providerId="ADAL" clId="{EF995FB5-27D0-4653-9697-B6BCC7B27BB4}" dt="2021-08-09T16:53:31.766" v="212" actId="1076"/>
          <ac:grpSpMkLst>
            <pc:docMk/>
            <pc:sldMk cId="1520177183" sldId="382"/>
            <ac:grpSpMk id="4" creationId="{CF5ECB43-513E-4120-BEE7-19C7DC692988}"/>
          </ac:grpSpMkLst>
        </pc:grpChg>
      </pc:sldChg>
      <pc:sldChg chg="modSp add">
        <pc:chgData name="kushaljh" userId="4c04cc6c-955c-4493-93eb-25196d563dbb" providerId="ADAL" clId="{EF995FB5-27D0-4653-9697-B6BCC7B27BB4}" dt="2021-08-09T20:02:37.690" v="507"/>
        <pc:sldMkLst>
          <pc:docMk/>
          <pc:sldMk cId="1175408268" sldId="383"/>
        </pc:sldMkLst>
        <pc:spChg chg="mod">
          <ac:chgData name="kushaljh" userId="4c04cc6c-955c-4493-93eb-25196d563dbb" providerId="ADAL" clId="{EF995FB5-27D0-4653-9697-B6BCC7B27BB4}" dt="2021-08-09T20:02:37.690" v="507"/>
          <ac:spMkLst>
            <pc:docMk/>
            <pc:sldMk cId="1175408268" sldId="383"/>
            <ac:spMk id="3" creationId="{25FB8FB6-14C3-4C81-BAA6-1DB8BB7B55BB}"/>
          </ac:spMkLst>
        </pc:spChg>
        <pc:spChg chg="mod">
          <ac:chgData name="kushaljh" userId="4c04cc6c-955c-4493-93eb-25196d563dbb" providerId="ADAL" clId="{EF995FB5-27D0-4653-9697-B6BCC7B27BB4}" dt="2021-08-09T16:50:43.116" v="198" actId="20577"/>
          <ac:spMkLst>
            <pc:docMk/>
            <pc:sldMk cId="1175408268" sldId="383"/>
            <ac:spMk id="5" creationId="{566D93F7-9E60-4C5F-8812-0D1DB78F31D5}"/>
          </ac:spMkLst>
        </pc:spChg>
        <pc:spChg chg="mod">
          <ac:chgData name="kushaljh" userId="4c04cc6c-955c-4493-93eb-25196d563dbb" providerId="ADAL" clId="{EF995FB5-27D0-4653-9697-B6BCC7B27BB4}" dt="2021-08-09T16:50:32.243" v="195" actId="114"/>
          <ac:spMkLst>
            <pc:docMk/>
            <pc:sldMk cId="1175408268" sldId="383"/>
            <ac:spMk id="6" creationId="{9555252A-7917-47CC-9FB3-BA09A222DF33}"/>
          </ac:spMkLst>
        </pc:spChg>
      </pc:sldChg>
      <pc:sldChg chg="add">
        <pc:chgData name="kushaljh" userId="4c04cc6c-955c-4493-93eb-25196d563dbb" providerId="ADAL" clId="{EF995FB5-27D0-4653-9697-B6BCC7B27BB4}" dt="2021-08-09T07:52:42.683" v="15"/>
        <pc:sldMkLst>
          <pc:docMk/>
          <pc:sldMk cId="259933938" sldId="384"/>
        </pc:sldMkLst>
      </pc:sldChg>
      <pc:sldChg chg="add">
        <pc:chgData name="kushaljh" userId="4c04cc6c-955c-4493-93eb-25196d563dbb" providerId="ADAL" clId="{EF995FB5-27D0-4653-9697-B6BCC7B27BB4}" dt="2021-08-09T07:52:46.825" v="17"/>
        <pc:sldMkLst>
          <pc:docMk/>
          <pc:sldMk cId="1889908738" sldId="385"/>
        </pc:sldMkLst>
      </pc:sldChg>
      <pc:sldChg chg="add">
        <pc:chgData name="kushaljh" userId="4c04cc6c-955c-4493-93eb-25196d563dbb" providerId="ADAL" clId="{EF995FB5-27D0-4653-9697-B6BCC7B27BB4}" dt="2021-08-09T07:52:49.153" v="19"/>
        <pc:sldMkLst>
          <pc:docMk/>
          <pc:sldMk cId="2636903982" sldId="386"/>
        </pc:sldMkLst>
      </pc:sldChg>
      <pc:sldChg chg="modSp add">
        <pc:chgData name="kushaljh" userId="4c04cc6c-955c-4493-93eb-25196d563dbb" providerId="ADAL" clId="{EF995FB5-27D0-4653-9697-B6BCC7B27BB4}" dt="2021-08-09T20:03:34.126" v="514"/>
        <pc:sldMkLst>
          <pc:docMk/>
          <pc:sldMk cId="4243111487" sldId="387"/>
        </pc:sldMkLst>
        <pc:spChg chg="mod">
          <ac:chgData name="kushaljh" userId="4c04cc6c-955c-4493-93eb-25196d563dbb" providerId="ADAL" clId="{EF995FB5-27D0-4653-9697-B6BCC7B27BB4}" dt="2021-08-09T20:03:34.126" v="514"/>
          <ac:spMkLst>
            <pc:docMk/>
            <pc:sldMk cId="4243111487" sldId="387"/>
            <ac:spMk id="3" creationId="{5935E6AE-F8DD-4BDC-ADB7-DF35C77EC141}"/>
          </ac:spMkLst>
        </pc:spChg>
      </pc:sldChg>
      <pc:sldChg chg="modSp add mod">
        <pc:chgData name="kushaljh" userId="4c04cc6c-955c-4493-93eb-25196d563dbb" providerId="ADAL" clId="{EF995FB5-27D0-4653-9697-B6BCC7B27BB4}" dt="2021-08-09T17:02:15.902" v="247" actId="20577"/>
        <pc:sldMkLst>
          <pc:docMk/>
          <pc:sldMk cId="1295278309" sldId="388"/>
        </pc:sldMkLst>
        <pc:spChg chg="mod">
          <ac:chgData name="kushaljh" userId="4c04cc6c-955c-4493-93eb-25196d563dbb" providerId="ADAL" clId="{EF995FB5-27D0-4653-9697-B6BCC7B27BB4}" dt="2021-08-09T17:02:15.902" v="247" actId="20577"/>
          <ac:spMkLst>
            <pc:docMk/>
            <pc:sldMk cId="1295278309" sldId="388"/>
            <ac:spMk id="4" creationId="{EA6A9131-1D25-49F1-8E73-14A0D6769AAA}"/>
          </ac:spMkLst>
        </pc:spChg>
      </pc:sldChg>
      <pc:sldChg chg="add">
        <pc:chgData name="kushaljh" userId="4c04cc6c-955c-4493-93eb-25196d563dbb" providerId="ADAL" clId="{EF995FB5-27D0-4653-9697-B6BCC7B27BB4}" dt="2021-08-09T07:52:55.144" v="25"/>
        <pc:sldMkLst>
          <pc:docMk/>
          <pc:sldMk cId="2973000463" sldId="389"/>
        </pc:sldMkLst>
      </pc:sldChg>
      <pc:sldChg chg="modSp add">
        <pc:chgData name="kushaljh" userId="4c04cc6c-955c-4493-93eb-25196d563dbb" providerId="ADAL" clId="{EF995FB5-27D0-4653-9697-B6BCC7B27BB4}" dt="2021-08-09T20:04:01.767" v="516"/>
        <pc:sldMkLst>
          <pc:docMk/>
          <pc:sldMk cId="2359630520" sldId="390"/>
        </pc:sldMkLst>
        <pc:spChg chg="mod">
          <ac:chgData name="kushaljh" userId="4c04cc6c-955c-4493-93eb-25196d563dbb" providerId="ADAL" clId="{EF995FB5-27D0-4653-9697-B6BCC7B27BB4}" dt="2021-08-09T20:04:01.767" v="516"/>
          <ac:spMkLst>
            <pc:docMk/>
            <pc:sldMk cId="2359630520" sldId="390"/>
            <ac:spMk id="3" creationId="{7CA8ED92-E749-4639-AC98-AA05CED20511}"/>
          </ac:spMkLst>
        </pc:spChg>
      </pc:sldChg>
      <pc:sldChg chg="modSp add mod">
        <pc:chgData name="kushaljh" userId="4c04cc6c-955c-4493-93eb-25196d563dbb" providerId="ADAL" clId="{EF995FB5-27D0-4653-9697-B6BCC7B27BB4}" dt="2021-08-09T20:04:43.490" v="545" actId="20577"/>
        <pc:sldMkLst>
          <pc:docMk/>
          <pc:sldMk cId="1779622752" sldId="391"/>
        </pc:sldMkLst>
        <pc:spChg chg="mod">
          <ac:chgData name="kushaljh" userId="4c04cc6c-955c-4493-93eb-25196d563dbb" providerId="ADAL" clId="{EF995FB5-27D0-4653-9697-B6BCC7B27BB4}" dt="2021-08-09T20:04:43.490" v="545" actId="20577"/>
          <ac:spMkLst>
            <pc:docMk/>
            <pc:sldMk cId="1779622752" sldId="391"/>
            <ac:spMk id="3" creationId="{1514F479-6DBA-4B46-B166-317CCC1ADCBA}"/>
          </ac:spMkLst>
        </pc:spChg>
      </pc:sldChg>
      <pc:sldChg chg="add del ord">
        <pc:chgData name="kushaljh" userId="4c04cc6c-955c-4493-93eb-25196d563dbb" providerId="ADAL" clId="{EF995FB5-27D0-4653-9697-B6BCC7B27BB4}" dt="2021-08-09T18:32:47.840" v="408" actId="47"/>
        <pc:sldMkLst>
          <pc:docMk/>
          <pc:sldMk cId="3295572095" sldId="392"/>
        </pc:sldMkLst>
      </pc:sldChg>
      <pc:sldChg chg="modSp add mod">
        <pc:chgData name="kushaljh" userId="4c04cc6c-955c-4493-93eb-25196d563dbb" providerId="ADAL" clId="{EF995FB5-27D0-4653-9697-B6BCC7B27BB4}" dt="2021-08-09T18:20:09.072" v="406" actId="20577"/>
        <pc:sldMkLst>
          <pc:docMk/>
          <pc:sldMk cId="1388295486" sldId="393"/>
        </pc:sldMkLst>
        <pc:spChg chg="mod">
          <ac:chgData name="kushaljh" userId="4c04cc6c-955c-4493-93eb-25196d563dbb" providerId="ADAL" clId="{EF995FB5-27D0-4653-9697-B6BCC7B27BB4}" dt="2021-08-09T18:20:09.072" v="406" actId="20577"/>
          <ac:spMkLst>
            <pc:docMk/>
            <pc:sldMk cId="1388295486" sldId="393"/>
            <ac:spMk id="2" creationId="{EC4C7B04-8E4E-46E7-8ECF-456323A24647}"/>
          </ac:spMkLst>
        </pc:spChg>
        <pc:spChg chg="mod">
          <ac:chgData name="kushaljh" userId="4c04cc6c-955c-4493-93eb-25196d563dbb" providerId="ADAL" clId="{EF995FB5-27D0-4653-9697-B6BCC7B27BB4}" dt="2021-08-09T17:10:43.782" v="329" actId="20577"/>
          <ac:spMkLst>
            <pc:docMk/>
            <pc:sldMk cId="1388295486" sldId="393"/>
            <ac:spMk id="3" creationId="{51B65616-97D8-4CEF-83D8-DDCB1419AD4B}"/>
          </ac:spMkLst>
        </pc:spChg>
      </pc:sldChg>
      <pc:sldChg chg="add">
        <pc:chgData name="kushaljh" userId="4c04cc6c-955c-4493-93eb-25196d563dbb" providerId="ADAL" clId="{EF995FB5-27D0-4653-9697-B6BCC7B27BB4}" dt="2021-08-09T07:53:44.527" v="35"/>
        <pc:sldMkLst>
          <pc:docMk/>
          <pc:sldMk cId="2837917818" sldId="394"/>
        </pc:sldMkLst>
      </pc:sldChg>
      <pc:sldChg chg="modSp add mod modAnim">
        <pc:chgData name="kushaljh" userId="4c04cc6c-955c-4493-93eb-25196d563dbb" providerId="ADAL" clId="{EF995FB5-27D0-4653-9697-B6BCC7B27BB4}" dt="2021-08-09T20:07:05.604" v="558" actId="20577"/>
        <pc:sldMkLst>
          <pc:docMk/>
          <pc:sldMk cId="1726494023" sldId="395"/>
        </pc:sldMkLst>
        <pc:spChg chg="mod">
          <ac:chgData name="kushaljh" userId="4c04cc6c-955c-4493-93eb-25196d563dbb" providerId="ADAL" clId="{EF995FB5-27D0-4653-9697-B6BCC7B27BB4}" dt="2021-08-09T20:07:05.604" v="558" actId="20577"/>
          <ac:spMkLst>
            <pc:docMk/>
            <pc:sldMk cId="1726494023" sldId="395"/>
            <ac:spMk id="3" creationId="{11132435-1BB2-4E93-8568-A4817380DA18}"/>
          </ac:spMkLst>
        </pc:spChg>
      </pc:sldChg>
      <pc:sldChg chg="modSp add">
        <pc:chgData name="kushaljh" userId="4c04cc6c-955c-4493-93eb-25196d563dbb" providerId="ADAL" clId="{EF995FB5-27D0-4653-9697-B6BCC7B27BB4}" dt="2021-08-09T17:16:23.122" v="341" actId="20577"/>
        <pc:sldMkLst>
          <pc:docMk/>
          <pc:sldMk cId="2475577922" sldId="396"/>
        </pc:sldMkLst>
        <pc:spChg chg="mod">
          <ac:chgData name="kushaljh" userId="4c04cc6c-955c-4493-93eb-25196d563dbb" providerId="ADAL" clId="{EF995FB5-27D0-4653-9697-B6BCC7B27BB4}" dt="2021-08-09T17:16:23.122" v="341" actId="20577"/>
          <ac:spMkLst>
            <pc:docMk/>
            <pc:sldMk cId="2475577922" sldId="396"/>
            <ac:spMk id="3" creationId="{B69BF111-1C88-4071-BACC-A0F790EF6D6C}"/>
          </ac:spMkLst>
        </pc:spChg>
      </pc:sldChg>
      <pc:sldChg chg="modSp add mod ord">
        <pc:chgData name="kushaljh" userId="4c04cc6c-955c-4493-93eb-25196d563dbb" providerId="ADAL" clId="{EF995FB5-27D0-4653-9697-B6BCC7B27BB4}" dt="2021-08-09T20:09:09.330" v="576"/>
        <pc:sldMkLst>
          <pc:docMk/>
          <pc:sldMk cId="1087527076" sldId="397"/>
        </pc:sldMkLst>
        <pc:spChg chg="mod">
          <ac:chgData name="kushaljh" userId="4c04cc6c-955c-4493-93eb-25196d563dbb" providerId="ADAL" clId="{EF995FB5-27D0-4653-9697-B6BCC7B27BB4}" dt="2021-08-09T17:14:35.607" v="334" actId="20577"/>
          <ac:spMkLst>
            <pc:docMk/>
            <pc:sldMk cId="1087527076" sldId="397"/>
            <ac:spMk id="2" creationId="{EF8D6119-7200-4FAC-AD98-8C09BDD03240}"/>
          </ac:spMkLst>
        </pc:spChg>
        <pc:spChg chg="mod">
          <ac:chgData name="kushaljh" userId="4c04cc6c-955c-4493-93eb-25196d563dbb" providerId="ADAL" clId="{EF995FB5-27D0-4653-9697-B6BCC7B27BB4}" dt="2021-08-09T20:09:09.330" v="576"/>
          <ac:spMkLst>
            <pc:docMk/>
            <pc:sldMk cId="1087527076" sldId="397"/>
            <ac:spMk id="3" creationId="{CC236A9B-155E-4F28-81BA-95A55D2C7166}"/>
          </ac:spMkLst>
        </pc:spChg>
      </pc:sldChg>
      <pc:sldChg chg="add">
        <pc:chgData name="kushaljh" userId="4c04cc6c-955c-4493-93eb-25196d563dbb" providerId="ADAL" clId="{EF995FB5-27D0-4653-9697-B6BCC7B27BB4}" dt="2021-08-09T07:53:53.044" v="43"/>
        <pc:sldMkLst>
          <pc:docMk/>
          <pc:sldMk cId="2225219547" sldId="398"/>
        </pc:sldMkLst>
      </pc:sldChg>
      <pc:sldChg chg="addSp delSp modSp new mod modClrScheme chgLayout">
        <pc:chgData name="kushaljh" userId="4c04cc6c-955c-4493-93eb-25196d563dbb" providerId="ADAL" clId="{EF995FB5-27D0-4653-9697-B6BCC7B27BB4}" dt="2021-08-09T18:19:49.720" v="374" actId="14100"/>
        <pc:sldMkLst>
          <pc:docMk/>
          <pc:sldMk cId="2681236710" sldId="399"/>
        </pc:sldMkLst>
        <pc:spChg chg="del mod ord">
          <ac:chgData name="kushaljh" userId="4c04cc6c-955c-4493-93eb-25196d563dbb" providerId="ADAL" clId="{EF995FB5-27D0-4653-9697-B6BCC7B27BB4}" dt="2021-08-09T17:08:20.680" v="262" actId="700"/>
          <ac:spMkLst>
            <pc:docMk/>
            <pc:sldMk cId="2681236710" sldId="399"/>
            <ac:spMk id="2" creationId="{2E1255EB-27F5-43A6-8A44-B885FCCF181B}"/>
          </ac:spMkLst>
        </pc:spChg>
        <pc:spChg chg="del mod ord">
          <ac:chgData name="kushaljh" userId="4c04cc6c-955c-4493-93eb-25196d563dbb" providerId="ADAL" clId="{EF995FB5-27D0-4653-9697-B6BCC7B27BB4}" dt="2021-08-09T17:08:20.680" v="262" actId="700"/>
          <ac:spMkLst>
            <pc:docMk/>
            <pc:sldMk cId="2681236710" sldId="399"/>
            <ac:spMk id="3" creationId="{8A9D1940-C38B-45B5-B25F-84802EE0E673}"/>
          </ac:spMkLst>
        </pc:spChg>
        <pc:spChg chg="add mod ord">
          <ac:chgData name="kushaljh" userId="4c04cc6c-955c-4493-93eb-25196d563dbb" providerId="ADAL" clId="{EF995FB5-27D0-4653-9697-B6BCC7B27BB4}" dt="2021-08-09T18:19:49.720" v="374" actId="14100"/>
          <ac:spMkLst>
            <pc:docMk/>
            <pc:sldMk cId="2681236710" sldId="399"/>
            <ac:spMk id="4" creationId="{2ECC036C-9578-4712-87D3-68306F6597E5}"/>
          </ac:spMkLst>
        </pc:spChg>
        <pc:spChg chg="add mod ord">
          <ac:chgData name="kushaljh" userId="4c04cc6c-955c-4493-93eb-25196d563dbb" providerId="ADAL" clId="{EF995FB5-27D0-4653-9697-B6BCC7B27BB4}" dt="2021-08-09T17:08:20.680" v="262" actId="700"/>
          <ac:spMkLst>
            <pc:docMk/>
            <pc:sldMk cId="2681236710" sldId="399"/>
            <ac:spMk id="5" creationId="{F2AF0CB0-1AF4-4E2F-87E2-DB6C60171BEB}"/>
          </ac:spMkLst>
        </pc:spChg>
      </pc:sldChg>
      <pc:sldChg chg="add del">
        <pc:chgData name="kushaljh" userId="4c04cc6c-955c-4493-93eb-25196d563dbb" providerId="ADAL" clId="{EF995FB5-27D0-4653-9697-B6BCC7B27BB4}" dt="2021-08-09T09:30:44.105" v="48" actId="47"/>
        <pc:sldMkLst>
          <pc:docMk/>
          <pc:sldMk cId="2769144494" sldId="399"/>
        </pc:sldMkLst>
      </pc:sldChg>
      <pc:sldChg chg="add del">
        <pc:chgData name="kushaljh" userId="4c04cc6c-955c-4493-93eb-25196d563dbb" providerId="ADAL" clId="{EF995FB5-27D0-4653-9697-B6BCC7B27BB4}" dt="2021-08-09T09:30:44.105" v="48" actId="47"/>
        <pc:sldMkLst>
          <pc:docMk/>
          <pc:sldMk cId="3378224277" sldId="400"/>
        </pc:sldMkLst>
      </pc:sldChg>
      <pc:sldMasterChg chg="add addSldLayout">
        <pc:chgData name="kushaljh" userId="4c04cc6c-955c-4493-93eb-25196d563dbb" providerId="ADAL" clId="{EF995FB5-27D0-4653-9697-B6BCC7B27BB4}" dt="2021-08-09T07:53:40.339" v="30" actId="27028"/>
        <pc:sldMasterMkLst>
          <pc:docMk/>
          <pc:sldMasterMk cId="3954251442" sldId="2147483660"/>
        </pc:sldMasterMkLst>
        <pc:sldLayoutChg chg="add">
          <pc:chgData name="kushaljh" userId="4c04cc6c-955c-4493-93eb-25196d563dbb" providerId="ADAL" clId="{EF995FB5-27D0-4653-9697-B6BCC7B27BB4}" dt="2021-08-09T07:53:40.339" v="30" actId="27028"/>
          <pc:sldLayoutMkLst>
            <pc:docMk/>
            <pc:sldMasterMk cId="3954251442" sldId="2147483660"/>
            <pc:sldLayoutMk cId="1432677133" sldId="2147483662"/>
          </pc:sldLayoutMkLst>
        </pc:sldLayoutChg>
      </pc:sldMasterChg>
      <pc:sldMasterChg chg="replId modSldLayout">
        <pc:chgData name="kushaljh" userId="4c04cc6c-955c-4493-93eb-25196d563dbb" providerId="ADAL" clId="{EF995FB5-27D0-4653-9697-B6BCC7B27BB4}" dt="2021-08-09T07:52:46.825" v="16" actId="27028"/>
        <pc:sldMasterMkLst>
          <pc:docMk/>
          <pc:sldMasterMk cId="4256366940" sldId="2147483673"/>
        </pc:sldMasterMkLst>
        <pc:sldLayoutChg chg="replId">
          <pc:chgData name="kushaljh" userId="4c04cc6c-955c-4493-93eb-25196d563dbb" providerId="ADAL" clId="{EF995FB5-27D0-4653-9697-B6BCC7B27BB4}" dt="2021-08-09T07:52:26.787" v="0" actId="27028"/>
          <pc:sldLayoutMkLst>
            <pc:docMk/>
            <pc:sldMasterMk cId="4256366940" sldId="2147483673"/>
            <pc:sldLayoutMk cId="3196240075" sldId="2147483674"/>
          </pc:sldLayoutMkLst>
        </pc:sldLayoutChg>
        <pc:sldLayoutChg chg="replId">
          <pc:chgData name="kushaljh" userId="4c04cc6c-955c-4493-93eb-25196d563dbb" providerId="ADAL" clId="{EF995FB5-27D0-4653-9697-B6BCC7B27BB4}" dt="2021-08-09T07:52:46.825" v="16" actId="27028"/>
          <pc:sldLayoutMkLst>
            <pc:docMk/>
            <pc:sldMasterMk cId="4256366940" sldId="2147483673"/>
            <pc:sldLayoutMk cId="2169092444" sldId="2147483675"/>
          </pc:sldLayoutMkLst>
        </pc:sldLayoutChg>
      </pc:sldMasterChg>
      <pc:sldMasterChg chg="add replId addSldLayout modSldLayout">
        <pc:chgData name="kushaljh" userId="4c04cc6c-955c-4493-93eb-25196d563dbb" providerId="ADAL" clId="{EF995FB5-27D0-4653-9697-B6BCC7B27BB4}" dt="2021-08-09T07:53:40.339" v="30" actId="27028"/>
        <pc:sldMasterMkLst>
          <pc:docMk/>
          <pc:sldMasterMk cId="3807767554" sldId="2147483676"/>
        </pc:sldMasterMkLst>
        <pc:sldLayoutChg chg="add">
          <pc:chgData name="kushaljh" userId="4c04cc6c-955c-4493-93eb-25196d563dbb" providerId="ADAL" clId="{EF995FB5-27D0-4653-9697-B6BCC7B27BB4}" dt="2021-08-09T07:52:46.825" v="16" actId="27028"/>
          <pc:sldLayoutMkLst>
            <pc:docMk/>
            <pc:sldMasterMk cId="3807767554" sldId="2147483676"/>
            <pc:sldLayoutMk cId="75775437" sldId="2147483664"/>
          </pc:sldLayoutMkLst>
        </pc:sldLayoutChg>
        <pc:sldLayoutChg chg="add replId">
          <pc:chgData name="kushaljh" userId="4c04cc6c-955c-4493-93eb-25196d563dbb" providerId="ADAL" clId="{EF995FB5-27D0-4653-9697-B6BCC7B27BB4}" dt="2021-08-09T07:53:40.339" v="30" actId="27028"/>
          <pc:sldLayoutMkLst>
            <pc:docMk/>
            <pc:sldMasterMk cId="3807767554" sldId="2147483676"/>
            <pc:sldLayoutMk cId="180590461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FA26-6C5D-44DC-906D-C9134D8D1FCD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93F9-3AD3-4264-8A47-77F53CCDC70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7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3" r:id="rId3"/>
    <p:sldLayoutId id="2147483675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041FA26-6C5D-44DC-906D-C9134D8D1FCD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79907DD-DC31-46EA-92B8-6B666631FBE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7" r:id="rId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44F93F9-3AD3-4264-8A47-77F53CCDC706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CF99219-0321-4983-AA31-842F65752D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5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21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21E0-7C7F-4433-B19B-238A1567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Coin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B7F5C-14AB-4E2D-8219-3588B859AF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this problem,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must be in the closed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a continuous function, the maximum must occur at and endpoint or where the derivative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(⋅;0)=0,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(⋅;1)=0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we get a positive value, </a:t>
                </a:r>
              </a:p>
              <a:p>
                <a:r>
                  <a:rPr lang="en-US" dirty="0"/>
                  <a:t>so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dirty="0"/>
                  <a:t> is the maximizer on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B7F5C-14AB-4E2D-8219-3588B859AF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3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2EC4-AC70-4892-98B2-612BB29F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a Function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D8575-A84E-43E2-9D2F-23047D584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intervals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D18338-836A-401D-9AB1-8978705B79F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Set derivative equal to 0 and solve.</a:t>
            </a:r>
          </a:p>
          <a:p>
            <a:r>
              <a:rPr lang="en-US" dirty="0"/>
              <a:t>Evaluate likelihood at endpoints and any critical points.</a:t>
            </a:r>
          </a:p>
          <a:p>
            <a:r>
              <a:rPr lang="en-US" dirty="0"/>
              <a:t>Maximum value must be maximum on that interval.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558B2-9328-4B01-ADE3-5820DF319E9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Second derivative test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4F51F9-AD82-48B8-A53E-C7C38CECA52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Set derivative equal to 0 and solve.</a:t>
            </a:r>
          </a:p>
          <a:p>
            <a:r>
              <a:rPr lang="en-US" dirty="0"/>
              <a:t>Take the second derivative. If negative everywhere, then the critical point is the maximizer.</a:t>
            </a:r>
          </a:p>
        </p:txBody>
      </p:sp>
    </p:spTree>
    <p:extLst>
      <p:ext uri="{BB962C8B-B14F-4D97-AF65-F5344CB8AC3E}">
        <p14:creationId xmlns:p14="http://schemas.microsoft.com/office/powerpoint/2010/main" val="188990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629D-14E3-4385-B1EC-84B6CB69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Math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2C83F-0A8B-4FEE-B26C-F33758497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be taking the derivative of products a lot.</a:t>
                </a:r>
              </a:p>
              <a:p>
                <a:r>
                  <a:rPr lang="en-US" dirty="0"/>
                  <a:t>The product rule is not fun. There has to be a better way!</a:t>
                </a:r>
              </a:p>
              <a:p>
                <a:r>
                  <a:rPr lang="en-US" dirty="0"/>
                  <a:t>Take the log!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We don’t need the product rule if our expression is a sum!</a:t>
                </a:r>
              </a:p>
              <a:p>
                <a:endParaRPr lang="en-US" dirty="0"/>
              </a:p>
              <a:p>
                <a:r>
                  <a:rPr lang="en-US" dirty="0"/>
                  <a:t>Can we still take the max?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increasing function, so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2C83F-0A8B-4FEE-B26C-F33758497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0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051E-2570-4E99-AF5D-1411FCE9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flips is easier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5E6AE-F8DD-4BDC-ADB7-DF35C77EC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HTTTHHTHHH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HTTTHHTHHH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6−6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everywhere, so any critical point must be a maximum.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35E6AE-F8DD-4BDC-ADB7-DF35C77EC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11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C54D4-F804-4CCF-8757-7B6DFB3B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continuous random variables?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</p:spPr>
            <p:txBody>
              <a:bodyPr/>
              <a:lstStyle/>
              <a:p>
                <a:r>
                  <a:rPr lang="en-US" dirty="0"/>
                  <a:t>Can’t use probability, since the probability is going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Can use the density! </a:t>
                </a:r>
              </a:p>
              <a:p>
                <a:r>
                  <a:rPr lang="en-US" dirty="0"/>
                  <a:t>It’s supposed to show relative chances, that’s all we’re trying to find anyway.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4DB54A-B6B7-416C-83E3-25840D5FC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60143"/>
              </a:xfrm>
              <a:blipFill>
                <a:blip r:embed="rId2"/>
                <a:stretch>
                  <a:fillRect l="-708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/>
              <p:nvPr/>
            </p:nvSpPr>
            <p:spPr>
              <a:xfrm>
                <a:off x="2927047" y="3924000"/>
                <a:ext cx="6337906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∏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p>
                      </m:sSubSup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𝜽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6A9131-1D25-49F1-8E73-14A0D6769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47" y="3924000"/>
                <a:ext cx="6337906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7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F168-1360-4738-86B4-14A53461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get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independent draws of a normal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unkown)</a:t>
                </a:r>
              </a:p>
              <a:p>
                <a:r>
                  <a:rPr lang="en-US" dirty="0"/>
                  <a:t>We’ll also call these “realizations” of the random variable.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4D370-6243-41C1-814F-B70D1A35C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26CA52B-340B-419E-8871-84F39F784D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solving: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Check using the second derivative test: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is negative everywhere, so log-likelihood is concave down and average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maximizer.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A8ED92-E749-4639-AC98-AA05CED20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r="-54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7257-4F19-4683-87B3-B92381E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 samples from a distribution with unknown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1. Find likelihood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discrete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continuous</a:t>
                </a:r>
              </a:p>
              <a:p>
                <a:r>
                  <a:rPr lang="en-US" dirty="0"/>
                  <a:t>2. Maximize the likelihood. Usually:</a:t>
                </a:r>
              </a:p>
              <a:p>
                <a:pPr marL="585216" lvl="1" indent="-457200">
                  <a:buAutoNum type="alphaUcPeriod"/>
                </a:pPr>
                <a:r>
                  <a:rPr lang="en-US" dirty="0"/>
                  <a:t>Take the log (if it will make the math easier)</a:t>
                </a:r>
              </a:p>
              <a:p>
                <a:pPr marL="585216" lvl="1" indent="-457200">
                  <a:buAutoNum type="alphaUcPeriod"/>
                </a:pPr>
                <a:r>
                  <a:rPr lang="en-US" dirty="0"/>
                  <a:t>Take the derivative</a:t>
                </a:r>
              </a:p>
              <a:p>
                <a:pPr marL="585216" lvl="1" indent="-457200">
                  <a:buAutoNum type="alphaUcPeriod"/>
                </a:pPr>
                <a:r>
                  <a:rPr lang="en-US" dirty="0"/>
                  <a:t>Set the derivative to 0 and solve</a:t>
                </a:r>
              </a:p>
              <a:p>
                <a:r>
                  <a:rPr lang="en-US" dirty="0"/>
                  <a:t>3. Use the second derivative test to confirm you have a maximizer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4F479-6DBA-4B46-B166-317CCC1AD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2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CC036C-9578-4712-87D3-68306F65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4" y="3262680"/>
            <a:ext cx="5339855" cy="590415"/>
          </a:xfrm>
        </p:spPr>
        <p:txBody>
          <a:bodyPr/>
          <a:lstStyle/>
          <a:p>
            <a:r>
              <a:rPr lang="en-US" dirty="0"/>
              <a:t>Two Parameter Estimation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F0CB0-1AF4-4E2F-87E2-DB6C60171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36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7B04-8E4E-46E7-8ECF-456323A2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Parameter Estimation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65616-97D8-4CEF-83D8-DDCB1419A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just saw that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Now what happens if we know our data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but nothing else. Both the mean and the variance are unknown.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65616-97D8-4CEF-83D8-DDCB1419A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29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Real World 2 – Wednesday, Aug 11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Review Summary 3 – Friday, Aug 13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Problem Set 7 – Monday, Aug 16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Final Released – Friday, Aug 13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Final Due &amp; Key Released – Tuesday, Aug 17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DA9D-F830-4F9D-ADB4-C92C0137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6FBEC-2C1F-40F1-ACDA-FD79515FD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 be the unknown mean and standard deviation of a normal distribution. Suppose we get independent draws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6FBEC-2C1F-40F1-ACDA-FD79515FD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917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91F-45EB-4A47-AC07-DF36C1E6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Setting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solving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=0⇒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nary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estimate of a variance. It’ll never be negative (and as long as the draws aren’t identical it won’t be 0). So, the second derivative is negative, and we really have a maximizer.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32435-1BB2-4E93-8568-A4817380D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r="-1580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F6B089B5-DCA8-41F7-9A2B-A7C971B304D8}"/>
              </a:ext>
            </a:extLst>
          </p:cNvPr>
          <p:cNvSpPr/>
          <p:nvPr/>
        </p:nvSpPr>
        <p:spPr>
          <a:xfrm>
            <a:off x="8585947" y="263276"/>
            <a:ext cx="3402106" cy="1935318"/>
          </a:xfrm>
          <a:prstGeom prst="frame">
            <a:avLst>
              <a:gd name="adj1" fmla="val 65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Arithmetic is nearly identical to known variance case.</a:t>
            </a:r>
          </a:p>
        </p:txBody>
      </p:sp>
    </p:spTree>
    <p:extLst>
      <p:ext uri="{BB962C8B-B14F-4D97-AF65-F5344CB8AC3E}">
        <p14:creationId xmlns:p14="http://schemas.microsoft.com/office/powerpoint/2010/main" val="1726494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5FFF-B456-4DE4-925D-32936074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𝜎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9BF111-1C88-4071-BACC-A0F790EF6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57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6119-7200-4FAC-AD98-8C09BDD0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36A9B-155E-4F28-81BA-95A55D2C7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̂"/>
                            <m:ctrlPr>
                              <a:rPr lang="en-US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𝜃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/>
                                    </m:ctrlPr>
                                  </m:sSupPr>
                                  <m:e>
                                    <m:r>
                                      <a:rPr lang="en-US" i="1"/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i="1"/>
                                      <m:t>2</m:t>
                                    </m:r>
                                  </m:sup>
                                </m:sSup>
                              </m:sub>
                            </m:sSub>
                          </m:e>
                        </m:ac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236A9B-155E-4F28-81BA-95A55D2C7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FE5F10E-DF59-4E54-9EF8-C3AF114D06C8}"/>
                  </a:ext>
                </a:extLst>
              </p:cNvPr>
              <p:cNvSpPr/>
              <p:nvPr/>
            </p:nvSpPr>
            <p:spPr>
              <a:xfrm>
                <a:off x="4081182" y="4982135"/>
                <a:ext cx="3957032" cy="1327226"/>
              </a:xfrm>
              <a:prstGeom prst="wedgeRectCallout">
                <a:avLst>
                  <a:gd name="adj1" fmla="val -47912"/>
                  <a:gd name="adj2" fmla="val -82383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get the overall max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plug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FE5F10E-DF59-4E54-9EF8-C3AF114D06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82" y="4982135"/>
                <a:ext cx="3957032" cy="1327226"/>
              </a:xfrm>
              <a:prstGeom prst="wedgeRectCallout">
                <a:avLst>
                  <a:gd name="adj1" fmla="val -47912"/>
                  <a:gd name="adj2" fmla="val -82383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527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B822-B5D7-4A47-A593-180B1557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get 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are unknown, the maximum likelihood estimates of the normal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maximum likelihood estimator of the mean is the </a:t>
                </a:r>
                <a:r>
                  <a:rPr lang="en-US" b="1" dirty="0"/>
                  <a:t>sample mean </a:t>
                </a:r>
                <a:r>
                  <a:rPr lang="en-US" dirty="0"/>
                  <a:t>that is the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average value of all the data points.</a:t>
                </a:r>
              </a:p>
              <a:p>
                <a:r>
                  <a:rPr lang="en-US" dirty="0"/>
                  <a:t>The MLE for the variance is: the variance of the experiment “choose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random”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F727F-D4A8-4895-8F2B-BC5046FEC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2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1806-31CA-42CA-9B5F-6D8B340C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The Opposite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CD854-76C6-4428-9962-12E944097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far:</a:t>
            </a:r>
          </a:p>
          <a:p>
            <a:r>
              <a:rPr lang="en-US" dirty="0"/>
              <a:t>Give you rules for an experiment.</a:t>
            </a:r>
          </a:p>
          <a:p>
            <a:r>
              <a:rPr lang="en-US" dirty="0"/>
              <a:t>Give you the event/outcome we’re interested in.</a:t>
            </a:r>
          </a:p>
          <a:p>
            <a:r>
              <a:rPr lang="en-US" dirty="0"/>
              <a:t>You calculate/estimate/bound what the probability is.</a:t>
            </a:r>
          </a:p>
          <a:p>
            <a:r>
              <a:rPr lang="en-US" dirty="0"/>
              <a:t>Today:</a:t>
            </a:r>
          </a:p>
          <a:p>
            <a:r>
              <a:rPr lang="en-US" dirty="0"/>
              <a:t>Give you some of the rules of the experiment.</a:t>
            </a:r>
          </a:p>
          <a:p>
            <a:r>
              <a:rPr lang="en-US" dirty="0"/>
              <a:t>Tell you what happened.</a:t>
            </a:r>
          </a:p>
          <a:p>
            <a:r>
              <a:rPr lang="en-US" dirty="0"/>
              <a:t>You estimate what the rest of the rules of the experiment were.</a:t>
            </a:r>
          </a:p>
        </p:txBody>
      </p:sp>
    </p:spTree>
    <p:extLst>
      <p:ext uri="{BB962C8B-B14F-4D97-AF65-F5344CB8AC3E}">
        <p14:creationId xmlns:p14="http://schemas.microsoft.com/office/powerpoint/2010/main" val="161121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F417-5657-4E69-892A-7091CDAC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91E85-74B2-41A0-A81A-9F8ACA5D25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flip a coin independently 10 times, and you see</a:t>
                </a:r>
              </a:p>
              <a:p>
                <a:endParaRPr lang="en-US" dirty="0"/>
              </a:p>
              <a:p>
                <a:pPr algn="ctr"/>
                <a:r>
                  <a:rPr lang="en-US" dirty="0"/>
                  <a:t>HTTTHHTHHH</a:t>
                </a:r>
              </a:p>
              <a:p>
                <a:endParaRPr lang="en-US" dirty="0"/>
              </a:p>
              <a:p>
                <a:r>
                  <a:rPr lang="en-US" dirty="0"/>
                  <a:t>What is your estimate of the probability the coin comes up heads?</a:t>
                </a:r>
              </a:p>
              <a:p>
                <a:pPr marL="585216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2/5</m:t>
                    </m:r>
                  </m:oMath>
                </a14:m>
                <a:endParaRPr lang="en-US" dirty="0"/>
              </a:p>
              <a:p>
                <a:pPr marL="585216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b="0" dirty="0"/>
              </a:p>
              <a:p>
                <a:pPr marL="585216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3/5</m:t>
                    </m:r>
                  </m:oMath>
                </a14:m>
                <a:endParaRPr lang="en-US" b="0" dirty="0"/>
              </a:p>
              <a:p>
                <a:pPr marL="585216" lvl="1" indent="-45720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55/100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91E85-74B2-41A0-A81A-9F8ACA5D25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823438-E02B-4948-9292-E3D96093B8C5}"/>
              </a:ext>
            </a:extLst>
          </p:cNvPr>
          <p:cNvSpPr/>
          <p:nvPr/>
        </p:nvSpPr>
        <p:spPr>
          <a:xfrm>
            <a:off x="7679101" y="4907757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214458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51A6-A407-4E66-9727-ADDC8526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35CD-07E0-4989-B7BF-EA00578B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we got the results we got. </a:t>
            </a:r>
          </a:p>
          <a:p>
            <a:r>
              <a:rPr lang="en-US" dirty="0"/>
              <a:t>High probability events happen more often than low probability events.</a:t>
            </a:r>
          </a:p>
          <a:p>
            <a:r>
              <a:rPr lang="en-US" dirty="0"/>
              <a:t>So, guess the rules that maximize the probability of the events we saw (relative to other choices of the rules).</a:t>
            </a:r>
          </a:p>
          <a:p>
            <a:endParaRPr lang="en-US" dirty="0"/>
          </a:p>
          <a:p>
            <a:r>
              <a:rPr lang="en-US" dirty="0"/>
              <a:t>Since that event happened, might as well guess the set of rules for which that event was most likely.</a:t>
            </a:r>
          </a:p>
        </p:txBody>
      </p:sp>
    </p:spTree>
    <p:extLst>
      <p:ext uri="{BB962C8B-B14F-4D97-AF65-F5344CB8AC3E}">
        <p14:creationId xmlns:p14="http://schemas.microsoft.com/office/powerpoint/2010/main" val="233109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C842-0200-4422-8415-DDFB77B4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65B05-2984-427D-8147-4978711070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Formally, we are trying to estimate a parameter of the experiment (here: the probability of a coin flip being heads). </a:t>
                </a:r>
              </a:p>
              <a:p>
                <a:r>
                  <a:rPr lang="en-US" dirty="0"/>
                  <a:t>The likelihood of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given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the experiment is run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use the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probability when run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where the semicolon means “extra rules” rather than conditioning</a:t>
                </a:r>
              </a:p>
              <a:p>
                <a:endParaRPr lang="en-US" dirty="0"/>
              </a:p>
              <a:p>
                <a:r>
                  <a:rPr lang="en-US" dirty="0"/>
                  <a:t>We will choose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the argument that produces the maximum so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that causes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maximized.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65B05-2984-427D-8147-497871107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35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D918-BADC-40FD-989E-313145F4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Notation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80C6D-2E28-49E6-B0E1-2B8BBECA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conditioned on the </a:t>
                </a:r>
                <a:r>
                  <a:rPr lang="en-US" b="1" dirty="0"/>
                  <a:t>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having happened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a subset of the sample space)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where to properly define our probability space we need to know the extra piece of information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isn’t an event, this is not conditioning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likelihood of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given that an experiment was run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 Likelihoods don’t have all the properties we associate with probabilities (e.g. they don’t all sum up to 1) and this isn’t conditioning on an event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parameter/rule of how the event could be generated).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80C6D-2E28-49E6-B0E1-2B8BBECA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1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E080-2D5F-452F-95F9-1A061C10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D5A11-D462-4EBF-9B41-0861A1701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97599"/>
                <a:ext cx="11187258" cy="21117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variable,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number (or formula given the event).</a:t>
                </a:r>
              </a:p>
              <a:p>
                <a:pPr marL="0" indent="0">
                  <a:buNone/>
                </a:pPr>
                <a:r>
                  <a:rPr lang="en-US" dirty="0"/>
                  <a:t>We’ll also use 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MLE</m:t>
                        </m:r>
                      </m:sub>
                    </m:sSub>
                  </m:oMath>
                </a14:m>
                <a:r>
                  <a:rPr lang="en-US" dirty="0"/>
                  <a:t> if we want to emphasize how we found this estimator.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D5A11-D462-4EBF-9B41-0861A1701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97599"/>
                <a:ext cx="11187258" cy="2111761"/>
              </a:xfrm>
              <a:blipFill>
                <a:blip r:embed="rId2"/>
                <a:stretch>
                  <a:fillRect l="-1525" t="-4335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F5ECB43-513E-4120-BEE7-19C7DC692988}"/>
              </a:ext>
            </a:extLst>
          </p:cNvPr>
          <p:cNvGrpSpPr/>
          <p:nvPr/>
        </p:nvGrpSpPr>
        <p:grpSpPr>
          <a:xfrm>
            <a:off x="1073443" y="1551681"/>
            <a:ext cx="10045114" cy="2217439"/>
            <a:chOff x="1185842" y="3429000"/>
            <a:chExt cx="7902274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4BA9F3-2815-4DA4-AF61-CCE85AB53E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7892750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r>
                    <a:rPr lang="en-US" sz="2800" dirty="0">
                      <a:latin typeface="Cambria Math" panose="02040503050406030204" pitchFamily="18" charset="0"/>
                    </a:rPr>
                    <a:t>The maximum likelihood estimator of the parameter</a:t>
                  </a:r>
                  <a:r>
                    <a:rPr lang="en-US" sz="2800" i="1" dirty="0"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</a:rPr>
                    <a:t>is:</a:t>
                  </a: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94BA9F3-2815-4DA4-AF61-CCE85AB53E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7892750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0D0BFF-362F-4ACF-8E34-DBA2F5050318}"/>
                </a:ext>
              </a:extLst>
            </p:cNvPr>
            <p:cNvSpPr/>
            <p:nvPr/>
          </p:nvSpPr>
          <p:spPr>
            <a:xfrm>
              <a:off x="1195367" y="3429001"/>
              <a:ext cx="7892749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Maximum Likelihood Estimator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17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C408C-F1FC-48AC-9F9A-AF28AB3F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Coin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B8FB6-14C3-4C81-BAA6-1DB8BB7B55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/>
                      <m:t>HTTTHHTHHH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maximized?</a:t>
                </a:r>
              </a:p>
              <a:p>
                <a:r>
                  <a:rPr lang="en-US" dirty="0"/>
                  <a:t>How do we usually find a maximum?</a:t>
                </a:r>
              </a:p>
              <a:p>
                <a:r>
                  <a:rPr lang="en-US" dirty="0"/>
                  <a:t>Calculus!!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Set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⇒6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=0⇒−10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=−6⇒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B8FB6-14C3-4C81-BAA6-1DB8BB7B55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4ABD8B-61CB-4F5A-B9D3-45FE5CECA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928" y="147918"/>
            <a:ext cx="4819939" cy="34709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D93F7-9E60-4C5F-8812-0D1DB78F31D5}"/>
                  </a:ext>
                </a:extLst>
              </p:cNvPr>
              <p:cNvSpPr txBox="1"/>
              <p:nvPr/>
            </p:nvSpPr>
            <p:spPr>
              <a:xfrm>
                <a:off x="9758083" y="3581400"/>
                <a:ext cx="440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6D93F7-9E60-4C5F-8812-0D1DB78F3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083" y="3581400"/>
                <a:ext cx="4401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55252A-7917-47CC-9FB3-BA09A222DF33}"/>
                  </a:ext>
                </a:extLst>
              </p:cNvPr>
              <p:cNvSpPr txBox="1"/>
              <p:nvPr/>
            </p:nvSpPr>
            <p:spPr>
              <a:xfrm>
                <a:off x="6678707" y="363973"/>
                <a:ext cx="1057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55252A-7917-47CC-9FB3-BA09A222D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07" y="363973"/>
                <a:ext cx="105783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408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3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5713</TotalTime>
  <Words>1483</Words>
  <Application>Microsoft Office PowerPoint</Application>
  <PresentationFormat>Widescreen</PresentationFormat>
  <Paragraphs>166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Integral</vt:lpstr>
      <vt:lpstr>Integral</vt:lpstr>
      <vt:lpstr>Maximum Likelihood Estimation</vt:lpstr>
      <vt:lpstr>Important Dates!</vt:lpstr>
      <vt:lpstr>Asking The Opposite Question</vt:lpstr>
      <vt:lpstr>Example</vt:lpstr>
      <vt:lpstr>Maximum Likelihood Estimation</vt:lpstr>
      <vt:lpstr>Maximum Likelihood Estimation</vt:lpstr>
      <vt:lpstr>Notation comparison</vt:lpstr>
      <vt:lpstr>MLE</vt:lpstr>
      <vt:lpstr>The Coin Example</vt:lpstr>
      <vt:lpstr>The Coin Example</vt:lpstr>
      <vt:lpstr>Maximizing a Function</vt:lpstr>
      <vt:lpstr>A Math Trick</vt:lpstr>
      <vt:lpstr>Coin flips is easier</vt:lpstr>
      <vt:lpstr>What about continuous random variables?</vt:lpstr>
      <vt:lpstr>Continuous Example</vt:lpstr>
      <vt:lpstr>Finding μ ̂</vt:lpstr>
      <vt:lpstr>Summary</vt:lpstr>
      <vt:lpstr>Two Parameter Estimation</vt:lpstr>
      <vt:lpstr>Two Parameter Estimation Setup</vt:lpstr>
      <vt:lpstr>Log-likelihood</vt:lpstr>
      <vt:lpstr>Expectation</vt:lpstr>
      <vt:lpstr>Variance</vt:lpstr>
      <vt:lpstr>Variance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2021-08-09T20:09:37Z</dcterms:modified>
</cp:coreProperties>
</file>