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413" r:id="rId3"/>
    <p:sldId id="414" r:id="rId4"/>
    <p:sldId id="417" r:id="rId5"/>
    <p:sldId id="420" r:id="rId6"/>
    <p:sldId id="416" r:id="rId7"/>
    <p:sldId id="407" r:id="rId8"/>
    <p:sldId id="393" r:id="rId9"/>
    <p:sldId id="377" r:id="rId10"/>
    <p:sldId id="384" r:id="rId11"/>
    <p:sldId id="261" r:id="rId12"/>
    <p:sldId id="378" r:id="rId13"/>
    <p:sldId id="394" r:id="rId14"/>
    <p:sldId id="395" r:id="rId15"/>
    <p:sldId id="396" r:id="rId16"/>
    <p:sldId id="397" r:id="rId17"/>
    <p:sldId id="406" r:id="rId18"/>
    <p:sldId id="379" r:id="rId19"/>
    <p:sldId id="389" r:id="rId20"/>
    <p:sldId id="390" r:id="rId21"/>
    <p:sldId id="415" r:id="rId22"/>
    <p:sldId id="391" r:id="rId23"/>
    <p:sldId id="392" r:id="rId24"/>
    <p:sldId id="405" r:id="rId25"/>
    <p:sldId id="380" r:id="rId26"/>
    <p:sldId id="398" r:id="rId27"/>
    <p:sldId id="399" r:id="rId28"/>
    <p:sldId id="400" r:id="rId29"/>
    <p:sldId id="385" r:id="rId30"/>
    <p:sldId id="403" r:id="rId31"/>
    <p:sldId id="382" r:id="rId32"/>
    <p:sldId id="401" r:id="rId33"/>
    <p:sldId id="408" r:id="rId34"/>
    <p:sldId id="409" r:id="rId35"/>
    <p:sldId id="410" r:id="rId36"/>
    <p:sldId id="411" r:id="rId37"/>
    <p:sldId id="412" r:id="rId38"/>
    <p:sldId id="404" r:id="rId39"/>
    <p:sldId id="386" r:id="rId40"/>
    <p:sldId id="387" r:id="rId41"/>
    <p:sldId id="388" r:id="rId42"/>
    <p:sldId id="402" r:id="rId43"/>
    <p:sldId id="383" r:id="rId44"/>
    <p:sldId id="418" r:id="rId45"/>
    <p:sldId id="419" r:id="rId46"/>
    <p:sldId id="4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1D2F1-B138-4596-92D9-06A9CDF26D0C}" v="1420" dt="2021-08-13T18:12:51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3F71D2F1-B138-4596-92D9-06A9CDF26D0C}"/>
    <pc:docChg chg="undo custSel addSld delSld modSld sldOrd addSection delSection modSection">
      <pc:chgData name="kushaljh" userId="4c04cc6c-955c-4493-93eb-25196d563dbb" providerId="ADAL" clId="{3F71D2F1-B138-4596-92D9-06A9CDF26D0C}" dt="2021-08-13T18:14:22.642" v="7821" actId="14100"/>
      <pc:docMkLst>
        <pc:docMk/>
      </pc:docMkLst>
      <pc:sldChg chg="modSp mod">
        <pc:chgData name="kushaljh" userId="4c04cc6c-955c-4493-93eb-25196d563dbb" providerId="ADAL" clId="{3F71D2F1-B138-4596-92D9-06A9CDF26D0C}" dt="2021-08-13T17:26:35.315" v="6389" actId="14100"/>
        <pc:sldMkLst>
          <pc:docMk/>
          <pc:sldMk cId="1239117744" sldId="256"/>
        </pc:sldMkLst>
        <pc:spChg chg="mod">
          <ac:chgData name="kushaljh" userId="4c04cc6c-955c-4493-93eb-25196d563dbb" providerId="ADAL" clId="{3F71D2F1-B138-4596-92D9-06A9CDF26D0C}" dt="2021-08-13T17:26:35.315" v="6389" actId="14100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3F71D2F1-B138-4596-92D9-06A9CDF26D0C}" dt="2021-08-13T09:47:40.394" v="38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modSp mod ord">
        <pc:chgData name="kushaljh" userId="4c04cc6c-955c-4493-93eb-25196d563dbb" providerId="ADAL" clId="{3F71D2F1-B138-4596-92D9-06A9CDF26D0C}" dt="2021-08-13T17:11:22.284" v="5887"/>
        <pc:sldMkLst>
          <pc:docMk/>
          <pc:sldMk cId="381479894" sldId="261"/>
        </pc:sldMkLst>
        <pc:spChg chg="mod">
          <ac:chgData name="kushaljh" userId="4c04cc6c-955c-4493-93eb-25196d563dbb" providerId="ADAL" clId="{3F71D2F1-B138-4596-92D9-06A9CDF26D0C}" dt="2021-08-13T17:11:22.284" v="5887"/>
          <ac:spMkLst>
            <pc:docMk/>
            <pc:sldMk cId="381479894" sldId="261"/>
            <ac:spMk id="4" creationId="{7CAC887A-52E9-44B4-BAB6-6AE80CF8A2F6}"/>
          </ac:spMkLst>
        </pc:spChg>
      </pc:sldChg>
      <pc:sldChg chg="modSp del mod">
        <pc:chgData name="kushaljh" userId="4c04cc6c-955c-4493-93eb-25196d563dbb" providerId="ADAL" clId="{3F71D2F1-B138-4596-92D9-06A9CDF26D0C}" dt="2021-08-13T17:30:31.905" v="6560" actId="47"/>
        <pc:sldMkLst>
          <pc:docMk/>
          <pc:sldMk cId="386663592" sldId="262"/>
        </pc:sldMkLst>
        <pc:spChg chg="mod">
          <ac:chgData name="kushaljh" userId="4c04cc6c-955c-4493-93eb-25196d563dbb" providerId="ADAL" clId="{3F71D2F1-B138-4596-92D9-06A9CDF26D0C}" dt="2021-08-13T17:26:57.099" v="6401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3F71D2F1-B138-4596-92D9-06A9CDF26D0C}" dt="2021-08-13T18:02:03.433" v="7519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3F71D2F1-B138-4596-92D9-06A9CDF26D0C}" dt="2021-08-13T18:02:03.433" v="7519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3F71D2F1-B138-4596-92D9-06A9CDF26D0C}" dt="2021-08-13T18:02:03.433" v="7519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3F71D2F1-B138-4596-92D9-06A9CDF26D0C}" dt="2021-08-13T18:02:03.433" v="7519" actId="47"/>
        <pc:sldMkLst>
          <pc:docMk/>
          <pc:sldMk cId="2363651651" sldId="376"/>
        </pc:sldMkLst>
      </pc:sldChg>
      <pc:sldChg chg="addSp modSp new mod">
        <pc:chgData name="kushaljh" userId="4c04cc6c-955c-4493-93eb-25196d563dbb" providerId="ADAL" clId="{3F71D2F1-B138-4596-92D9-06A9CDF26D0C}" dt="2021-08-13T15:33:30.619" v="2723" actId="1076"/>
        <pc:sldMkLst>
          <pc:docMk/>
          <pc:sldMk cId="3480852636" sldId="377"/>
        </pc:sldMkLst>
        <pc:spChg chg="mod">
          <ac:chgData name="kushaljh" userId="4c04cc6c-955c-4493-93eb-25196d563dbb" providerId="ADAL" clId="{3F71D2F1-B138-4596-92D9-06A9CDF26D0C}" dt="2021-08-13T09:48:36.282" v="65" actId="20577"/>
          <ac:spMkLst>
            <pc:docMk/>
            <pc:sldMk cId="3480852636" sldId="377"/>
            <ac:spMk id="2" creationId="{505F6D79-2580-48A6-B48B-9A988AE0055E}"/>
          </ac:spMkLst>
        </pc:spChg>
        <pc:spChg chg="mod">
          <ac:chgData name="kushaljh" userId="4c04cc6c-955c-4493-93eb-25196d563dbb" providerId="ADAL" clId="{3F71D2F1-B138-4596-92D9-06A9CDF26D0C}" dt="2021-08-13T10:00:14.372" v="723" actId="207"/>
          <ac:spMkLst>
            <pc:docMk/>
            <pc:sldMk cId="3480852636" sldId="377"/>
            <ac:spMk id="3" creationId="{6FAD00C6-C527-40E4-85E0-B5FEAA5FD401}"/>
          </ac:spMkLst>
        </pc:spChg>
        <pc:graphicFrameChg chg="add mod modGraphic">
          <ac:chgData name="kushaljh" userId="4c04cc6c-955c-4493-93eb-25196d563dbb" providerId="ADAL" clId="{3F71D2F1-B138-4596-92D9-06A9CDF26D0C}" dt="2021-08-13T09:59:30.353" v="676" actId="1076"/>
          <ac:graphicFrameMkLst>
            <pc:docMk/>
            <pc:sldMk cId="3480852636" sldId="377"/>
            <ac:graphicFrameMk id="4" creationId="{7690EC90-053F-4BB3-9A80-21A592EA88AA}"/>
          </ac:graphicFrameMkLst>
        </pc:graphicFrameChg>
        <pc:picChg chg="add mod">
          <ac:chgData name="kushaljh" userId="4c04cc6c-955c-4493-93eb-25196d563dbb" providerId="ADAL" clId="{3F71D2F1-B138-4596-92D9-06A9CDF26D0C}" dt="2021-08-13T15:33:30.619" v="2723" actId="1076"/>
          <ac:picMkLst>
            <pc:docMk/>
            <pc:sldMk cId="3480852636" sldId="377"/>
            <ac:picMk id="5122" creationId="{DF3117E9-10E6-4ED6-A557-57A6565A34D6}"/>
          </ac:picMkLst>
        </pc:picChg>
      </pc:sldChg>
      <pc:sldChg chg="addSp delSp modSp add mod">
        <pc:chgData name="kushaljh" userId="4c04cc6c-955c-4493-93eb-25196d563dbb" providerId="ADAL" clId="{3F71D2F1-B138-4596-92D9-06A9CDF26D0C}" dt="2021-08-13T15:59:50.743" v="3518" actId="114"/>
        <pc:sldMkLst>
          <pc:docMk/>
          <pc:sldMk cId="3233641685" sldId="378"/>
        </pc:sldMkLst>
        <pc:spChg chg="mod">
          <ac:chgData name="kushaljh" userId="4c04cc6c-955c-4493-93eb-25196d563dbb" providerId="ADAL" clId="{3F71D2F1-B138-4596-92D9-06A9CDF26D0C}" dt="2021-08-13T09:48:53.407" v="93" actId="20577"/>
          <ac:spMkLst>
            <pc:docMk/>
            <pc:sldMk cId="3233641685" sldId="378"/>
            <ac:spMk id="2" creationId="{505F6D79-2580-48A6-B48B-9A988AE0055E}"/>
          </ac:spMkLst>
        </pc:spChg>
        <pc:spChg chg="mod">
          <ac:chgData name="kushaljh" userId="4c04cc6c-955c-4493-93eb-25196d563dbb" providerId="ADAL" clId="{3F71D2F1-B138-4596-92D9-06A9CDF26D0C}" dt="2021-08-13T15:59:50.743" v="3518" actId="114"/>
          <ac:spMkLst>
            <pc:docMk/>
            <pc:sldMk cId="3233641685" sldId="378"/>
            <ac:spMk id="3" creationId="{6FAD00C6-C527-40E4-85E0-B5FEAA5FD401}"/>
          </ac:spMkLst>
        </pc:spChg>
        <pc:spChg chg="add del">
          <ac:chgData name="kushaljh" userId="4c04cc6c-955c-4493-93eb-25196d563dbb" providerId="ADAL" clId="{3F71D2F1-B138-4596-92D9-06A9CDF26D0C}" dt="2021-08-13T15:56:02.136" v="3476" actId="22"/>
          <ac:spMkLst>
            <pc:docMk/>
            <pc:sldMk cId="3233641685" sldId="378"/>
            <ac:spMk id="9" creationId="{04B7B129-5CFC-477B-92FA-9997A935172F}"/>
          </ac:spMkLst>
        </pc:spChg>
        <pc:picChg chg="add del">
          <ac:chgData name="kushaljh" userId="4c04cc6c-955c-4493-93eb-25196d563dbb" providerId="ADAL" clId="{3F71D2F1-B138-4596-92D9-06A9CDF26D0C}" dt="2021-08-13T10:10:05.926" v="1145" actId="478"/>
          <ac:picMkLst>
            <pc:docMk/>
            <pc:sldMk cId="3233641685" sldId="378"/>
            <ac:picMk id="1026" creationId="{6D2C016D-80B1-448E-AFC1-0864F313C935}"/>
          </ac:picMkLst>
        </pc:picChg>
        <pc:picChg chg="add mod">
          <ac:chgData name="kushaljh" userId="4c04cc6c-955c-4493-93eb-25196d563dbb" providerId="ADAL" clId="{3F71D2F1-B138-4596-92D9-06A9CDF26D0C}" dt="2021-08-13T15:52:06.895" v="3349" actId="1582"/>
          <ac:picMkLst>
            <pc:docMk/>
            <pc:sldMk cId="3233641685" sldId="378"/>
            <ac:picMk id="1028" creationId="{58C1A1DB-E328-42A2-B436-AEE1A7A8A69B}"/>
          </ac:picMkLst>
        </pc:picChg>
        <pc:picChg chg="add mod">
          <ac:chgData name="kushaljh" userId="4c04cc6c-955c-4493-93eb-25196d563dbb" providerId="ADAL" clId="{3F71D2F1-B138-4596-92D9-06A9CDF26D0C}" dt="2021-08-13T15:55:22.150" v="3474" actId="1076"/>
          <ac:picMkLst>
            <pc:docMk/>
            <pc:sldMk cId="3233641685" sldId="378"/>
            <ac:picMk id="1029" creationId="{8336DBAF-F97F-4DA6-8F71-617BD6299719}"/>
          </ac:picMkLst>
        </pc:picChg>
        <pc:picChg chg="add mod">
          <ac:chgData name="kushaljh" userId="4c04cc6c-955c-4493-93eb-25196d563dbb" providerId="ADAL" clId="{3F71D2F1-B138-4596-92D9-06A9CDF26D0C}" dt="2021-08-13T15:55:12.878" v="3473" actId="1076"/>
          <ac:picMkLst>
            <pc:docMk/>
            <pc:sldMk cId="3233641685" sldId="378"/>
            <ac:picMk id="1030" creationId="{773FF55A-CD0E-4D02-91C7-C539E75E3310}"/>
          </ac:picMkLst>
        </pc:picChg>
      </pc:sldChg>
      <pc:sldChg chg="addSp modSp add mod modAnim">
        <pc:chgData name="kushaljh" userId="4c04cc6c-955c-4493-93eb-25196d563dbb" providerId="ADAL" clId="{3F71D2F1-B138-4596-92D9-06A9CDF26D0C}" dt="2021-08-13T11:02:56.326" v="2032" actId="1036"/>
        <pc:sldMkLst>
          <pc:docMk/>
          <pc:sldMk cId="3954222171" sldId="379"/>
        </pc:sldMkLst>
        <pc:spChg chg="mod">
          <ac:chgData name="kushaljh" userId="4c04cc6c-955c-4493-93eb-25196d563dbb" providerId="ADAL" clId="{3F71D2F1-B138-4596-92D9-06A9CDF26D0C}" dt="2021-08-13T09:49:06.329" v="115" actId="20577"/>
          <ac:spMkLst>
            <pc:docMk/>
            <pc:sldMk cId="3954222171" sldId="379"/>
            <ac:spMk id="2" creationId="{505F6D79-2580-48A6-B48B-9A988AE0055E}"/>
          </ac:spMkLst>
        </pc:spChg>
        <pc:spChg chg="mod">
          <ac:chgData name="kushaljh" userId="4c04cc6c-955c-4493-93eb-25196d563dbb" providerId="ADAL" clId="{3F71D2F1-B138-4596-92D9-06A9CDF26D0C}" dt="2021-08-13T10:59:41.527" v="1890" actId="1076"/>
          <ac:spMkLst>
            <pc:docMk/>
            <pc:sldMk cId="3954222171" sldId="379"/>
            <ac:spMk id="3" creationId="{6FAD00C6-C527-40E4-85E0-B5FEAA5FD401}"/>
          </ac:spMkLst>
        </pc:spChg>
        <pc:picChg chg="add mod">
          <ac:chgData name="kushaljh" userId="4c04cc6c-955c-4493-93eb-25196d563dbb" providerId="ADAL" clId="{3F71D2F1-B138-4596-92D9-06A9CDF26D0C}" dt="2021-08-13T11:02:56.326" v="2032" actId="1036"/>
          <ac:picMkLst>
            <pc:docMk/>
            <pc:sldMk cId="3954222171" sldId="379"/>
            <ac:picMk id="4098" creationId="{441C9F1D-713E-4832-8228-AC03FEA4EE80}"/>
          </ac:picMkLst>
        </pc:picChg>
      </pc:sldChg>
      <pc:sldChg chg="addSp delSp modSp new mod modClrScheme chgLayout">
        <pc:chgData name="kushaljh" userId="4c04cc6c-955c-4493-93eb-25196d563dbb" providerId="ADAL" clId="{3F71D2F1-B138-4596-92D9-06A9CDF26D0C}" dt="2021-08-13T16:28:59.978" v="4192" actId="26606"/>
        <pc:sldMkLst>
          <pc:docMk/>
          <pc:sldMk cId="101010696" sldId="380"/>
        </pc:sldMkLst>
        <pc:spChg chg="mod ord">
          <ac:chgData name="kushaljh" userId="4c04cc6c-955c-4493-93eb-25196d563dbb" providerId="ADAL" clId="{3F71D2F1-B138-4596-92D9-06A9CDF26D0C}" dt="2021-08-13T16:28:59.978" v="4192" actId="26606"/>
          <ac:spMkLst>
            <pc:docMk/>
            <pc:sldMk cId="101010696" sldId="380"/>
            <ac:spMk id="2" creationId="{44362E5A-4F12-492F-B024-4E07B5775B86}"/>
          </ac:spMkLst>
        </pc:spChg>
        <pc:spChg chg="add del mod ord">
          <ac:chgData name="kushaljh" userId="4c04cc6c-955c-4493-93eb-25196d563dbb" providerId="ADAL" clId="{3F71D2F1-B138-4596-92D9-06A9CDF26D0C}" dt="2021-08-13T16:28:59.978" v="4192" actId="26606"/>
          <ac:spMkLst>
            <pc:docMk/>
            <pc:sldMk cId="101010696" sldId="380"/>
            <ac:spMk id="3" creationId="{761E0331-1470-4E5B-804B-448FBE413CCC}"/>
          </ac:spMkLst>
        </pc:spChg>
        <pc:spChg chg="add del">
          <ac:chgData name="kushaljh" userId="4c04cc6c-955c-4493-93eb-25196d563dbb" providerId="ADAL" clId="{3F71D2F1-B138-4596-92D9-06A9CDF26D0C}" dt="2021-08-13T09:49:59.911" v="146" actId="478"/>
          <ac:spMkLst>
            <pc:docMk/>
            <pc:sldMk cId="101010696" sldId="380"/>
            <ac:spMk id="6" creationId="{FB396A94-6DDA-4370-9DA9-3995FBF62C83}"/>
          </ac:spMkLst>
        </pc:spChg>
        <pc:picChg chg="add del mod">
          <ac:chgData name="kushaljh" userId="4c04cc6c-955c-4493-93eb-25196d563dbb" providerId="ADAL" clId="{3F71D2F1-B138-4596-92D9-06A9CDF26D0C}" dt="2021-08-13T09:49:42.237" v="144" actId="931"/>
          <ac:picMkLst>
            <pc:docMk/>
            <pc:sldMk cId="101010696" sldId="380"/>
            <ac:picMk id="5" creationId="{2C27C9E8-A533-47D9-B2F7-B380239EE142}"/>
          </ac:picMkLst>
        </pc:picChg>
        <pc:picChg chg="add mod">
          <ac:chgData name="kushaljh" userId="4c04cc6c-955c-4493-93eb-25196d563dbb" providerId="ADAL" clId="{3F71D2F1-B138-4596-92D9-06A9CDF26D0C}" dt="2021-08-13T16:28:59.978" v="4192" actId="26606"/>
          <ac:picMkLst>
            <pc:docMk/>
            <pc:sldMk cId="101010696" sldId="380"/>
            <ac:picMk id="7" creationId="{EBA689D0-6428-4831-AA5B-22274ECBB189}"/>
          </ac:picMkLst>
        </pc:picChg>
      </pc:sldChg>
      <pc:sldChg chg="modSp new del mod">
        <pc:chgData name="kushaljh" userId="4c04cc6c-955c-4493-93eb-25196d563dbb" providerId="ADAL" clId="{3F71D2F1-B138-4596-92D9-06A9CDF26D0C}" dt="2021-08-13T16:55:26.405" v="4932" actId="47"/>
        <pc:sldMkLst>
          <pc:docMk/>
          <pc:sldMk cId="2468603078" sldId="381"/>
        </pc:sldMkLst>
        <pc:spChg chg="mod">
          <ac:chgData name="kushaljh" userId="4c04cc6c-955c-4493-93eb-25196d563dbb" providerId="ADAL" clId="{3F71D2F1-B138-4596-92D9-06A9CDF26D0C}" dt="2021-08-13T09:50:49.384" v="188" actId="20577"/>
          <ac:spMkLst>
            <pc:docMk/>
            <pc:sldMk cId="2468603078" sldId="381"/>
            <ac:spMk id="2" creationId="{FDC99B52-3A5F-4948-8D5E-89A86DB11B40}"/>
          </ac:spMkLst>
        </pc:spChg>
      </pc:sldChg>
      <pc:sldChg chg="addSp modSp new mod">
        <pc:chgData name="kushaljh" userId="4c04cc6c-955c-4493-93eb-25196d563dbb" providerId="ADAL" clId="{3F71D2F1-B138-4596-92D9-06A9CDF26D0C}" dt="2021-08-13T17:19:18.420" v="6031" actId="20577"/>
        <pc:sldMkLst>
          <pc:docMk/>
          <pc:sldMk cId="416671591" sldId="382"/>
        </pc:sldMkLst>
        <pc:spChg chg="mod">
          <ac:chgData name="kushaljh" userId="4c04cc6c-955c-4493-93eb-25196d563dbb" providerId="ADAL" clId="{3F71D2F1-B138-4596-92D9-06A9CDF26D0C}" dt="2021-08-13T17:19:18.420" v="6031" actId="20577"/>
          <ac:spMkLst>
            <pc:docMk/>
            <pc:sldMk cId="416671591" sldId="382"/>
            <ac:spMk id="2" creationId="{24A09482-F8E6-4218-A283-EBC42B27E885}"/>
          </ac:spMkLst>
        </pc:spChg>
        <pc:spChg chg="mod">
          <ac:chgData name="kushaljh" userId="4c04cc6c-955c-4493-93eb-25196d563dbb" providerId="ADAL" clId="{3F71D2F1-B138-4596-92D9-06A9CDF26D0C}" dt="2021-08-13T17:00:13.734" v="5144" actId="20577"/>
          <ac:spMkLst>
            <pc:docMk/>
            <pc:sldMk cId="416671591" sldId="382"/>
            <ac:spMk id="3" creationId="{E0212ADC-020D-489C-8363-B3534FC80279}"/>
          </ac:spMkLst>
        </pc:spChg>
        <pc:picChg chg="add mod">
          <ac:chgData name="kushaljh" userId="4c04cc6c-955c-4493-93eb-25196d563dbb" providerId="ADAL" clId="{3F71D2F1-B138-4596-92D9-06A9CDF26D0C}" dt="2021-08-13T16:56:55.311" v="4984" actId="14100"/>
          <ac:picMkLst>
            <pc:docMk/>
            <pc:sldMk cId="416671591" sldId="382"/>
            <ac:picMk id="14338" creationId="{6A034807-84B1-4D50-BD4E-0891C8DEF6AF}"/>
          </ac:picMkLst>
        </pc:picChg>
      </pc:sldChg>
      <pc:sldChg chg="addSp delSp modSp new mod modAnim">
        <pc:chgData name="kushaljh" userId="4c04cc6c-955c-4493-93eb-25196d563dbb" providerId="ADAL" clId="{3F71D2F1-B138-4596-92D9-06A9CDF26D0C}" dt="2021-08-13T17:09:26.354" v="5706"/>
        <pc:sldMkLst>
          <pc:docMk/>
          <pc:sldMk cId="962250017" sldId="383"/>
        </pc:sldMkLst>
        <pc:spChg chg="mod">
          <ac:chgData name="kushaljh" userId="4c04cc6c-955c-4493-93eb-25196d563dbb" providerId="ADAL" clId="{3F71D2F1-B138-4596-92D9-06A9CDF26D0C}" dt="2021-08-13T09:51:30.683" v="267" actId="20577"/>
          <ac:spMkLst>
            <pc:docMk/>
            <pc:sldMk cId="962250017" sldId="383"/>
            <ac:spMk id="2" creationId="{C952F2B9-3187-4E44-9821-C1ED6353A650}"/>
          </ac:spMkLst>
        </pc:spChg>
        <pc:spChg chg="mod">
          <ac:chgData name="kushaljh" userId="4c04cc6c-955c-4493-93eb-25196d563dbb" providerId="ADAL" clId="{3F71D2F1-B138-4596-92D9-06A9CDF26D0C}" dt="2021-08-13T17:08:45.069" v="5700" actId="20577"/>
          <ac:spMkLst>
            <pc:docMk/>
            <pc:sldMk cId="962250017" sldId="383"/>
            <ac:spMk id="3" creationId="{D7D6F457-CD9B-4A8E-841A-164E89BD0B60}"/>
          </ac:spMkLst>
        </pc:spChg>
        <pc:picChg chg="add del">
          <ac:chgData name="kushaljh" userId="4c04cc6c-955c-4493-93eb-25196d563dbb" providerId="ADAL" clId="{3F71D2F1-B138-4596-92D9-06A9CDF26D0C}" dt="2021-08-13T17:09:26.354" v="5706"/>
          <ac:picMkLst>
            <pc:docMk/>
            <pc:sldMk cId="962250017" sldId="383"/>
            <ac:picMk id="1026" creationId="{45090B1A-0931-49B3-8B49-604FAA08D225}"/>
          </ac:picMkLst>
        </pc:picChg>
        <pc:picChg chg="add mod">
          <ac:chgData name="kushaljh" userId="4c04cc6c-955c-4493-93eb-25196d563dbb" providerId="ADAL" clId="{3F71D2F1-B138-4596-92D9-06A9CDF26D0C}" dt="2021-08-13T17:03:03.206" v="5198" actId="1076"/>
          <ac:picMkLst>
            <pc:docMk/>
            <pc:sldMk cId="962250017" sldId="383"/>
            <ac:picMk id="16386" creationId="{3BAA1750-96E9-4CF5-8957-C1DD58626538}"/>
          </ac:picMkLst>
        </pc:picChg>
      </pc:sldChg>
      <pc:sldChg chg="addSp modSp new mod modAnim">
        <pc:chgData name="kushaljh" userId="4c04cc6c-955c-4493-93eb-25196d563dbb" providerId="ADAL" clId="{3F71D2F1-B138-4596-92D9-06A9CDF26D0C}" dt="2021-08-13T15:44:04.515" v="3092" actId="20577"/>
        <pc:sldMkLst>
          <pc:docMk/>
          <pc:sldMk cId="720022884" sldId="384"/>
        </pc:sldMkLst>
        <pc:spChg chg="mod">
          <ac:chgData name="kushaljh" userId="4c04cc6c-955c-4493-93eb-25196d563dbb" providerId="ADAL" clId="{3F71D2F1-B138-4596-92D9-06A9CDF26D0C}" dt="2021-08-13T10:00:24.592" v="725"/>
          <ac:spMkLst>
            <pc:docMk/>
            <pc:sldMk cId="720022884" sldId="384"/>
            <ac:spMk id="2" creationId="{677AB0FC-998E-403B-8FC3-FA5AAB67AAE1}"/>
          </ac:spMkLst>
        </pc:spChg>
        <pc:spChg chg="mod">
          <ac:chgData name="kushaljh" userId="4c04cc6c-955c-4493-93eb-25196d563dbb" providerId="ADAL" clId="{3F71D2F1-B138-4596-92D9-06A9CDF26D0C}" dt="2021-08-13T15:44:04.515" v="3092" actId="20577"/>
          <ac:spMkLst>
            <pc:docMk/>
            <pc:sldMk cId="720022884" sldId="384"/>
            <ac:spMk id="3" creationId="{9BFF8455-3F90-483D-9AD4-DC536DC0E05C}"/>
          </ac:spMkLst>
        </pc:spChg>
        <pc:spChg chg="add mod">
          <ac:chgData name="kushaljh" userId="4c04cc6c-955c-4493-93eb-25196d563dbb" providerId="ADAL" clId="{3F71D2F1-B138-4596-92D9-06A9CDF26D0C}" dt="2021-08-13T10:07:43.179" v="1137" actId="14100"/>
          <ac:spMkLst>
            <pc:docMk/>
            <pc:sldMk cId="720022884" sldId="384"/>
            <ac:spMk id="4" creationId="{4757DDEC-5D39-4234-9524-284867925B16}"/>
          </ac:spMkLst>
        </pc:spChg>
      </pc:sldChg>
      <pc:sldChg chg="addSp delSp modSp new mod ord modClrScheme chgLayout">
        <pc:chgData name="kushaljh" userId="4c04cc6c-955c-4493-93eb-25196d563dbb" providerId="ADAL" clId="{3F71D2F1-B138-4596-92D9-06A9CDF26D0C}" dt="2021-08-13T16:51:57.686" v="4931" actId="1076"/>
        <pc:sldMkLst>
          <pc:docMk/>
          <pc:sldMk cId="1587616938" sldId="385"/>
        </pc:sldMkLst>
        <pc:spChg chg="del">
          <ac:chgData name="kushaljh" userId="4c04cc6c-955c-4493-93eb-25196d563dbb" providerId="ADAL" clId="{3F71D2F1-B138-4596-92D9-06A9CDF26D0C}" dt="2021-08-13T16:51:49.403" v="4929" actId="700"/>
          <ac:spMkLst>
            <pc:docMk/>
            <pc:sldMk cId="1587616938" sldId="385"/>
            <ac:spMk id="2" creationId="{3E9263A6-736E-4FA6-A172-B53B1F87A3D9}"/>
          </ac:spMkLst>
        </pc:spChg>
        <pc:spChg chg="del">
          <ac:chgData name="kushaljh" userId="4c04cc6c-955c-4493-93eb-25196d563dbb" providerId="ADAL" clId="{3F71D2F1-B138-4596-92D9-06A9CDF26D0C}" dt="2021-08-13T16:51:49.403" v="4929" actId="700"/>
          <ac:spMkLst>
            <pc:docMk/>
            <pc:sldMk cId="1587616938" sldId="385"/>
            <ac:spMk id="3" creationId="{C6AAA2FA-6DBB-468C-A648-622F0A9D738E}"/>
          </ac:spMkLst>
        </pc:spChg>
        <pc:picChg chg="add mod">
          <ac:chgData name="kushaljh" userId="4c04cc6c-955c-4493-93eb-25196d563dbb" providerId="ADAL" clId="{3F71D2F1-B138-4596-92D9-06A9CDF26D0C}" dt="2021-08-13T16:51:57.686" v="4931" actId="1076"/>
          <ac:picMkLst>
            <pc:docMk/>
            <pc:sldMk cId="1587616938" sldId="385"/>
            <ac:picMk id="2050" creationId="{9F7FC191-558B-4418-8739-20794D7FB56C}"/>
          </ac:picMkLst>
        </pc:picChg>
      </pc:sldChg>
      <pc:sldChg chg="addSp modSp new mod ord">
        <pc:chgData name="kushaljh" userId="4c04cc6c-955c-4493-93eb-25196d563dbb" providerId="ADAL" clId="{3F71D2F1-B138-4596-92D9-06A9CDF26D0C}" dt="2021-08-13T17:13:48.667" v="5930"/>
        <pc:sldMkLst>
          <pc:docMk/>
          <pc:sldMk cId="1445826159" sldId="386"/>
        </pc:sldMkLst>
        <pc:spChg chg="mod">
          <ac:chgData name="kushaljh" userId="4c04cc6c-955c-4493-93eb-25196d563dbb" providerId="ADAL" clId="{3F71D2F1-B138-4596-92D9-06A9CDF26D0C}" dt="2021-08-13T10:25:50.956" v="1172" actId="20577"/>
          <ac:spMkLst>
            <pc:docMk/>
            <pc:sldMk cId="1445826159" sldId="386"/>
            <ac:spMk id="2" creationId="{F9111256-29F0-40E1-A204-52321800BFCE}"/>
          </ac:spMkLst>
        </pc:spChg>
        <pc:spChg chg="mod">
          <ac:chgData name="kushaljh" userId="4c04cc6c-955c-4493-93eb-25196d563dbb" providerId="ADAL" clId="{3F71D2F1-B138-4596-92D9-06A9CDF26D0C}" dt="2021-08-13T17:12:44.947" v="5926" actId="113"/>
          <ac:spMkLst>
            <pc:docMk/>
            <pc:sldMk cId="1445826159" sldId="386"/>
            <ac:spMk id="3" creationId="{541F5116-CFB8-4968-9719-E1F69CBE8CD2}"/>
          </ac:spMkLst>
        </pc:spChg>
        <pc:graphicFrameChg chg="add mod modGraphic">
          <ac:chgData name="kushaljh" userId="4c04cc6c-955c-4493-93eb-25196d563dbb" providerId="ADAL" clId="{3F71D2F1-B138-4596-92D9-06A9CDF26D0C}" dt="2021-08-13T10:32:20.170" v="1461" actId="1076"/>
          <ac:graphicFrameMkLst>
            <pc:docMk/>
            <pc:sldMk cId="1445826159" sldId="386"/>
            <ac:graphicFrameMk id="4" creationId="{90D0172D-B1B9-4ACB-9369-B234F4E6B046}"/>
          </ac:graphicFrameMkLst>
        </pc:graphicFrameChg>
      </pc:sldChg>
      <pc:sldChg chg="modSp add mod ord">
        <pc:chgData name="kushaljh" userId="4c04cc6c-955c-4493-93eb-25196d563dbb" providerId="ADAL" clId="{3F71D2F1-B138-4596-92D9-06A9CDF26D0C}" dt="2021-08-13T17:13:48.667" v="5930"/>
        <pc:sldMkLst>
          <pc:docMk/>
          <pc:sldMk cId="655670104" sldId="387"/>
        </pc:sldMkLst>
        <pc:spChg chg="mod">
          <ac:chgData name="kushaljh" userId="4c04cc6c-955c-4493-93eb-25196d563dbb" providerId="ADAL" clId="{3F71D2F1-B138-4596-92D9-06A9CDF26D0C}" dt="2021-08-13T17:12:54.135" v="5928" actId="113"/>
          <ac:spMkLst>
            <pc:docMk/>
            <pc:sldMk cId="655670104" sldId="387"/>
            <ac:spMk id="3" creationId="{541F5116-CFB8-4968-9719-E1F69CBE8CD2}"/>
          </ac:spMkLst>
        </pc:spChg>
        <pc:graphicFrameChg chg="mod modGraphic">
          <ac:chgData name="kushaljh" userId="4c04cc6c-955c-4493-93eb-25196d563dbb" providerId="ADAL" clId="{3F71D2F1-B138-4596-92D9-06A9CDF26D0C}" dt="2021-08-13T10:41:35.016" v="1791" actId="113"/>
          <ac:graphicFrameMkLst>
            <pc:docMk/>
            <pc:sldMk cId="655670104" sldId="387"/>
            <ac:graphicFrameMk id="4" creationId="{90D0172D-B1B9-4ACB-9369-B234F4E6B046}"/>
          </ac:graphicFrameMkLst>
        </pc:graphicFrameChg>
      </pc:sldChg>
      <pc:sldChg chg="addSp delSp modSp new mod ord">
        <pc:chgData name="kushaljh" userId="4c04cc6c-955c-4493-93eb-25196d563dbb" providerId="ADAL" clId="{3F71D2F1-B138-4596-92D9-06A9CDF26D0C}" dt="2021-08-13T17:13:48.667" v="5930"/>
        <pc:sldMkLst>
          <pc:docMk/>
          <pc:sldMk cId="124368979" sldId="388"/>
        </pc:sldMkLst>
        <pc:spChg chg="mod">
          <ac:chgData name="kushaljh" userId="4c04cc6c-955c-4493-93eb-25196d563dbb" providerId="ADAL" clId="{3F71D2F1-B138-4596-92D9-06A9CDF26D0C}" dt="2021-08-13T10:48:54.762" v="1810" actId="20577"/>
          <ac:spMkLst>
            <pc:docMk/>
            <pc:sldMk cId="124368979" sldId="388"/>
            <ac:spMk id="2" creationId="{554C110D-52AA-4815-A85F-C99E0751530D}"/>
          </ac:spMkLst>
        </pc:spChg>
        <pc:spChg chg="add del mod">
          <ac:chgData name="kushaljh" userId="4c04cc6c-955c-4493-93eb-25196d563dbb" providerId="ADAL" clId="{3F71D2F1-B138-4596-92D9-06A9CDF26D0C}" dt="2021-08-13T10:50:29.321" v="1839" actId="478"/>
          <ac:spMkLst>
            <pc:docMk/>
            <pc:sldMk cId="124368979" sldId="388"/>
            <ac:spMk id="3" creationId="{2D45C2AB-ADEB-4B02-8A81-B3BBDA243150}"/>
          </ac:spMkLst>
        </pc:spChg>
        <pc:spChg chg="add mod">
          <ac:chgData name="kushaljh" userId="4c04cc6c-955c-4493-93eb-25196d563dbb" providerId="ADAL" clId="{3F71D2F1-B138-4596-92D9-06A9CDF26D0C}" dt="2021-08-13T10:50:27.218" v="1838" actId="1076"/>
          <ac:spMkLst>
            <pc:docMk/>
            <pc:sldMk cId="124368979" sldId="388"/>
            <ac:spMk id="9" creationId="{DE922602-E18B-4463-945A-0A9A501A4415}"/>
          </ac:spMkLst>
        </pc:spChg>
        <pc:spChg chg="add del mod">
          <ac:chgData name="kushaljh" userId="4c04cc6c-955c-4493-93eb-25196d563dbb" providerId="ADAL" clId="{3F71D2F1-B138-4596-92D9-06A9CDF26D0C}" dt="2021-08-13T10:49:55.704" v="1823"/>
          <ac:spMkLst>
            <pc:docMk/>
            <pc:sldMk cId="124368979" sldId="388"/>
            <ac:spMk id="10" creationId="{BE7B7823-D63E-4C0F-8881-31C2740732D4}"/>
          </ac:spMkLst>
        </pc:spChg>
        <pc:graphicFrameChg chg="add del mod">
          <ac:chgData name="kushaljh" userId="4c04cc6c-955c-4493-93eb-25196d563dbb" providerId="ADAL" clId="{3F71D2F1-B138-4596-92D9-06A9CDF26D0C}" dt="2021-08-13T10:49:02.363" v="1812"/>
          <ac:graphicFrameMkLst>
            <pc:docMk/>
            <pc:sldMk cId="124368979" sldId="388"/>
            <ac:graphicFrameMk id="4" creationId="{40AC11A1-7357-4CE9-8D46-DF66C162E07A}"/>
          </ac:graphicFrameMkLst>
        </pc:graphicFrameChg>
        <pc:picChg chg="add del">
          <ac:chgData name="kushaljh" userId="4c04cc6c-955c-4493-93eb-25196d563dbb" providerId="ADAL" clId="{3F71D2F1-B138-4596-92D9-06A9CDF26D0C}" dt="2021-08-13T10:49:35.516" v="1817" actId="478"/>
          <ac:picMkLst>
            <pc:docMk/>
            <pc:sldMk cId="124368979" sldId="388"/>
            <ac:picMk id="6" creationId="{0B642D70-C41F-4AD1-9475-32CB4457E370}"/>
          </ac:picMkLst>
        </pc:picChg>
        <pc:picChg chg="add del">
          <ac:chgData name="kushaljh" userId="4c04cc6c-955c-4493-93eb-25196d563dbb" providerId="ADAL" clId="{3F71D2F1-B138-4596-92D9-06A9CDF26D0C}" dt="2021-08-13T10:49:33.547" v="1816" actId="478"/>
          <ac:picMkLst>
            <pc:docMk/>
            <pc:sldMk cId="124368979" sldId="388"/>
            <ac:picMk id="8" creationId="{9C6A14B9-971B-4B4E-8CA2-99B8CC3A3EB5}"/>
          </ac:picMkLst>
        </pc:picChg>
      </pc:sldChg>
      <pc:sldChg chg="addSp delSp modSp new mod">
        <pc:chgData name="kushaljh" userId="4c04cc6c-955c-4493-93eb-25196d563dbb" providerId="ADAL" clId="{3F71D2F1-B138-4596-92D9-06A9CDF26D0C}" dt="2021-08-13T11:03:19.894" v="2035" actId="478"/>
        <pc:sldMkLst>
          <pc:docMk/>
          <pc:sldMk cId="4167250109" sldId="389"/>
        </pc:sldMkLst>
        <pc:spChg chg="mod">
          <ac:chgData name="kushaljh" userId="4c04cc6c-955c-4493-93eb-25196d563dbb" providerId="ADAL" clId="{3F71D2F1-B138-4596-92D9-06A9CDF26D0C}" dt="2021-08-13T11:02:42.232" v="2023"/>
          <ac:spMkLst>
            <pc:docMk/>
            <pc:sldMk cId="4167250109" sldId="389"/>
            <ac:spMk id="2" creationId="{EA5B3DB4-F185-48DE-AEBC-DF4F0B0ECAAC}"/>
          </ac:spMkLst>
        </pc:spChg>
        <pc:spChg chg="mod">
          <ac:chgData name="kushaljh" userId="4c04cc6c-955c-4493-93eb-25196d563dbb" providerId="ADAL" clId="{3F71D2F1-B138-4596-92D9-06A9CDF26D0C}" dt="2021-08-13T11:02:17.027" v="2022" actId="12"/>
          <ac:spMkLst>
            <pc:docMk/>
            <pc:sldMk cId="4167250109" sldId="389"/>
            <ac:spMk id="3" creationId="{8A436209-F0DB-415B-AB0C-3999AFA2B63A}"/>
          </ac:spMkLst>
        </pc:spChg>
        <pc:picChg chg="add mod">
          <ac:chgData name="kushaljh" userId="4c04cc6c-955c-4493-93eb-25196d563dbb" providerId="ADAL" clId="{3F71D2F1-B138-4596-92D9-06A9CDF26D0C}" dt="2021-08-13T11:03:01.592" v="2033"/>
          <ac:picMkLst>
            <pc:docMk/>
            <pc:sldMk cId="4167250109" sldId="389"/>
            <ac:picMk id="4" creationId="{F61555B6-7634-4C62-9CDB-37457DD0D0FB}"/>
          </ac:picMkLst>
        </pc:picChg>
        <pc:picChg chg="add del mod">
          <ac:chgData name="kushaljh" userId="4c04cc6c-955c-4493-93eb-25196d563dbb" providerId="ADAL" clId="{3F71D2F1-B138-4596-92D9-06A9CDF26D0C}" dt="2021-08-13T11:03:19.894" v="2035" actId="478"/>
          <ac:picMkLst>
            <pc:docMk/>
            <pc:sldMk cId="4167250109" sldId="389"/>
            <ac:picMk id="5" creationId="{410D404F-28DC-486F-8491-9F7460E33F56}"/>
          </ac:picMkLst>
        </pc:picChg>
      </pc:sldChg>
      <pc:sldChg chg="modSp add mod">
        <pc:chgData name="kushaljh" userId="4c04cc6c-955c-4493-93eb-25196d563dbb" providerId="ADAL" clId="{3F71D2F1-B138-4596-92D9-06A9CDF26D0C}" dt="2021-08-13T16:28:54.103" v="4189" actId="1076"/>
        <pc:sldMkLst>
          <pc:docMk/>
          <pc:sldMk cId="3531167718" sldId="390"/>
        </pc:sldMkLst>
        <pc:spChg chg="mod">
          <ac:chgData name="kushaljh" userId="4c04cc6c-955c-4493-93eb-25196d563dbb" providerId="ADAL" clId="{3F71D2F1-B138-4596-92D9-06A9CDF26D0C}" dt="2021-08-13T11:05:16.386" v="2158" actId="20577"/>
          <ac:spMkLst>
            <pc:docMk/>
            <pc:sldMk cId="3531167718" sldId="390"/>
            <ac:spMk id="3" creationId="{8A436209-F0DB-415B-AB0C-3999AFA2B63A}"/>
          </ac:spMkLst>
        </pc:spChg>
        <pc:picChg chg="mod">
          <ac:chgData name="kushaljh" userId="4c04cc6c-955c-4493-93eb-25196d563dbb" providerId="ADAL" clId="{3F71D2F1-B138-4596-92D9-06A9CDF26D0C}" dt="2021-08-13T16:28:54.103" v="4189" actId="1076"/>
          <ac:picMkLst>
            <pc:docMk/>
            <pc:sldMk cId="3531167718" sldId="390"/>
            <ac:picMk id="4" creationId="{F61555B6-7634-4C62-9CDB-37457DD0D0FB}"/>
          </ac:picMkLst>
        </pc:picChg>
      </pc:sldChg>
      <pc:sldChg chg="modSp new mod">
        <pc:chgData name="kushaljh" userId="4c04cc6c-955c-4493-93eb-25196d563dbb" providerId="ADAL" clId="{3F71D2F1-B138-4596-92D9-06A9CDF26D0C}" dt="2021-08-13T11:11:04.508" v="2527" actId="20577"/>
        <pc:sldMkLst>
          <pc:docMk/>
          <pc:sldMk cId="399067533" sldId="391"/>
        </pc:sldMkLst>
        <pc:spChg chg="mod">
          <ac:chgData name="kushaljh" userId="4c04cc6c-955c-4493-93eb-25196d563dbb" providerId="ADAL" clId="{3F71D2F1-B138-4596-92D9-06A9CDF26D0C}" dt="2021-08-13T11:06:08.140" v="2185" actId="20577"/>
          <ac:spMkLst>
            <pc:docMk/>
            <pc:sldMk cId="399067533" sldId="391"/>
            <ac:spMk id="2" creationId="{627358E2-D06E-4DA0-8248-C18FB6E87041}"/>
          </ac:spMkLst>
        </pc:spChg>
        <pc:spChg chg="mod">
          <ac:chgData name="kushaljh" userId="4c04cc6c-955c-4493-93eb-25196d563dbb" providerId="ADAL" clId="{3F71D2F1-B138-4596-92D9-06A9CDF26D0C}" dt="2021-08-13T11:11:04.508" v="2527" actId="20577"/>
          <ac:spMkLst>
            <pc:docMk/>
            <pc:sldMk cId="399067533" sldId="391"/>
            <ac:spMk id="3" creationId="{B07EE932-8F42-4192-A661-A3562071E831}"/>
          </ac:spMkLst>
        </pc:spChg>
      </pc:sldChg>
      <pc:sldChg chg="modSp add mod">
        <pc:chgData name="kushaljh" userId="4c04cc6c-955c-4493-93eb-25196d563dbb" providerId="ADAL" clId="{3F71D2F1-B138-4596-92D9-06A9CDF26D0C}" dt="2021-08-13T11:13:58.266" v="2718" actId="20577"/>
        <pc:sldMkLst>
          <pc:docMk/>
          <pc:sldMk cId="2802014647" sldId="392"/>
        </pc:sldMkLst>
        <pc:spChg chg="mod">
          <ac:chgData name="kushaljh" userId="4c04cc6c-955c-4493-93eb-25196d563dbb" providerId="ADAL" clId="{3F71D2F1-B138-4596-92D9-06A9CDF26D0C}" dt="2021-08-13T11:13:58.266" v="2718" actId="20577"/>
          <ac:spMkLst>
            <pc:docMk/>
            <pc:sldMk cId="2802014647" sldId="392"/>
            <ac:spMk id="3" creationId="{B07EE932-8F42-4192-A661-A3562071E831}"/>
          </ac:spMkLst>
        </pc:spChg>
      </pc:sldChg>
      <pc:sldChg chg="modSp add mod ord modAnim">
        <pc:chgData name="kushaljh" userId="4c04cc6c-955c-4493-93eb-25196d563dbb" providerId="ADAL" clId="{3F71D2F1-B138-4596-92D9-06A9CDF26D0C}" dt="2021-08-13T17:12:05.600" v="5924"/>
        <pc:sldMkLst>
          <pc:docMk/>
          <pc:sldMk cId="879443975" sldId="393"/>
        </pc:sldMkLst>
        <pc:spChg chg="mod">
          <ac:chgData name="kushaljh" userId="4c04cc6c-955c-4493-93eb-25196d563dbb" providerId="ADAL" clId="{3F71D2F1-B138-4596-92D9-06A9CDF26D0C}" dt="2021-08-13T15:34:46.625" v="2741" actId="27636"/>
          <ac:spMkLst>
            <pc:docMk/>
            <pc:sldMk cId="879443975" sldId="393"/>
            <ac:spMk id="3" creationId="{6FAD00C6-C527-40E4-85E0-B5FEAA5FD401}"/>
          </ac:spMkLst>
        </pc:spChg>
        <pc:graphicFrameChg chg="modGraphic">
          <ac:chgData name="kushaljh" userId="4c04cc6c-955c-4493-93eb-25196d563dbb" providerId="ADAL" clId="{3F71D2F1-B138-4596-92D9-06A9CDF26D0C}" dt="2021-08-13T15:33:44.404" v="2726" actId="20577"/>
          <ac:graphicFrameMkLst>
            <pc:docMk/>
            <pc:sldMk cId="879443975" sldId="393"/>
            <ac:graphicFrameMk id="4" creationId="{7690EC90-053F-4BB3-9A80-21A592EA88AA}"/>
          </ac:graphicFrameMkLst>
        </pc:graphicFrameChg>
      </pc:sldChg>
      <pc:sldChg chg="addSp delSp modSp add">
        <pc:chgData name="kushaljh" userId="4c04cc6c-955c-4493-93eb-25196d563dbb" providerId="ADAL" clId="{3F71D2F1-B138-4596-92D9-06A9CDF26D0C}" dt="2021-08-13T15:59:55.353" v="3519" actId="114"/>
        <pc:sldMkLst>
          <pc:docMk/>
          <pc:sldMk cId="442135738" sldId="394"/>
        </pc:sldMkLst>
        <pc:spChg chg="mod">
          <ac:chgData name="kushaljh" userId="4c04cc6c-955c-4493-93eb-25196d563dbb" providerId="ADAL" clId="{3F71D2F1-B138-4596-92D9-06A9CDF26D0C}" dt="2021-08-13T15:59:55.353" v="3519" actId="114"/>
          <ac:spMkLst>
            <pc:docMk/>
            <pc:sldMk cId="442135738" sldId="394"/>
            <ac:spMk id="3" creationId="{6FAD00C6-C527-40E4-85E0-B5FEAA5FD401}"/>
          </ac:spMkLst>
        </pc:spChg>
        <pc:picChg chg="del">
          <ac:chgData name="kushaljh" userId="4c04cc6c-955c-4493-93eb-25196d563dbb" providerId="ADAL" clId="{3F71D2F1-B138-4596-92D9-06A9CDF26D0C}" dt="2021-08-13T15:56:21.291" v="3478" actId="478"/>
          <ac:picMkLst>
            <pc:docMk/>
            <pc:sldMk cId="442135738" sldId="394"/>
            <ac:picMk id="1028" creationId="{58C1A1DB-E328-42A2-B436-AEE1A7A8A69B}"/>
          </ac:picMkLst>
        </pc:picChg>
        <pc:picChg chg="del">
          <ac:chgData name="kushaljh" userId="4c04cc6c-955c-4493-93eb-25196d563dbb" providerId="ADAL" clId="{3F71D2F1-B138-4596-92D9-06A9CDF26D0C}" dt="2021-08-13T15:56:21.291" v="3478" actId="478"/>
          <ac:picMkLst>
            <pc:docMk/>
            <pc:sldMk cId="442135738" sldId="394"/>
            <ac:picMk id="1029" creationId="{8336DBAF-F97F-4DA6-8F71-617BD6299719}"/>
          </ac:picMkLst>
        </pc:picChg>
        <pc:picChg chg="del">
          <ac:chgData name="kushaljh" userId="4c04cc6c-955c-4493-93eb-25196d563dbb" providerId="ADAL" clId="{3F71D2F1-B138-4596-92D9-06A9CDF26D0C}" dt="2021-08-13T15:56:21.291" v="3478" actId="478"/>
          <ac:picMkLst>
            <pc:docMk/>
            <pc:sldMk cId="442135738" sldId="394"/>
            <ac:picMk id="1030" creationId="{773FF55A-CD0E-4D02-91C7-C539E75E3310}"/>
          </ac:picMkLst>
        </pc:picChg>
        <pc:picChg chg="add mod">
          <ac:chgData name="kushaljh" userId="4c04cc6c-955c-4493-93eb-25196d563dbb" providerId="ADAL" clId="{3F71D2F1-B138-4596-92D9-06A9CDF26D0C}" dt="2021-08-13T15:56:27.042" v="3480" actId="1076"/>
          <ac:picMkLst>
            <pc:docMk/>
            <pc:sldMk cId="442135738" sldId="394"/>
            <ac:picMk id="9218" creationId="{8EED85B8-3EB2-4B8F-97BA-2CB27AC8CD0C}"/>
          </ac:picMkLst>
        </pc:picChg>
      </pc:sldChg>
      <pc:sldChg chg="addSp delSp modSp new mod">
        <pc:chgData name="kushaljh" userId="4c04cc6c-955c-4493-93eb-25196d563dbb" providerId="ADAL" clId="{3F71D2F1-B138-4596-92D9-06A9CDF26D0C}" dt="2021-08-13T16:10:10.607" v="4027" actId="2165"/>
        <pc:sldMkLst>
          <pc:docMk/>
          <pc:sldMk cId="748704261" sldId="395"/>
        </pc:sldMkLst>
        <pc:spChg chg="mod">
          <ac:chgData name="kushaljh" userId="4c04cc6c-955c-4493-93eb-25196d563dbb" providerId="ADAL" clId="{3F71D2F1-B138-4596-92D9-06A9CDF26D0C}" dt="2021-08-13T16:03:21.638" v="3691" actId="20577"/>
          <ac:spMkLst>
            <pc:docMk/>
            <pc:sldMk cId="748704261" sldId="395"/>
            <ac:spMk id="2" creationId="{E3B4A15E-8B3A-4A00-9376-E8F80A70FCB0}"/>
          </ac:spMkLst>
        </pc:spChg>
        <pc:spChg chg="del">
          <ac:chgData name="kushaljh" userId="4c04cc6c-955c-4493-93eb-25196d563dbb" providerId="ADAL" clId="{3F71D2F1-B138-4596-92D9-06A9CDF26D0C}" dt="2021-08-13T16:00:48.786" v="3521" actId="3680"/>
          <ac:spMkLst>
            <pc:docMk/>
            <pc:sldMk cId="748704261" sldId="395"/>
            <ac:spMk id="3" creationId="{D51C0C0D-F1C1-4F6A-94D6-98DE155CDBC9}"/>
          </ac:spMkLst>
        </pc:spChg>
        <pc:spChg chg="add mod">
          <ac:chgData name="kushaljh" userId="4c04cc6c-955c-4493-93eb-25196d563dbb" providerId="ADAL" clId="{3F71D2F1-B138-4596-92D9-06A9CDF26D0C}" dt="2021-08-13T16:04:24.564" v="3725" actId="207"/>
          <ac:spMkLst>
            <pc:docMk/>
            <pc:sldMk cId="748704261" sldId="395"/>
            <ac:spMk id="5" creationId="{57AE1F8D-AE71-45F1-9338-1D45EA39221A}"/>
          </ac:spMkLst>
        </pc:spChg>
        <pc:graphicFrameChg chg="add mod ord modGraphic">
          <ac:chgData name="kushaljh" userId="4c04cc6c-955c-4493-93eb-25196d563dbb" providerId="ADAL" clId="{3F71D2F1-B138-4596-92D9-06A9CDF26D0C}" dt="2021-08-13T16:02:32.620" v="3596" actId="1076"/>
          <ac:graphicFrameMkLst>
            <pc:docMk/>
            <pc:sldMk cId="748704261" sldId="395"/>
            <ac:graphicFrameMk id="4" creationId="{F411C57F-B466-42CA-908D-C0845E54CCD9}"/>
          </ac:graphicFrameMkLst>
        </pc:graphicFrameChg>
        <pc:graphicFrameChg chg="add mod modGraphic">
          <ac:chgData name="kushaljh" userId="4c04cc6c-955c-4493-93eb-25196d563dbb" providerId="ADAL" clId="{3F71D2F1-B138-4596-92D9-06A9CDF26D0C}" dt="2021-08-13T16:10:10.607" v="4027" actId="2165"/>
          <ac:graphicFrameMkLst>
            <pc:docMk/>
            <pc:sldMk cId="748704261" sldId="395"/>
            <ac:graphicFrameMk id="6" creationId="{6E169057-5BCB-4508-9A68-2E1203965B54}"/>
          </ac:graphicFrameMkLst>
        </pc:graphicFrameChg>
      </pc:sldChg>
      <pc:sldChg chg="addSp delSp modSp add mod">
        <pc:chgData name="kushaljh" userId="4c04cc6c-955c-4493-93eb-25196d563dbb" providerId="ADAL" clId="{3F71D2F1-B138-4596-92D9-06A9CDF26D0C}" dt="2021-08-13T17:47:01.181" v="7073" actId="113"/>
        <pc:sldMkLst>
          <pc:docMk/>
          <pc:sldMk cId="2942588978" sldId="396"/>
        </pc:sldMkLst>
        <pc:spChg chg="mod">
          <ac:chgData name="kushaljh" userId="4c04cc6c-955c-4493-93eb-25196d563dbb" providerId="ADAL" clId="{3F71D2F1-B138-4596-92D9-06A9CDF26D0C}" dt="2021-08-13T16:05:20.928" v="3734" actId="20577"/>
          <ac:spMkLst>
            <pc:docMk/>
            <pc:sldMk cId="2942588978" sldId="396"/>
            <ac:spMk id="5" creationId="{57AE1F8D-AE71-45F1-9338-1D45EA39221A}"/>
          </ac:spMkLst>
        </pc:spChg>
        <pc:spChg chg="add del mod">
          <ac:chgData name="kushaljh" userId="4c04cc6c-955c-4493-93eb-25196d563dbb" providerId="ADAL" clId="{3F71D2F1-B138-4596-92D9-06A9CDF26D0C}" dt="2021-08-13T16:06:22.915" v="3756" actId="478"/>
          <ac:spMkLst>
            <pc:docMk/>
            <pc:sldMk cId="2942588978" sldId="396"/>
            <ac:spMk id="6" creationId="{52170F00-9FEA-4E93-B599-CDED0210375A}"/>
          </ac:spMkLst>
        </pc:spChg>
        <pc:graphicFrameChg chg="add del mod modGraphic">
          <ac:chgData name="kushaljh" userId="4c04cc6c-955c-4493-93eb-25196d563dbb" providerId="ADAL" clId="{3F71D2F1-B138-4596-92D9-06A9CDF26D0C}" dt="2021-08-13T17:47:01.181" v="7073" actId="113"/>
          <ac:graphicFrameMkLst>
            <pc:docMk/>
            <pc:sldMk cId="2942588978" sldId="396"/>
            <ac:graphicFrameMk id="4" creationId="{F411C57F-B466-42CA-908D-C0845E54CCD9}"/>
          </ac:graphicFrameMkLst>
        </pc:graphicFrameChg>
      </pc:sldChg>
      <pc:sldChg chg="addSp delSp modSp add mod modAnim">
        <pc:chgData name="kushaljh" userId="4c04cc6c-955c-4493-93eb-25196d563dbb" providerId="ADAL" clId="{3F71D2F1-B138-4596-92D9-06A9CDF26D0C}" dt="2021-08-13T18:00:27.647" v="7464" actId="20577"/>
        <pc:sldMkLst>
          <pc:docMk/>
          <pc:sldMk cId="2928835156" sldId="397"/>
        </pc:sldMkLst>
        <pc:spChg chg="mod">
          <ac:chgData name="kushaljh" userId="4c04cc6c-955c-4493-93eb-25196d563dbb" providerId="ADAL" clId="{3F71D2F1-B138-4596-92D9-06A9CDF26D0C}" dt="2021-08-13T16:09:17.577" v="4012" actId="113"/>
          <ac:spMkLst>
            <pc:docMk/>
            <pc:sldMk cId="2928835156" sldId="397"/>
            <ac:spMk id="3" creationId="{6FAD00C6-C527-40E4-85E0-B5FEAA5FD401}"/>
          </ac:spMkLst>
        </pc:spChg>
        <pc:spChg chg="add mod">
          <ac:chgData name="kushaljh" userId="4c04cc6c-955c-4493-93eb-25196d563dbb" providerId="ADAL" clId="{3F71D2F1-B138-4596-92D9-06A9CDF26D0C}" dt="2021-08-13T18:00:27.647" v="7464" actId="20577"/>
          <ac:spMkLst>
            <pc:docMk/>
            <pc:sldMk cId="2928835156" sldId="397"/>
            <ac:spMk id="4" creationId="{271148F4-DAA1-47EB-86B4-7C7CCC58F77D}"/>
          </ac:spMkLst>
        </pc:spChg>
        <pc:picChg chg="del">
          <ac:chgData name="kushaljh" userId="4c04cc6c-955c-4493-93eb-25196d563dbb" providerId="ADAL" clId="{3F71D2F1-B138-4596-92D9-06A9CDF26D0C}" dt="2021-08-13T16:08:31.464" v="3896" actId="478"/>
          <ac:picMkLst>
            <pc:docMk/>
            <pc:sldMk cId="2928835156" sldId="397"/>
            <ac:picMk id="9218" creationId="{8EED85B8-3EB2-4B8F-97BA-2CB27AC8CD0C}"/>
          </ac:picMkLst>
        </pc:picChg>
      </pc:sldChg>
      <pc:sldChg chg="modSp add mod">
        <pc:chgData name="kushaljh" userId="4c04cc6c-955c-4493-93eb-25196d563dbb" providerId="ADAL" clId="{3F71D2F1-B138-4596-92D9-06A9CDF26D0C}" dt="2021-08-13T16:31:35.691" v="4503" actId="207"/>
        <pc:sldMkLst>
          <pc:docMk/>
          <pc:sldMk cId="3926633842" sldId="398"/>
        </pc:sldMkLst>
        <pc:spChg chg="mod">
          <ac:chgData name="kushaljh" userId="4c04cc6c-955c-4493-93eb-25196d563dbb" providerId="ADAL" clId="{3F71D2F1-B138-4596-92D9-06A9CDF26D0C}" dt="2021-08-13T16:31:35.691" v="4503" actId="207"/>
          <ac:spMkLst>
            <pc:docMk/>
            <pc:sldMk cId="3926633842" sldId="398"/>
            <ac:spMk id="3" creationId="{761E0331-1470-4E5B-804B-448FBE413CCC}"/>
          </ac:spMkLst>
        </pc:spChg>
      </pc:sldChg>
      <pc:sldChg chg="addSp delSp modSp add mod">
        <pc:chgData name="kushaljh" userId="4c04cc6c-955c-4493-93eb-25196d563dbb" providerId="ADAL" clId="{3F71D2F1-B138-4596-92D9-06A9CDF26D0C}" dt="2021-08-13T16:38:30.979" v="4632" actId="1076"/>
        <pc:sldMkLst>
          <pc:docMk/>
          <pc:sldMk cId="2016879534" sldId="399"/>
        </pc:sldMkLst>
        <pc:spChg chg="mod">
          <ac:chgData name="kushaljh" userId="4c04cc6c-955c-4493-93eb-25196d563dbb" providerId="ADAL" clId="{3F71D2F1-B138-4596-92D9-06A9CDF26D0C}" dt="2021-08-13T16:32:30.997" v="4597" actId="20577"/>
          <ac:spMkLst>
            <pc:docMk/>
            <pc:sldMk cId="2016879534" sldId="399"/>
            <ac:spMk id="3" creationId="{761E0331-1470-4E5B-804B-448FBE413CCC}"/>
          </ac:spMkLst>
        </pc:spChg>
        <pc:graphicFrameChg chg="add del mod">
          <ac:chgData name="kushaljh" userId="4c04cc6c-955c-4493-93eb-25196d563dbb" providerId="ADAL" clId="{3F71D2F1-B138-4596-92D9-06A9CDF26D0C}" dt="2021-08-13T16:34:10.243" v="4606" actId="478"/>
          <ac:graphicFrameMkLst>
            <pc:docMk/>
            <pc:sldMk cId="2016879534" sldId="399"/>
            <ac:graphicFrameMk id="6" creationId="{9B8D960F-D6B7-4490-8FFB-E4A8D9B46907}"/>
          </ac:graphicFrameMkLst>
        </pc:graphicFrameChg>
        <pc:picChg chg="del mod">
          <ac:chgData name="kushaljh" userId="4c04cc6c-955c-4493-93eb-25196d563dbb" providerId="ADAL" clId="{3F71D2F1-B138-4596-92D9-06A9CDF26D0C}" dt="2021-08-13T16:32:48.523" v="4599" actId="478"/>
          <ac:picMkLst>
            <pc:docMk/>
            <pc:sldMk cId="2016879534" sldId="399"/>
            <ac:picMk id="7" creationId="{EBA689D0-6428-4831-AA5B-22274ECBB189}"/>
          </ac:picMkLst>
        </pc:picChg>
        <pc:picChg chg="add mod">
          <ac:chgData name="kushaljh" userId="4c04cc6c-955c-4493-93eb-25196d563dbb" providerId="ADAL" clId="{3F71D2F1-B138-4596-92D9-06A9CDF26D0C}" dt="2021-08-13T16:36:19.666" v="4615" actId="1076"/>
          <ac:picMkLst>
            <pc:docMk/>
            <pc:sldMk cId="2016879534" sldId="399"/>
            <ac:picMk id="10242" creationId="{ADC6C11A-CD95-4ADB-AA3A-5D2C3570F0B1}"/>
          </ac:picMkLst>
        </pc:picChg>
        <pc:picChg chg="add mod">
          <ac:chgData name="kushaljh" userId="4c04cc6c-955c-4493-93eb-25196d563dbb" providerId="ADAL" clId="{3F71D2F1-B138-4596-92D9-06A9CDF26D0C}" dt="2021-08-13T16:38:23.792" v="4630" actId="1076"/>
          <ac:picMkLst>
            <pc:docMk/>
            <pc:sldMk cId="2016879534" sldId="399"/>
            <ac:picMk id="10244" creationId="{D9EDEF2B-37B5-405A-AAA9-529361F7B6FB}"/>
          </ac:picMkLst>
        </pc:picChg>
        <pc:picChg chg="add mod">
          <ac:chgData name="kushaljh" userId="4c04cc6c-955c-4493-93eb-25196d563dbb" providerId="ADAL" clId="{3F71D2F1-B138-4596-92D9-06A9CDF26D0C}" dt="2021-08-13T16:38:30.979" v="4632" actId="1076"/>
          <ac:picMkLst>
            <pc:docMk/>
            <pc:sldMk cId="2016879534" sldId="399"/>
            <ac:picMk id="10246" creationId="{E8F2690C-6166-41F6-BF3F-B7349B6B78C4}"/>
          </ac:picMkLst>
        </pc:picChg>
      </pc:sldChg>
      <pc:sldChg chg="addSp delSp modSp add mod modAnim">
        <pc:chgData name="kushaljh" userId="4c04cc6c-955c-4493-93eb-25196d563dbb" providerId="ADAL" clId="{3F71D2F1-B138-4596-92D9-06A9CDF26D0C}" dt="2021-08-13T18:01:32.462" v="7518" actId="20577"/>
        <pc:sldMkLst>
          <pc:docMk/>
          <pc:sldMk cId="2303296350" sldId="400"/>
        </pc:sldMkLst>
        <pc:spChg chg="mod">
          <ac:chgData name="kushaljh" userId="4c04cc6c-955c-4493-93eb-25196d563dbb" providerId="ADAL" clId="{3F71D2F1-B138-4596-92D9-06A9CDF26D0C}" dt="2021-08-13T18:00:48.165" v="7466" actId="20577"/>
          <ac:spMkLst>
            <pc:docMk/>
            <pc:sldMk cId="2303296350" sldId="400"/>
            <ac:spMk id="3" creationId="{761E0331-1470-4E5B-804B-448FBE413CCC}"/>
          </ac:spMkLst>
        </pc:spChg>
        <pc:spChg chg="add mod">
          <ac:chgData name="kushaljh" userId="4c04cc6c-955c-4493-93eb-25196d563dbb" providerId="ADAL" clId="{3F71D2F1-B138-4596-92D9-06A9CDF26D0C}" dt="2021-08-13T18:01:01.758" v="7469" actId="1076"/>
          <ac:spMkLst>
            <pc:docMk/>
            <pc:sldMk cId="2303296350" sldId="400"/>
            <ac:spMk id="11" creationId="{5B9EDB1F-8C0C-4B04-97ED-6A36DB24BC72}"/>
          </ac:spMkLst>
        </pc:spChg>
        <pc:spChg chg="add mod">
          <ac:chgData name="kushaljh" userId="4c04cc6c-955c-4493-93eb-25196d563dbb" providerId="ADAL" clId="{3F71D2F1-B138-4596-92D9-06A9CDF26D0C}" dt="2021-08-13T18:01:01.758" v="7469" actId="1076"/>
          <ac:spMkLst>
            <pc:docMk/>
            <pc:sldMk cId="2303296350" sldId="400"/>
            <ac:spMk id="12" creationId="{45895449-B968-4119-8331-1042FC2F5B46}"/>
          </ac:spMkLst>
        </pc:spChg>
        <pc:spChg chg="add mod">
          <ac:chgData name="kushaljh" userId="4c04cc6c-955c-4493-93eb-25196d563dbb" providerId="ADAL" clId="{3F71D2F1-B138-4596-92D9-06A9CDF26D0C}" dt="2021-08-13T18:01:01.758" v="7469" actId="1076"/>
          <ac:spMkLst>
            <pc:docMk/>
            <pc:sldMk cId="2303296350" sldId="400"/>
            <ac:spMk id="14" creationId="{F74DDB0F-00F7-4001-A9F2-5B55352B9335}"/>
          </ac:spMkLst>
        </pc:spChg>
        <pc:spChg chg="add del mod">
          <ac:chgData name="kushaljh" userId="4c04cc6c-955c-4493-93eb-25196d563dbb" providerId="ADAL" clId="{3F71D2F1-B138-4596-92D9-06A9CDF26D0C}" dt="2021-08-13T18:01:15.508" v="7470" actId="478"/>
          <ac:spMkLst>
            <pc:docMk/>
            <pc:sldMk cId="2303296350" sldId="400"/>
            <ac:spMk id="16" creationId="{96588323-C3D3-49D4-BDD5-79CCEA2D6EA9}"/>
          </ac:spMkLst>
        </pc:spChg>
        <pc:spChg chg="add mod">
          <ac:chgData name="kushaljh" userId="4c04cc6c-955c-4493-93eb-25196d563dbb" providerId="ADAL" clId="{3F71D2F1-B138-4596-92D9-06A9CDF26D0C}" dt="2021-08-13T18:01:32.462" v="7518" actId="20577"/>
          <ac:spMkLst>
            <pc:docMk/>
            <pc:sldMk cId="2303296350" sldId="400"/>
            <ac:spMk id="17" creationId="{0CBD9E9A-42C6-4E26-8DCE-97FE9C2F5625}"/>
          </ac:spMkLst>
        </pc:spChg>
        <pc:grpChg chg="add mod">
          <ac:chgData name="kushaljh" userId="4c04cc6c-955c-4493-93eb-25196d563dbb" providerId="ADAL" clId="{3F71D2F1-B138-4596-92D9-06A9CDF26D0C}" dt="2021-08-13T16:48:38.279" v="4834" actId="1076"/>
          <ac:grpSpMkLst>
            <pc:docMk/>
            <pc:sldMk cId="2303296350" sldId="400"/>
            <ac:grpSpMk id="4" creationId="{74BE2A9E-3F91-4400-8D3F-89D7EEEDF073}"/>
          </ac:grpSpMkLst>
        </pc:grpChg>
        <pc:grpChg chg="add mod">
          <ac:chgData name="kushaljh" userId="4c04cc6c-955c-4493-93eb-25196d563dbb" providerId="ADAL" clId="{3F71D2F1-B138-4596-92D9-06A9CDF26D0C}" dt="2021-08-13T18:01:01.758" v="7469" actId="1076"/>
          <ac:grpSpMkLst>
            <pc:docMk/>
            <pc:sldMk cId="2303296350" sldId="400"/>
            <ac:grpSpMk id="5" creationId="{7F281686-9960-4888-830D-047D71D5E3D4}"/>
          </ac:grpSpMkLst>
        </pc:grpChg>
        <pc:picChg chg="add mod">
          <ac:chgData name="kushaljh" userId="4c04cc6c-955c-4493-93eb-25196d563dbb" providerId="ADAL" clId="{3F71D2F1-B138-4596-92D9-06A9CDF26D0C}" dt="2021-08-13T18:01:01.758" v="7469" actId="1076"/>
          <ac:picMkLst>
            <pc:docMk/>
            <pc:sldMk cId="2303296350" sldId="400"/>
            <ac:picMk id="8" creationId="{ACAB5600-9D8A-4B34-AAFF-AE093FDD83BC}"/>
          </ac:picMkLst>
        </pc:picChg>
        <pc:picChg chg="add mod">
          <ac:chgData name="kushaljh" userId="4c04cc6c-955c-4493-93eb-25196d563dbb" providerId="ADAL" clId="{3F71D2F1-B138-4596-92D9-06A9CDF26D0C}" dt="2021-08-13T18:01:01.758" v="7469" actId="1076"/>
          <ac:picMkLst>
            <pc:docMk/>
            <pc:sldMk cId="2303296350" sldId="400"/>
            <ac:picMk id="9" creationId="{4F253F5A-D781-4494-B25E-1F7492C9B245}"/>
          </ac:picMkLst>
        </pc:picChg>
        <pc:picChg chg="mod">
          <ac:chgData name="kushaljh" userId="4c04cc6c-955c-4493-93eb-25196d563dbb" providerId="ADAL" clId="{3F71D2F1-B138-4596-92D9-06A9CDF26D0C}" dt="2021-08-13T16:48:38.279" v="4834" actId="1076"/>
          <ac:picMkLst>
            <pc:docMk/>
            <pc:sldMk cId="2303296350" sldId="400"/>
            <ac:picMk id="10242" creationId="{ADC6C11A-CD95-4ADB-AA3A-5D2C3570F0B1}"/>
          </ac:picMkLst>
        </pc:picChg>
        <pc:picChg chg="mod">
          <ac:chgData name="kushaljh" userId="4c04cc6c-955c-4493-93eb-25196d563dbb" providerId="ADAL" clId="{3F71D2F1-B138-4596-92D9-06A9CDF26D0C}" dt="2021-08-13T16:48:38.279" v="4834" actId="1076"/>
          <ac:picMkLst>
            <pc:docMk/>
            <pc:sldMk cId="2303296350" sldId="400"/>
            <ac:picMk id="10244" creationId="{D9EDEF2B-37B5-405A-AAA9-529361F7B6FB}"/>
          </ac:picMkLst>
        </pc:picChg>
        <pc:picChg chg="mod">
          <ac:chgData name="kushaljh" userId="4c04cc6c-955c-4493-93eb-25196d563dbb" providerId="ADAL" clId="{3F71D2F1-B138-4596-92D9-06A9CDF26D0C}" dt="2021-08-13T16:48:38.279" v="4834" actId="1076"/>
          <ac:picMkLst>
            <pc:docMk/>
            <pc:sldMk cId="2303296350" sldId="400"/>
            <ac:picMk id="10246" creationId="{E8F2690C-6166-41F6-BF3F-B7349B6B78C4}"/>
          </ac:picMkLst>
        </pc:picChg>
        <pc:cxnChg chg="add mod">
          <ac:chgData name="kushaljh" userId="4c04cc6c-955c-4493-93eb-25196d563dbb" providerId="ADAL" clId="{3F71D2F1-B138-4596-92D9-06A9CDF26D0C}" dt="2021-08-13T18:01:01.758" v="7469" actId="1076"/>
          <ac:cxnSpMkLst>
            <pc:docMk/>
            <pc:sldMk cId="2303296350" sldId="400"/>
            <ac:cxnSpMk id="6" creationId="{CC5630AF-81C9-4224-BA5A-286B8FED51BF}"/>
          </ac:cxnSpMkLst>
        </pc:cxnChg>
        <pc:cxnChg chg="add del">
          <ac:chgData name="kushaljh" userId="4c04cc6c-955c-4493-93eb-25196d563dbb" providerId="ADAL" clId="{3F71D2F1-B138-4596-92D9-06A9CDF26D0C}" dt="2021-08-13T16:50:15.755" v="4905" actId="11529"/>
          <ac:cxnSpMkLst>
            <pc:docMk/>
            <pc:sldMk cId="2303296350" sldId="400"/>
            <ac:cxnSpMk id="10" creationId="{BB86B43E-3E34-4455-A14C-F26F1118339E}"/>
          </ac:cxnSpMkLst>
        </pc:cxnChg>
      </pc:sldChg>
      <pc:sldChg chg="modSp add mod modAnim">
        <pc:chgData name="kushaljh" userId="4c04cc6c-955c-4493-93eb-25196d563dbb" providerId="ADAL" clId="{3F71D2F1-B138-4596-92D9-06A9CDF26D0C}" dt="2021-08-13T17:19:23.717" v="6032"/>
        <pc:sldMkLst>
          <pc:docMk/>
          <pc:sldMk cId="2701307804" sldId="401"/>
        </pc:sldMkLst>
        <pc:spChg chg="mod">
          <ac:chgData name="kushaljh" userId="4c04cc6c-955c-4493-93eb-25196d563dbb" providerId="ADAL" clId="{3F71D2F1-B138-4596-92D9-06A9CDF26D0C}" dt="2021-08-13T17:19:23.717" v="6032"/>
          <ac:spMkLst>
            <pc:docMk/>
            <pc:sldMk cId="2701307804" sldId="401"/>
            <ac:spMk id="2" creationId="{24A09482-F8E6-4218-A283-EBC42B27E885}"/>
          </ac:spMkLst>
        </pc:spChg>
        <pc:spChg chg="mod">
          <ac:chgData name="kushaljh" userId="4c04cc6c-955c-4493-93eb-25196d563dbb" providerId="ADAL" clId="{3F71D2F1-B138-4596-92D9-06A9CDF26D0C}" dt="2021-08-13T17:01:23.845" v="5193" actId="20577"/>
          <ac:spMkLst>
            <pc:docMk/>
            <pc:sldMk cId="2701307804" sldId="401"/>
            <ac:spMk id="3" creationId="{E0212ADC-020D-489C-8363-B3534FC80279}"/>
          </ac:spMkLst>
        </pc:spChg>
      </pc:sldChg>
      <pc:sldChg chg="add">
        <pc:chgData name="kushaljh" userId="4c04cc6c-955c-4493-93eb-25196d563dbb" providerId="ADAL" clId="{3F71D2F1-B138-4596-92D9-06A9CDF26D0C}" dt="2021-08-13T17:09:28.497" v="5707"/>
        <pc:sldMkLst>
          <pc:docMk/>
          <pc:sldMk cId="706225609" sldId="402"/>
        </pc:sldMkLst>
      </pc:sldChg>
      <pc:sldChg chg="add">
        <pc:chgData name="kushaljh" userId="4c04cc6c-955c-4493-93eb-25196d563dbb" providerId="ADAL" clId="{3F71D2F1-B138-4596-92D9-06A9CDF26D0C}" dt="2021-08-13T17:09:39.170" v="5733"/>
        <pc:sldMkLst>
          <pc:docMk/>
          <pc:sldMk cId="3364223408" sldId="403"/>
        </pc:sldMkLst>
      </pc:sldChg>
      <pc:sldChg chg="add ord">
        <pc:chgData name="kushaljh" userId="4c04cc6c-955c-4493-93eb-25196d563dbb" providerId="ADAL" clId="{3F71D2F1-B138-4596-92D9-06A9CDF26D0C}" dt="2021-08-13T17:13:48.667" v="5930"/>
        <pc:sldMkLst>
          <pc:docMk/>
          <pc:sldMk cId="1462842065" sldId="404"/>
        </pc:sldMkLst>
      </pc:sldChg>
      <pc:sldChg chg="add">
        <pc:chgData name="kushaljh" userId="4c04cc6c-955c-4493-93eb-25196d563dbb" providerId="ADAL" clId="{3F71D2F1-B138-4596-92D9-06A9CDF26D0C}" dt="2021-08-13T17:10:12.079" v="5760"/>
        <pc:sldMkLst>
          <pc:docMk/>
          <pc:sldMk cId="1110908772" sldId="405"/>
        </pc:sldMkLst>
      </pc:sldChg>
      <pc:sldChg chg="modSp add mod">
        <pc:chgData name="kushaljh" userId="4c04cc6c-955c-4493-93eb-25196d563dbb" providerId="ADAL" clId="{3F71D2F1-B138-4596-92D9-06A9CDF26D0C}" dt="2021-08-13T17:47:34.104" v="7092" actId="20577"/>
        <pc:sldMkLst>
          <pc:docMk/>
          <pc:sldMk cId="364658746" sldId="406"/>
        </pc:sldMkLst>
        <pc:spChg chg="mod">
          <ac:chgData name="kushaljh" userId="4c04cc6c-955c-4493-93eb-25196d563dbb" providerId="ADAL" clId="{3F71D2F1-B138-4596-92D9-06A9CDF26D0C}" dt="2021-08-13T17:47:34.104" v="7092" actId="20577"/>
          <ac:spMkLst>
            <pc:docMk/>
            <pc:sldMk cId="364658746" sldId="406"/>
            <ac:spMk id="4" creationId="{7CAC887A-52E9-44B4-BAB6-6AE80CF8A2F6}"/>
          </ac:spMkLst>
        </pc:spChg>
      </pc:sldChg>
      <pc:sldChg chg="addSp delSp modSp new mod modClrScheme chgLayout">
        <pc:chgData name="kushaljh" userId="4c04cc6c-955c-4493-93eb-25196d563dbb" providerId="ADAL" clId="{3F71D2F1-B138-4596-92D9-06A9CDF26D0C}" dt="2021-08-13T17:11:43.942" v="5917" actId="20577"/>
        <pc:sldMkLst>
          <pc:docMk/>
          <pc:sldMk cId="3117165890" sldId="407"/>
        </pc:sldMkLst>
        <pc:spChg chg="del mod ord">
          <ac:chgData name="kushaljh" userId="4c04cc6c-955c-4493-93eb-25196d563dbb" providerId="ADAL" clId="{3F71D2F1-B138-4596-92D9-06A9CDF26D0C}" dt="2021-08-13T17:11:33.910" v="5889" actId="700"/>
          <ac:spMkLst>
            <pc:docMk/>
            <pc:sldMk cId="3117165890" sldId="407"/>
            <ac:spMk id="2" creationId="{C503E1B7-CF90-4FBE-BEB1-36D7EBDBC0DD}"/>
          </ac:spMkLst>
        </pc:spChg>
        <pc:spChg chg="del mod ord">
          <ac:chgData name="kushaljh" userId="4c04cc6c-955c-4493-93eb-25196d563dbb" providerId="ADAL" clId="{3F71D2F1-B138-4596-92D9-06A9CDF26D0C}" dt="2021-08-13T17:11:33.910" v="5889" actId="700"/>
          <ac:spMkLst>
            <pc:docMk/>
            <pc:sldMk cId="3117165890" sldId="407"/>
            <ac:spMk id="3" creationId="{33CA20E4-28CE-4168-B5AF-AE2AD75AACBB}"/>
          </ac:spMkLst>
        </pc:spChg>
        <pc:spChg chg="add mod ord">
          <ac:chgData name="kushaljh" userId="4c04cc6c-955c-4493-93eb-25196d563dbb" providerId="ADAL" clId="{3F71D2F1-B138-4596-92D9-06A9CDF26D0C}" dt="2021-08-13T17:11:43.942" v="5917" actId="20577"/>
          <ac:spMkLst>
            <pc:docMk/>
            <pc:sldMk cId="3117165890" sldId="407"/>
            <ac:spMk id="4" creationId="{7F96DCF1-9B46-476B-A278-CC494BA4A401}"/>
          </ac:spMkLst>
        </pc:spChg>
        <pc:spChg chg="add mod ord">
          <ac:chgData name="kushaljh" userId="4c04cc6c-955c-4493-93eb-25196d563dbb" providerId="ADAL" clId="{3F71D2F1-B138-4596-92D9-06A9CDF26D0C}" dt="2021-08-13T17:11:33.910" v="5889" actId="700"/>
          <ac:spMkLst>
            <pc:docMk/>
            <pc:sldMk cId="3117165890" sldId="407"/>
            <ac:spMk id="5" creationId="{E2E29ADC-BB38-453F-82D9-70A59FE13709}"/>
          </ac:spMkLst>
        </pc:spChg>
      </pc:sldChg>
      <pc:sldChg chg="addSp delSp modSp add mod modAnim">
        <pc:chgData name="kushaljh" userId="4c04cc6c-955c-4493-93eb-25196d563dbb" providerId="ADAL" clId="{3F71D2F1-B138-4596-92D9-06A9CDF26D0C}" dt="2021-08-13T17:19:36.015" v="6058" actId="20577"/>
        <pc:sldMkLst>
          <pc:docMk/>
          <pc:sldMk cId="143142345" sldId="408"/>
        </pc:sldMkLst>
        <pc:spChg chg="mod">
          <ac:chgData name="kushaljh" userId="4c04cc6c-955c-4493-93eb-25196d563dbb" providerId="ADAL" clId="{3F71D2F1-B138-4596-92D9-06A9CDF26D0C}" dt="2021-08-13T17:19:36.015" v="6058" actId="20577"/>
          <ac:spMkLst>
            <pc:docMk/>
            <pc:sldMk cId="143142345" sldId="408"/>
            <ac:spMk id="2" creationId="{24A09482-F8E6-4218-A283-EBC42B27E885}"/>
          </ac:spMkLst>
        </pc:spChg>
        <pc:spChg chg="mod">
          <ac:chgData name="kushaljh" userId="4c04cc6c-955c-4493-93eb-25196d563dbb" providerId="ADAL" clId="{3F71D2F1-B138-4596-92D9-06A9CDF26D0C}" dt="2021-08-13T17:18:58.778" v="6011" actId="207"/>
          <ac:spMkLst>
            <pc:docMk/>
            <pc:sldMk cId="143142345" sldId="408"/>
            <ac:spMk id="3" creationId="{E0212ADC-020D-489C-8363-B3534FC80279}"/>
          </ac:spMkLst>
        </pc:spChg>
        <pc:graphicFrameChg chg="add mod modGraphic">
          <ac:chgData name="kushaljh" userId="4c04cc6c-955c-4493-93eb-25196d563dbb" providerId="ADAL" clId="{3F71D2F1-B138-4596-92D9-06A9CDF26D0C}" dt="2021-08-13T17:18:49.886" v="6009" actId="1076"/>
          <ac:graphicFrameMkLst>
            <pc:docMk/>
            <pc:sldMk cId="143142345" sldId="408"/>
            <ac:graphicFrameMk id="4" creationId="{4CA44EF4-6BF0-4E23-869C-3F236154812A}"/>
          </ac:graphicFrameMkLst>
        </pc:graphicFrameChg>
        <pc:picChg chg="add mod">
          <ac:chgData name="kushaljh" userId="4c04cc6c-955c-4493-93eb-25196d563dbb" providerId="ADAL" clId="{3F71D2F1-B138-4596-92D9-06A9CDF26D0C}" dt="2021-08-13T17:16:02.926" v="5935" actId="14100"/>
          <ac:picMkLst>
            <pc:docMk/>
            <pc:sldMk cId="143142345" sldId="408"/>
            <ac:picMk id="2050" creationId="{D2C81EB0-9540-4820-9400-39D067F39A3F}"/>
          </ac:picMkLst>
        </pc:picChg>
        <pc:picChg chg="del">
          <ac:chgData name="kushaljh" userId="4c04cc6c-955c-4493-93eb-25196d563dbb" providerId="ADAL" clId="{3F71D2F1-B138-4596-92D9-06A9CDF26D0C}" dt="2021-08-13T17:13:57.746" v="5932" actId="478"/>
          <ac:picMkLst>
            <pc:docMk/>
            <pc:sldMk cId="143142345" sldId="408"/>
            <ac:picMk id="14338" creationId="{6A034807-84B1-4D50-BD4E-0891C8DEF6AF}"/>
          </ac:picMkLst>
        </pc:picChg>
      </pc:sldChg>
      <pc:sldChg chg="modSp add mod">
        <pc:chgData name="kushaljh" userId="4c04cc6c-955c-4493-93eb-25196d563dbb" providerId="ADAL" clId="{3F71D2F1-B138-4596-92D9-06A9CDF26D0C}" dt="2021-08-13T17:19:41.859" v="6060"/>
        <pc:sldMkLst>
          <pc:docMk/>
          <pc:sldMk cId="689440545" sldId="409"/>
        </pc:sldMkLst>
        <pc:spChg chg="mod">
          <ac:chgData name="kushaljh" userId="4c04cc6c-955c-4493-93eb-25196d563dbb" providerId="ADAL" clId="{3F71D2F1-B138-4596-92D9-06A9CDF26D0C}" dt="2021-08-13T17:19:41.859" v="6060"/>
          <ac:spMkLst>
            <pc:docMk/>
            <pc:sldMk cId="689440545" sldId="409"/>
            <ac:spMk id="2" creationId="{24A09482-F8E6-4218-A283-EBC42B27E885}"/>
          </ac:spMkLst>
        </pc:spChg>
      </pc:sldChg>
      <pc:sldChg chg="modSp add mod">
        <pc:chgData name="kushaljh" userId="4c04cc6c-955c-4493-93eb-25196d563dbb" providerId="ADAL" clId="{3F71D2F1-B138-4596-92D9-06A9CDF26D0C}" dt="2021-08-13T17:20:56.338" v="6115"/>
        <pc:sldMkLst>
          <pc:docMk/>
          <pc:sldMk cId="2453083758" sldId="410"/>
        </pc:sldMkLst>
        <pc:spChg chg="mod">
          <ac:chgData name="kushaljh" userId="4c04cc6c-955c-4493-93eb-25196d563dbb" providerId="ADAL" clId="{3F71D2F1-B138-4596-92D9-06A9CDF26D0C}" dt="2021-08-13T17:20:11.300" v="6083" actId="20577"/>
          <ac:spMkLst>
            <pc:docMk/>
            <pc:sldMk cId="2453083758" sldId="410"/>
            <ac:spMk id="3" creationId="{E0212ADC-020D-489C-8363-B3534FC80279}"/>
          </ac:spMkLst>
        </pc:spChg>
        <pc:graphicFrameChg chg="mod modGraphic">
          <ac:chgData name="kushaljh" userId="4c04cc6c-955c-4493-93eb-25196d563dbb" providerId="ADAL" clId="{3F71D2F1-B138-4596-92D9-06A9CDF26D0C}" dt="2021-08-13T17:20:56.338" v="6115"/>
          <ac:graphicFrameMkLst>
            <pc:docMk/>
            <pc:sldMk cId="2453083758" sldId="410"/>
            <ac:graphicFrameMk id="4" creationId="{4CA44EF4-6BF0-4E23-869C-3F236154812A}"/>
          </ac:graphicFrameMkLst>
        </pc:graphicFrameChg>
      </pc:sldChg>
      <pc:sldChg chg="modSp add mod">
        <pc:chgData name="kushaljh" userId="4c04cc6c-955c-4493-93eb-25196d563dbb" providerId="ADAL" clId="{3F71D2F1-B138-4596-92D9-06A9CDF26D0C}" dt="2021-08-13T17:22:15.185" v="6185" actId="20577"/>
        <pc:sldMkLst>
          <pc:docMk/>
          <pc:sldMk cId="1973225479" sldId="411"/>
        </pc:sldMkLst>
        <pc:spChg chg="mod">
          <ac:chgData name="kushaljh" userId="4c04cc6c-955c-4493-93eb-25196d563dbb" providerId="ADAL" clId="{3F71D2F1-B138-4596-92D9-06A9CDF26D0C}" dt="2021-08-13T17:22:15.185" v="6185" actId="20577"/>
          <ac:spMkLst>
            <pc:docMk/>
            <pc:sldMk cId="1973225479" sldId="411"/>
            <ac:spMk id="3" creationId="{E0212ADC-020D-489C-8363-B3534FC80279}"/>
          </ac:spMkLst>
        </pc:spChg>
        <pc:graphicFrameChg chg="mod modGraphic">
          <ac:chgData name="kushaljh" userId="4c04cc6c-955c-4493-93eb-25196d563dbb" providerId="ADAL" clId="{3F71D2F1-B138-4596-92D9-06A9CDF26D0C}" dt="2021-08-13T17:22:04.295" v="6160" actId="400"/>
          <ac:graphicFrameMkLst>
            <pc:docMk/>
            <pc:sldMk cId="1973225479" sldId="411"/>
            <ac:graphicFrameMk id="4" creationId="{4CA44EF4-6BF0-4E23-869C-3F236154812A}"/>
          </ac:graphicFrameMkLst>
        </pc:graphicFrameChg>
      </pc:sldChg>
      <pc:sldChg chg="modSp add mod">
        <pc:chgData name="kushaljh" userId="4c04cc6c-955c-4493-93eb-25196d563dbb" providerId="ADAL" clId="{3F71D2F1-B138-4596-92D9-06A9CDF26D0C}" dt="2021-08-13T17:25:44.068" v="6386" actId="20577"/>
        <pc:sldMkLst>
          <pc:docMk/>
          <pc:sldMk cId="111790497" sldId="412"/>
        </pc:sldMkLst>
        <pc:spChg chg="mod">
          <ac:chgData name="kushaljh" userId="4c04cc6c-955c-4493-93eb-25196d563dbb" providerId="ADAL" clId="{3F71D2F1-B138-4596-92D9-06A9CDF26D0C}" dt="2021-08-13T17:25:44.068" v="6386" actId="20577"/>
          <ac:spMkLst>
            <pc:docMk/>
            <pc:sldMk cId="111790497" sldId="412"/>
            <ac:spMk id="3" creationId="{E0212ADC-020D-489C-8363-B3534FC80279}"/>
          </ac:spMkLst>
        </pc:spChg>
        <pc:graphicFrameChg chg="mod">
          <ac:chgData name="kushaljh" userId="4c04cc6c-955c-4493-93eb-25196d563dbb" providerId="ADAL" clId="{3F71D2F1-B138-4596-92D9-06A9CDF26D0C}" dt="2021-08-13T17:23:00.905" v="6197" actId="1076"/>
          <ac:graphicFrameMkLst>
            <pc:docMk/>
            <pc:sldMk cId="111790497" sldId="412"/>
            <ac:graphicFrameMk id="4" creationId="{4CA44EF4-6BF0-4E23-869C-3F236154812A}"/>
          </ac:graphicFrameMkLst>
        </pc:graphicFrameChg>
      </pc:sldChg>
      <pc:sldChg chg="add del">
        <pc:chgData name="kushaljh" userId="4c04cc6c-955c-4493-93eb-25196d563dbb" providerId="ADAL" clId="{3F71D2F1-B138-4596-92D9-06A9CDF26D0C}" dt="2021-08-13T17:22:40.951" v="6187"/>
        <pc:sldMkLst>
          <pc:docMk/>
          <pc:sldMk cId="3580645314" sldId="412"/>
        </pc:sldMkLst>
      </pc:sldChg>
      <pc:sldChg chg="delSp modSp add mod">
        <pc:chgData name="kushaljh" userId="4c04cc6c-955c-4493-93eb-25196d563dbb" providerId="ADAL" clId="{3F71D2F1-B138-4596-92D9-06A9CDF26D0C}" dt="2021-08-13T17:32:42.585" v="6819" actId="20577"/>
        <pc:sldMkLst>
          <pc:docMk/>
          <pc:sldMk cId="3051085315" sldId="413"/>
        </pc:sldMkLst>
        <pc:spChg chg="mod">
          <ac:chgData name="kushaljh" userId="4c04cc6c-955c-4493-93eb-25196d563dbb" providerId="ADAL" clId="{3F71D2F1-B138-4596-92D9-06A9CDF26D0C}" dt="2021-08-13T17:32:42.585" v="6819" actId="20577"/>
          <ac:spMkLst>
            <pc:docMk/>
            <pc:sldMk cId="3051085315" sldId="413"/>
            <ac:spMk id="3" creationId="{A2FABDF2-24D6-4321-8C50-7087674B9C48}"/>
          </ac:spMkLst>
        </pc:spChg>
        <pc:inkChg chg="del">
          <ac:chgData name="kushaljh" userId="4c04cc6c-955c-4493-93eb-25196d563dbb" providerId="ADAL" clId="{3F71D2F1-B138-4596-92D9-06A9CDF26D0C}" dt="2021-08-13T17:27:24.912" v="6406" actId="478"/>
          <ac:inkMkLst>
            <pc:docMk/>
            <pc:sldMk cId="3051085315" sldId="413"/>
            <ac:inkMk id="4" creationId="{DD038325-9958-2E46-AEE9-A22264E86D70}"/>
          </ac:inkMkLst>
        </pc:inkChg>
      </pc:sldChg>
      <pc:sldChg chg="addSp delSp modSp new mod ord modClrScheme chgLayout">
        <pc:chgData name="kushaljh" userId="4c04cc6c-955c-4493-93eb-25196d563dbb" providerId="ADAL" clId="{3F71D2F1-B138-4596-92D9-06A9CDF26D0C}" dt="2021-08-13T17:58:18.253" v="7406" actId="20577"/>
        <pc:sldMkLst>
          <pc:docMk/>
          <pc:sldMk cId="751244259" sldId="414"/>
        </pc:sldMkLst>
        <pc:spChg chg="del mod ord">
          <ac:chgData name="kushaljh" userId="4c04cc6c-955c-4493-93eb-25196d563dbb" providerId="ADAL" clId="{3F71D2F1-B138-4596-92D9-06A9CDF26D0C}" dt="2021-08-13T17:33:11.499" v="6823" actId="700"/>
          <ac:spMkLst>
            <pc:docMk/>
            <pc:sldMk cId="751244259" sldId="414"/>
            <ac:spMk id="2" creationId="{E25C4E0D-A239-4185-860B-BCC92EE3986B}"/>
          </ac:spMkLst>
        </pc:spChg>
        <pc:spChg chg="del mod ord">
          <ac:chgData name="kushaljh" userId="4c04cc6c-955c-4493-93eb-25196d563dbb" providerId="ADAL" clId="{3F71D2F1-B138-4596-92D9-06A9CDF26D0C}" dt="2021-08-13T17:33:11.499" v="6823" actId="700"/>
          <ac:spMkLst>
            <pc:docMk/>
            <pc:sldMk cId="751244259" sldId="414"/>
            <ac:spMk id="3" creationId="{341907C7-290B-48C3-B88E-4E7AEEDCB377}"/>
          </ac:spMkLst>
        </pc:spChg>
        <pc:spChg chg="add mod ord">
          <ac:chgData name="kushaljh" userId="4c04cc6c-955c-4493-93eb-25196d563dbb" providerId="ADAL" clId="{3F71D2F1-B138-4596-92D9-06A9CDF26D0C}" dt="2021-08-13T17:33:35.902" v="6869" actId="20577"/>
          <ac:spMkLst>
            <pc:docMk/>
            <pc:sldMk cId="751244259" sldId="414"/>
            <ac:spMk id="4" creationId="{FF3A047D-F658-4876-B403-5C8BC4698B2D}"/>
          </ac:spMkLst>
        </pc:spChg>
        <pc:spChg chg="add mod ord">
          <ac:chgData name="kushaljh" userId="4c04cc6c-955c-4493-93eb-25196d563dbb" providerId="ADAL" clId="{3F71D2F1-B138-4596-92D9-06A9CDF26D0C}" dt="2021-08-13T17:58:18.253" v="7406" actId="20577"/>
          <ac:spMkLst>
            <pc:docMk/>
            <pc:sldMk cId="751244259" sldId="414"/>
            <ac:spMk id="5" creationId="{0786EBC5-0681-4F5D-93F3-0D5B5D6159D3}"/>
          </ac:spMkLst>
        </pc:spChg>
      </pc:sldChg>
      <pc:sldChg chg="modSp add del mod">
        <pc:chgData name="kushaljh" userId="4c04cc6c-955c-4493-93eb-25196d563dbb" providerId="ADAL" clId="{3F71D2F1-B138-4596-92D9-06A9CDF26D0C}" dt="2021-08-13T17:29:17.496" v="6512" actId="47"/>
        <pc:sldMkLst>
          <pc:docMk/>
          <pc:sldMk cId="3968650445" sldId="414"/>
        </pc:sldMkLst>
        <pc:spChg chg="mod">
          <ac:chgData name="kushaljh" userId="4c04cc6c-955c-4493-93eb-25196d563dbb" providerId="ADAL" clId="{3F71D2F1-B138-4596-92D9-06A9CDF26D0C}" dt="2021-08-13T17:29:15.105" v="6511" actId="6549"/>
          <ac:spMkLst>
            <pc:docMk/>
            <pc:sldMk cId="3968650445" sldId="414"/>
            <ac:spMk id="3" creationId="{A6970F92-89D6-4009-9C2F-3A5B764B3C5D}"/>
          </ac:spMkLst>
        </pc:spChg>
      </pc:sldChg>
      <pc:sldChg chg="modSp add mod ord">
        <pc:chgData name="kushaljh" userId="4c04cc6c-955c-4493-93eb-25196d563dbb" providerId="ADAL" clId="{3F71D2F1-B138-4596-92D9-06A9CDF26D0C}" dt="2021-08-13T17:47:52.497" v="7118" actId="20577"/>
        <pc:sldMkLst>
          <pc:docMk/>
          <pc:sldMk cId="2198005209" sldId="415"/>
        </pc:sldMkLst>
        <pc:spChg chg="mod">
          <ac:chgData name="kushaljh" userId="4c04cc6c-955c-4493-93eb-25196d563dbb" providerId="ADAL" clId="{3F71D2F1-B138-4596-92D9-06A9CDF26D0C}" dt="2021-08-13T17:47:52.497" v="7118" actId="20577"/>
          <ac:spMkLst>
            <pc:docMk/>
            <pc:sldMk cId="2198005209" sldId="415"/>
            <ac:spMk id="4" creationId="{7CAC887A-52E9-44B4-BAB6-6AE80CF8A2F6}"/>
          </ac:spMkLst>
        </pc:spChg>
      </pc:sldChg>
      <pc:sldChg chg="addSp delSp modSp new mod ord">
        <pc:chgData name="kushaljh" userId="4c04cc6c-955c-4493-93eb-25196d563dbb" providerId="ADAL" clId="{3F71D2F1-B138-4596-92D9-06A9CDF26D0C}" dt="2021-08-13T18:14:22.642" v="7821" actId="14100"/>
        <pc:sldMkLst>
          <pc:docMk/>
          <pc:sldMk cId="921198655" sldId="416"/>
        </pc:sldMkLst>
        <pc:spChg chg="mod">
          <ac:chgData name="kushaljh" userId="4c04cc6c-955c-4493-93eb-25196d563dbb" providerId="ADAL" clId="{3F71D2F1-B138-4596-92D9-06A9CDF26D0C}" dt="2021-08-13T17:54:56.076" v="7139" actId="5793"/>
          <ac:spMkLst>
            <pc:docMk/>
            <pc:sldMk cId="921198655" sldId="416"/>
            <ac:spMk id="2" creationId="{247B325C-0426-4305-AE4E-10DA6E09D0CF}"/>
          </ac:spMkLst>
        </pc:spChg>
        <pc:spChg chg="del">
          <ac:chgData name="kushaljh" userId="4c04cc6c-955c-4493-93eb-25196d563dbb" providerId="ADAL" clId="{3F71D2F1-B138-4596-92D9-06A9CDF26D0C}" dt="2021-08-13T17:54:47.848" v="7120" actId="22"/>
          <ac:spMkLst>
            <pc:docMk/>
            <pc:sldMk cId="921198655" sldId="416"/>
            <ac:spMk id="3" creationId="{C0682807-061B-4CD2-B301-BE2A028BF23C}"/>
          </ac:spMkLst>
        </pc:spChg>
        <pc:picChg chg="add mod ord">
          <ac:chgData name="kushaljh" userId="4c04cc6c-955c-4493-93eb-25196d563dbb" providerId="ADAL" clId="{3F71D2F1-B138-4596-92D9-06A9CDF26D0C}" dt="2021-08-13T18:14:22.642" v="7821" actId="14100"/>
          <ac:picMkLst>
            <pc:docMk/>
            <pc:sldMk cId="921198655" sldId="416"/>
            <ac:picMk id="5" creationId="{1D51FAD7-18FC-4B21-93B5-07599AD5E413}"/>
          </ac:picMkLst>
        </pc:picChg>
      </pc:sldChg>
      <pc:sldChg chg="modSp new mod modAnim">
        <pc:chgData name="kushaljh" userId="4c04cc6c-955c-4493-93eb-25196d563dbb" providerId="ADAL" clId="{3F71D2F1-B138-4596-92D9-06A9CDF26D0C}" dt="2021-08-13T17:58:27.035" v="7407"/>
        <pc:sldMkLst>
          <pc:docMk/>
          <pc:sldMk cId="1007539732" sldId="417"/>
        </pc:sldMkLst>
        <pc:spChg chg="mod">
          <ac:chgData name="kushaljh" userId="4c04cc6c-955c-4493-93eb-25196d563dbb" providerId="ADAL" clId="{3F71D2F1-B138-4596-92D9-06A9CDF26D0C}" dt="2021-08-13T17:55:19.499" v="7161" actId="20577"/>
          <ac:spMkLst>
            <pc:docMk/>
            <pc:sldMk cId="1007539732" sldId="417"/>
            <ac:spMk id="2" creationId="{F6F5A4AB-7C8C-4480-89B9-9295C9EFE7FD}"/>
          </ac:spMkLst>
        </pc:spChg>
        <pc:spChg chg="mod">
          <ac:chgData name="kushaljh" userId="4c04cc6c-955c-4493-93eb-25196d563dbb" providerId="ADAL" clId="{3F71D2F1-B138-4596-92D9-06A9CDF26D0C}" dt="2021-08-13T17:55:35.453" v="7175" actId="20577"/>
          <ac:spMkLst>
            <pc:docMk/>
            <pc:sldMk cId="1007539732" sldId="417"/>
            <ac:spMk id="3" creationId="{56A3CAB0-6251-43AF-A3E5-794BC29D4F5A}"/>
          </ac:spMkLst>
        </pc:spChg>
      </pc:sldChg>
      <pc:sldChg chg="modSp new mod">
        <pc:chgData name="kushaljh" userId="4c04cc6c-955c-4493-93eb-25196d563dbb" providerId="ADAL" clId="{3F71D2F1-B138-4596-92D9-06A9CDF26D0C}" dt="2021-08-13T18:05:30.040" v="7594" actId="20577"/>
        <pc:sldMkLst>
          <pc:docMk/>
          <pc:sldMk cId="3822942697" sldId="418"/>
        </pc:sldMkLst>
        <pc:spChg chg="mod">
          <ac:chgData name="kushaljh" userId="4c04cc6c-955c-4493-93eb-25196d563dbb" providerId="ADAL" clId="{3F71D2F1-B138-4596-92D9-06A9CDF26D0C}" dt="2021-08-13T18:05:30.040" v="7594" actId="20577"/>
          <ac:spMkLst>
            <pc:docMk/>
            <pc:sldMk cId="3822942697" sldId="418"/>
            <ac:spMk id="2" creationId="{F0C2DE89-E14C-4BA7-B0D6-2DDCD2347A2C}"/>
          </ac:spMkLst>
        </pc:spChg>
        <pc:spChg chg="mod">
          <ac:chgData name="kushaljh" userId="4c04cc6c-955c-4493-93eb-25196d563dbb" providerId="ADAL" clId="{3F71D2F1-B138-4596-92D9-06A9CDF26D0C}" dt="2021-08-13T18:03:06.763" v="7562" actId="11"/>
          <ac:spMkLst>
            <pc:docMk/>
            <pc:sldMk cId="3822942697" sldId="418"/>
            <ac:spMk id="3" creationId="{3CD17DDA-EAE2-42F7-9222-48B1C1C14C71}"/>
          </ac:spMkLst>
        </pc:spChg>
      </pc:sldChg>
      <pc:sldChg chg="modSp new mod">
        <pc:chgData name="kushaljh" userId="4c04cc6c-955c-4493-93eb-25196d563dbb" providerId="ADAL" clId="{3F71D2F1-B138-4596-92D9-06A9CDF26D0C}" dt="2021-08-13T18:07:36.395" v="7694" actId="20577"/>
        <pc:sldMkLst>
          <pc:docMk/>
          <pc:sldMk cId="2570019215" sldId="419"/>
        </pc:sldMkLst>
        <pc:spChg chg="mod">
          <ac:chgData name="kushaljh" userId="4c04cc6c-955c-4493-93eb-25196d563dbb" providerId="ADAL" clId="{3F71D2F1-B138-4596-92D9-06A9CDF26D0C}" dt="2021-08-13T18:05:06.132" v="7587" actId="20577"/>
          <ac:spMkLst>
            <pc:docMk/>
            <pc:sldMk cId="2570019215" sldId="419"/>
            <ac:spMk id="2" creationId="{34288175-AAC7-43C0-8CA2-9386105C352A}"/>
          </ac:spMkLst>
        </pc:spChg>
        <pc:spChg chg="mod">
          <ac:chgData name="kushaljh" userId="4c04cc6c-955c-4493-93eb-25196d563dbb" providerId="ADAL" clId="{3F71D2F1-B138-4596-92D9-06A9CDF26D0C}" dt="2021-08-13T18:07:36.395" v="7694" actId="20577"/>
          <ac:spMkLst>
            <pc:docMk/>
            <pc:sldMk cId="2570019215" sldId="419"/>
            <ac:spMk id="3" creationId="{779A4582-ED34-4A03-93DA-ED4F4CA5D4B8}"/>
          </ac:spMkLst>
        </pc:spChg>
      </pc:sldChg>
      <pc:sldChg chg="addSp delSp modSp new mod modClrScheme chgLayout">
        <pc:chgData name="kushaljh" userId="4c04cc6c-955c-4493-93eb-25196d563dbb" providerId="ADAL" clId="{3F71D2F1-B138-4596-92D9-06A9CDF26D0C}" dt="2021-08-13T18:14:04.407" v="7819" actId="26606"/>
        <pc:sldMkLst>
          <pc:docMk/>
          <pc:sldMk cId="392658557" sldId="420"/>
        </pc:sldMkLst>
        <pc:spChg chg="add del">
          <ac:chgData name="kushaljh" userId="4c04cc6c-955c-4493-93eb-25196d563dbb" providerId="ADAL" clId="{3F71D2F1-B138-4596-92D9-06A9CDF26D0C}" dt="2021-08-13T18:10:13.101" v="7707" actId="26606"/>
          <ac:spMkLst>
            <pc:docMk/>
            <pc:sldMk cId="392658557" sldId="420"/>
            <ac:spMk id="2" creationId="{0516449D-D8B9-49DE-919A-BA0EADDAD252}"/>
          </ac:spMkLst>
        </pc:spChg>
        <pc:spChg chg="mod ord">
          <ac:chgData name="kushaljh" userId="4c04cc6c-955c-4493-93eb-25196d563dbb" providerId="ADAL" clId="{3F71D2F1-B138-4596-92D9-06A9CDF26D0C}" dt="2021-08-13T18:14:04.407" v="7819" actId="26606"/>
          <ac:spMkLst>
            <pc:docMk/>
            <pc:sldMk cId="392658557" sldId="420"/>
            <ac:spMk id="3" creationId="{127E65BB-6D41-4494-81F9-C68A6E1A0B84}"/>
          </ac:spMkLst>
        </pc:spChg>
        <pc:spChg chg="add mod">
          <ac:chgData name="kushaljh" userId="4c04cc6c-955c-4493-93eb-25196d563dbb" providerId="ADAL" clId="{3F71D2F1-B138-4596-92D9-06A9CDF26D0C}" dt="2021-08-13T18:10:13.101" v="7707" actId="26606"/>
          <ac:spMkLst>
            <pc:docMk/>
            <pc:sldMk cId="392658557" sldId="420"/>
            <ac:spMk id="6" creationId="{8979ECC4-606D-4B6C-8B49-E23B9CDBD569}"/>
          </ac:spMkLst>
        </pc:spChg>
        <pc:spChg chg="add del mod">
          <ac:chgData name="kushaljh" userId="4c04cc6c-955c-4493-93eb-25196d563dbb" providerId="ADAL" clId="{3F71D2F1-B138-4596-92D9-06A9CDF26D0C}" dt="2021-08-13T18:10:13.096" v="7706" actId="26606"/>
          <ac:spMkLst>
            <pc:docMk/>
            <pc:sldMk cId="392658557" sldId="420"/>
            <ac:spMk id="11" creationId="{031CB745-5B00-4D2F-ABC5-7CD58942BC6D}"/>
          </ac:spMkLst>
        </pc:spChg>
        <pc:spChg chg="add del mod">
          <ac:chgData name="kushaljh" userId="4c04cc6c-955c-4493-93eb-25196d563dbb" providerId="ADAL" clId="{3F71D2F1-B138-4596-92D9-06A9CDF26D0C}" dt="2021-08-13T18:14:04.407" v="7819" actId="26606"/>
          <ac:spMkLst>
            <pc:docMk/>
            <pc:sldMk cId="392658557" sldId="420"/>
            <ac:spMk id="13" creationId="{620EEB04-E60D-4D63-88A6-B26DCD895FC1}"/>
          </ac:spMkLst>
        </pc:spChg>
        <pc:picChg chg="add mod">
          <ac:chgData name="kushaljh" userId="4c04cc6c-955c-4493-93eb-25196d563dbb" providerId="ADAL" clId="{3F71D2F1-B138-4596-92D9-06A9CDF26D0C}" dt="2021-08-13T18:14:04.407" v="7819" actId="26606"/>
          <ac:picMkLst>
            <pc:docMk/>
            <pc:sldMk cId="392658557" sldId="420"/>
            <ac:picMk id="5" creationId="{4FE46EF4-F7D4-4E27-B05C-9EC97BC077A7}"/>
          </ac:picMkLst>
        </pc:picChg>
      </pc:sldChg>
      <pc:sldChg chg="addSp delSp modSp new mod modClrScheme chgLayout">
        <pc:chgData name="kushaljh" userId="4c04cc6c-955c-4493-93eb-25196d563dbb" providerId="ADAL" clId="{3F71D2F1-B138-4596-92D9-06A9CDF26D0C}" dt="2021-08-13T18:13:15.921" v="7812" actId="26606"/>
        <pc:sldMkLst>
          <pc:docMk/>
          <pc:sldMk cId="1962746591" sldId="421"/>
        </pc:sldMkLst>
        <pc:spChg chg="add del">
          <ac:chgData name="kushaljh" userId="4c04cc6c-955c-4493-93eb-25196d563dbb" providerId="ADAL" clId="{3F71D2F1-B138-4596-92D9-06A9CDF26D0C}" dt="2021-08-13T18:13:15.921" v="7812" actId="26606"/>
          <ac:spMkLst>
            <pc:docMk/>
            <pc:sldMk cId="1962746591" sldId="421"/>
            <ac:spMk id="2" creationId="{5A428C2B-BAF3-4152-8D4E-A9B8F55B35B3}"/>
          </ac:spMkLst>
        </pc:spChg>
        <pc:spChg chg="mod ord">
          <ac:chgData name="kushaljh" userId="4c04cc6c-955c-4493-93eb-25196d563dbb" providerId="ADAL" clId="{3F71D2F1-B138-4596-92D9-06A9CDF26D0C}" dt="2021-08-13T18:13:15.921" v="7812" actId="26606"/>
          <ac:spMkLst>
            <pc:docMk/>
            <pc:sldMk cId="1962746591" sldId="421"/>
            <ac:spMk id="3" creationId="{ECFA1E0F-C935-49D6-AE36-39D6C8936EE3}"/>
          </ac:spMkLst>
        </pc:spChg>
        <pc:spChg chg="add mod">
          <ac:chgData name="kushaljh" userId="4c04cc6c-955c-4493-93eb-25196d563dbb" providerId="ADAL" clId="{3F71D2F1-B138-4596-92D9-06A9CDF26D0C}" dt="2021-08-13T18:13:15.921" v="7812" actId="26606"/>
          <ac:spMkLst>
            <pc:docMk/>
            <pc:sldMk cId="1962746591" sldId="421"/>
            <ac:spMk id="6" creationId="{110C5884-6B18-4DC7-84CC-01F322DCF3E8}"/>
          </ac:spMkLst>
        </pc:spChg>
        <pc:spChg chg="add del mod">
          <ac:chgData name="kushaljh" userId="4c04cc6c-955c-4493-93eb-25196d563dbb" providerId="ADAL" clId="{3F71D2F1-B138-4596-92D9-06A9CDF26D0C}" dt="2021-08-13T18:13:15.906" v="7811" actId="26606"/>
          <ac:spMkLst>
            <pc:docMk/>
            <pc:sldMk cId="1962746591" sldId="421"/>
            <ac:spMk id="8" creationId="{841A3236-2DB7-41FD-9C46-182EE93A6AFC}"/>
          </ac:spMkLst>
        </pc:spChg>
        <pc:spChg chg="add del mod">
          <ac:chgData name="kushaljh" userId="4c04cc6c-955c-4493-93eb-25196d563dbb" providerId="ADAL" clId="{3F71D2F1-B138-4596-92D9-06A9CDF26D0C}" dt="2021-08-13T18:13:12.765" v="7807" actId="26606"/>
          <ac:spMkLst>
            <pc:docMk/>
            <pc:sldMk cId="1962746591" sldId="421"/>
            <ac:spMk id="11" creationId="{85B92BA9-3190-4241-8F03-0C68F833E4D9}"/>
          </ac:spMkLst>
        </pc:spChg>
        <pc:picChg chg="add mod">
          <ac:chgData name="kushaljh" userId="4c04cc6c-955c-4493-93eb-25196d563dbb" providerId="ADAL" clId="{3F71D2F1-B138-4596-92D9-06A9CDF26D0C}" dt="2021-08-13T18:13:15.921" v="7812" actId="26606"/>
          <ac:picMkLst>
            <pc:docMk/>
            <pc:sldMk cId="1962746591" sldId="421"/>
            <ac:picMk id="5" creationId="{CC95AFE5-F367-4078-8489-6476CEB810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lingbullshit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zharreflections.wordpress.com/category/coursera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k_Twain_by_Ernest_H_Mills,_c1895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848600" cy="1463040"/>
          </a:xfrm>
        </p:spPr>
        <p:txBody>
          <a:bodyPr/>
          <a:lstStyle/>
          <a:p>
            <a:r>
              <a:rPr lang="en-US" dirty="0"/>
              <a:t>How to Lie with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B0FC-998E-403B-8FC3-FA5AAB67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Gone Wrong (Bias)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F8455-3F90-483D-9AD4-DC536DC0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Not Representative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Voluntary Response Bias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1800" dirty="0"/>
              <a:t>Only 24% of respondents answered the poll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Not the Right Populations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1800" dirty="0"/>
              <a:t>Was biased towards people with more money, education, information, alertness than the average American</a:t>
            </a:r>
          </a:p>
          <a:p>
            <a:pPr marL="413766" lvl="1" indent="-285750">
              <a:buFont typeface="Arial" panose="020B0604020202020204" pitchFamily="34" charset="0"/>
              <a:buChar char="•"/>
            </a:pPr>
            <a:r>
              <a:rPr lang="en-US" dirty="0"/>
              <a:t>Not Random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Convenience Sampling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1800" dirty="0"/>
              <a:t>Only people whose contact information was available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1800" dirty="0"/>
              <a:t>Standing outside a church and asking, “Do you believe in God?”, and then using the result of this sample to represent the beliefs of the entire US population.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7DDEC-5D39-4234-9524-284867925B16}"/>
              </a:ext>
            </a:extLst>
          </p:cNvPr>
          <p:cNvSpPr/>
          <p:nvPr/>
        </p:nvSpPr>
        <p:spPr>
          <a:xfrm>
            <a:off x="429502" y="5758962"/>
            <a:ext cx="11332996" cy="727086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More samples is NOT a solution for a bad sampling technique</a:t>
            </a:r>
          </a:p>
        </p:txBody>
      </p:sp>
    </p:spTree>
    <p:extLst>
      <p:ext uri="{BB962C8B-B14F-4D97-AF65-F5344CB8AC3E}">
        <p14:creationId xmlns:p14="http://schemas.microsoft.com/office/powerpoint/2010/main" val="7200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“Well-Chosen” Average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“Well-Chosen”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D00C6-C527-40E4-85E0-B5FEAA5FD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Mean: </a:t>
                </a:r>
                <a:r>
                  <a:rPr lang="en-US" dirty="0"/>
                  <a:t>Average of all values weighted by probability or density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Median: </a:t>
                </a:r>
                <a:r>
                  <a:rPr lang="en-US" dirty="0"/>
                  <a:t>The point m where ½ values are larger and ½ are smaller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Mode: </a:t>
                </a:r>
                <a:r>
                  <a:rPr lang="en-US" dirty="0"/>
                  <a:t>The point with the highest probability or density</a:t>
                </a:r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		 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/>
                  <a:t>	     </a:t>
                </a:r>
                <a:r>
                  <a:rPr lang="en-US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D00C6-C527-40E4-85E0-B5FEAA5FD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58C1A1DB-E328-42A2-B436-AEE1A7A8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111625"/>
            <a:ext cx="2114550" cy="1828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336DBAF-F97F-4DA6-8F71-617BD629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78" y="4050079"/>
            <a:ext cx="2162175" cy="1885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3FF55A-CD0E-4D02-91C7-C539E75E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47" y="4050079"/>
            <a:ext cx="2114550" cy="1828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4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“Well-Chosen”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D00C6-C527-40E4-85E0-B5FEAA5FD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Mean: </a:t>
                </a:r>
                <a:r>
                  <a:rPr lang="en-US" dirty="0"/>
                  <a:t>Average of all values weighted by probability or density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Median: </a:t>
                </a:r>
                <a:r>
                  <a:rPr lang="en-US" dirty="0"/>
                  <a:t>The point m where ½ values are larger and ½ are smaller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Mode: </a:t>
                </a:r>
                <a:r>
                  <a:rPr lang="en-US" dirty="0"/>
                  <a:t>The point with the highest probability or density</a:t>
                </a:r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		 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	     </a:t>
                </a:r>
                <a:r>
                  <a:rPr lang="en-US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D00C6-C527-40E4-85E0-B5FEAA5FD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8EED85B8-3EB2-4B8F-97BA-2CB27AC8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93" y="3965393"/>
            <a:ext cx="4019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3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A15E-8B3A-4A00-9376-E8F80A70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haircuts more expensive in Vancouver or Toronto?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11C57F-B466-42CA-908D-C0845E54C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190763"/>
              </p:ext>
            </p:extLst>
          </p:nvPr>
        </p:nvGraphicFramePr>
        <p:xfrm>
          <a:off x="2366963" y="1820007"/>
          <a:ext cx="7458074" cy="296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9037">
                  <a:extLst>
                    <a:ext uri="{9D8B030D-6E8A-4147-A177-3AD203B41FA5}">
                      <a16:colId xmlns:a16="http://schemas.microsoft.com/office/drawing/2014/main" val="4093184586"/>
                    </a:ext>
                  </a:extLst>
                </a:gridCol>
                <a:gridCol w="3729037">
                  <a:extLst>
                    <a:ext uri="{9D8B030D-6E8A-4147-A177-3AD203B41FA5}">
                      <a16:colId xmlns:a16="http://schemas.microsoft.com/office/drawing/2014/main" val="1947590795"/>
                    </a:ext>
                  </a:extLst>
                </a:gridCol>
              </a:tblGrid>
              <a:tr h="199146">
                <a:tc>
                  <a:txBody>
                    <a:bodyPr/>
                    <a:lstStyle/>
                    <a:p>
                      <a:r>
                        <a:rPr lang="en-US" dirty="0"/>
                        <a:t>Vancouver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6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2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9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4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446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AE1F8D-AE71-45F1-9338-1D45EA39221A}"/>
              </a:ext>
            </a:extLst>
          </p:cNvPr>
          <p:cNvSpPr txBox="1"/>
          <p:nvPr/>
        </p:nvSpPr>
        <p:spPr>
          <a:xfrm>
            <a:off x="650631" y="5205045"/>
            <a:ext cx="1089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E169057-5BCB-4508-9A68-2E1203965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81838"/>
              </p:ext>
            </p:extLst>
          </p:nvPr>
        </p:nvGraphicFramePr>
        <p:xfrm>
          <a:off x="2366963" y="1820007"/>
          <a:ext cx="7458075" cy="2961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117505902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4093184586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1947590795"/>
                    </a:ext>
                  </a:extLst>
                </a:gridCol>
              </a:tblGrid>
              <a:tr h="199146">
                <a:tc>
                  <a:txBody>
                    <a:bodyPr/>
                    <a:lstStyle/>
                    <a:p>
                      <a:r>
                        <a:rPr lang="en-US" dirty="0"/>
                        <a:t>Saloon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Vancouver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6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2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9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4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4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0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A15E-8B3A-4A00-9376-E8F80A70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haircuts more expensive in Vancouver or Toronto?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11C57F-B466-42CA-908D-C0845E54C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57793"/>
              </p:ext>
            </p:extLst>
          </p:nvPr>
        </p:nvGraphicFramePr>
        <p:xfrm>
          <a:off x="2366963" y="1820007"/>
          <a:ext cx="7458075" cy="40741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117505902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4093184586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1947590795"/>
                    </a:ext>
                  </a:extLst>
                </a:gridCol>
              </a:tblGrid>
              <a:tr h="199146">
                <a:tc>
                  <a:txBody>
                    <a:bodyPr/>
                    <a:lstStyle/>
                    <a:p>
                      <a:r>
                        <a:rPr lang="en-US" dirty="0"/>
                        <a:t>Saloon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Vancouver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6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2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9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4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4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84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8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68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AE1F8D-AE71-45F1-9338-1D45EA39221A}"/>
              </a:ext>
            </a:extLst>
          </p:cNvPr>
          <p:cNvSpPr txBox="1"/>
          <p:nvPr/>
        </p:nvSpPr>
        <p:spPr>
          <a:xfrm>
            <a:off x="723499" y="5974566"/>
            <a:ext cx="1089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now?</a:t>
            </a:r>
          </a:p>
        </p:txBody>
      </p:sp>
    </p:spTree>
    <p:extLst>
      <p:ext uri="{BB962C8B-B14F-4D97-AF65-F5344CB8AC3E}">
        <p14:creationId xmlns:p14="http://schemas.microsoft.com/office/powerpoint/2010/main" val="294258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“Well-Chosen”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00C6-C527-40E4-85E0-B5FEAA5F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/>
              <a:t>Mean: </a:t>
            </a:r>
            <a:r>
              <a:rPr lang="en-US" dirty="0"/>
              <a:t>Heavily affected/influenced by outliers. Any extreme value(s) may make this measure terrible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/>
              <a:t>Median: </a:t>
            </a:r>
            <a:r>
              <a:rPr lang="en-US" dirty="0"/>
              <a:t>About half the values are higher than this, and half are lower than this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/>
              <a:t>Mode: </a:t>
            </a:r>
            <a:r>
              <a:rPr lang="en-US" dirty="0"/>
              <a:t>Most frequently occurring value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/>
              <a:t>Which one is the best?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It depends, and it is good to know all of them for a better idea of the distribution.</a:t>
            </a:r>
          </a:p>
          <a:p>
            <a:pPr lvl="1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148F4-DAA1-47EB-86B4-7C7CCC58F77D}"/>
              </a:ext>
            </a:extLst>
          </p:cNvPr>
          <p:cNvSpPr/>
          <p:nvPr/>
        </p:nvSpPr>
        <p:spPr>
          <a:xfrm>
            <a:off x="429502" y="5328138"/>
            <a:ext cx="11332996" cy="115791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is good to know all - mean, median, and, mode - for a better idea of the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288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Sample Size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Too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00C6-C527-40E4-85E0-B5FEAA5F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24342"/>
            <a:ext cx="11187258" cy="4845504"/>
          </a:xfrm>
        </p:spPr>
        <p:txBody>
          <a:bodyPr/>
          <a:lstStyle/>
          <a:p>
            <a:r>
              <a:rPr lang="en-US" dirty="0" err="1"/>
              <a:t>Senserdime</a:t>
            </a:r>
            <a:r>
              <a:rPr lang="en-US" dirty="0"/>
              <a:t> (toothpaste company) claims 86% of dentists recommend their product.</a:t>
            </a:r>
          </a:p>
          <a:p>
            <a:pPr lvl="1"/>
            <a:r>
              <a:rPr lang="en-US" dirty="0"/>
              <a:t>Sounds very impressive.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Would you buy 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Senserdime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toothpaste?</a:t>
            </a:r>
          </a:p>
        </p:txBody>
      </p:sp>
      <p:pic>
        <p:nvPicPr>
          <p:cNvPr id="4098" name="Picture 2" descr="What Is In Toothpaste? Five Ingredients And What They Do">
            <a:extLst>
              <a:ext uri="{FF2B5EF4-FFF2-40B4-BE49-F238E27FC236}">
                <a16:creationId xmlns:a16="http://schemas.microsoft.com/office/drawing/2014/main" id="{441C9F1D-713E-4832-8228-AC03FEA4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3DB4-F185-48DE-AEBC-DF4F0B0E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Too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36209-F0DB-415B-AB0C-3999AFA2B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Senserdime (toothpaste company) claims 86% of dentists recommend their product.</a:t>
                </a:r>
              </a:p>
              <a:p>
                <a:pPr lvl="1"/>
                <a:r>
                  <a:rPr lang="en-US" dirty="0"/>
                  <a:t>Sounds very impressive. </a:t>
                </a:r>
              </a:p>
              <a:p>
                <a:pPr lvl="1"/>
                <a:r>
                  <a:rPr lang="en-US" dirty="0"/>
                  <a:t>86% out of how many dentists?</a:t>
                </a:r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=86%</m:t>
                    </m:r>
                  </m:oMath>
                </a14:m>
                <a:endParaRPr lang="en-US" dirty="0"/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=86%</m:t>
                    </m:r>
                  </m:oMath>
                </a14:m>
                <a:endParaRPr lang="en-US" b="0" dirty="0"/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=86%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36209-F0DB-415B-AB0C-3999AFA2B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What Is In Toothpaste? Five Ingredients And What They Do">
            <a:extLst>
              <a:ext uri="{FF2B5EF4-FFF2-40B4-BE49-F238E27FC236}">
                <a16:creationId xmlns:a16="http://schemas.microsoft.com/office/drawing/2014/main" id="{F61555B6-7634-4C62-9CDB-37457DD0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Deadlines 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Review Summary 3 	– 	Friday, Aug 13 </a:t>
            </a:r>
            <a:r>
              <a:rPr lang="en-US" b="1" dirty="0"/>
              <a:t>(TONIGHT!)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Final Released 		– 	Friday, Aug 13 </a:t>
            </a:r>
            <a:r>
              <a:rPr lang="en-US" b="1" dirty="0"/>
              <a:t>(TONIGHT!)</a:t>
            </a:r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Problem Set 7 		– 	Monday, Aug 16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Final Key Released 	– 	Tuesday, Aug 17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Final Interviews 		– 	Wednesday - Friday, Aug 18 - 20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Office Hours will go until Wednesday</a:t>
            </a:r>
          </a:p>
          <a:p>
            <a:pPr lvl="1"/>
            <a:r>
              <a:rPr lang="en-US" dirty="0"/>
              <a:t>Use Ed for finals discussions exclusively! No discussion in Office Hours.</a:t>
            </a:r>
          </a:p>
          <a:p>
            <a:pPr lvl="1"/>
            <a:r>
              <a:rPr lang="en-US" dirty="0"/>
              <a:t>More logistics posted on Ed as a pinned post later today.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3DB4-F185-48DE-AEBC-DF4F0B0E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Too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36209-F0DB-415B-AB0C-3999AFA2B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Senserdime (toothpaste company) claims 86% of dentists recommend their product.</a:t>
                </a:r>
              </a:p>
              <a:p>
                <a:pPr lvl="1"/>
                <a:r>
                  <a:rPr lang="en-US" dirty="0"/>
                  <a:t>Sounds very impressive. </a:t>
                </a:r>
              </a:p>
              <a:p>
                <a:pPr lvl="1"/>
                <a:r>
                  <a:rPr lang="en-US" dirty="0"/>
                  <a:t>86% out of how many dentists?</a:t>
                </a:r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=86%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→[0.7664, 0.9479]</m:t>
                    </m:r>
                  </m:oMath>
                </a14:m>
                <a:endParaRPr lang="en-US" dirty="0"/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=86%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8166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8977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lvl="2">
                  <a:buSzPct val="75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=86%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8481,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8662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These are the 95% confidence intervals for the above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36209-F0DB-415B-AB0C-3999AFA2B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What Is In Toothpaste? Five Ingredients And What They Do">
            <a:extLst>
              <a:ext uri="{FF2B5EF4-FFF2-40B4-BE49-F238E27FC236}">
                <a16:creationId xmlns:a16="http://schemas.microsoft.com/office/drawing/2014/main" id="{F61555B6-7634-4C62-9CDB-37457DD0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6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Misleading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58E2-D06E-4DA0-8248-C18FB6E8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Colgate 2007 Ad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E932-8F42-4192-A661-A3562071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2007, Colgate advertised that more than 80% of dentists recommended their toothpaste.</a:t>
            </a:r>
          </a:p>
          <a:p>
            <a:endParaRPr lang="en-US" dirty="0"/>
          </a:p>
          <a:p>
            <a:r>
              <a:rPr lang="en-US" dirty="0"/>
              <a:t>How would you read this Ad Campaign?</a:t>
            </a:r>
          </a:p>
          <a:p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than 80% dentists recommend Colgate </a:t>
            </a:r>
            <a:r>
              <a:rPr lang="en-US" b="1" dirty="0"/>
              <a:t>over</a:t>
            </a:r>
            <a:r>
              <a:rPr lang="en-US" dirty="0"/>
              <a:t> other toothpaste brands</a:t>
            </a:r>
          </a:p>
          <a:p>
            <a:pPr lvl="1" algn="ctr"/>
            <a:r>
              <a:rPr lang="en-US" b="1" dirty="0"/>
              <a:t>OR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than 80% of dentists recommend Colgate </a:t>
            </a:r>
            <a:r>
              <a:rPr lang="en-US" b="1" dirty="0"/>
              <a:t>among</a:t>
            </a:r>
            <a:r>
              <a:rPr lang="en-US" dirty="0"/>
              <a:t> other toothpaste brands</a:t>
            </a:r>
          </a:p>
        </p:txBody>
      </p:sp>
    </p:spTree>
    <p:extLst>
      <p:ext uri="{BB962C8B-B14F-4D97-AF65-F5344CB8AC3E}">
        <p14:creationId xmlns:p14="http://schemas.microsoft.com/office/powerpoint/2010/main" val="39906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58E2-D06E-4DA0-8248-C18FB6E8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Colgate 2007 Ad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E932-8F42-4192-A661-A3562071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than 80% dentists recommend Colgate </a:t>
            </a:r>
            <a:r>
              <a:rPr lang="en-US" b="1" dirty="0"/>
              <a:t>over</a:t>
            </a:r>
            <a:r>
              <a:rPr lang="en-US" dirty="0"/>
              <a:t> other toothpaste brands</a:t>
            </a:r>
          </a:p>
          <a:p>
            <a:pPr marL="790956" lvl="2" indent="-3429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may imply that only 20% of dentists recommend toothpaste that are from brands other than Colgate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than 80% of dentists recommend Colgate </a:t>
            </a:r>
            <a:r>
              <a:rPr lang="en-US" b="1" dirty="0"/>
              <a:t>among</a:t>
            </a:r>
            <a:r>
              <a:rPr lang="en-US" dirty="0"/>
              <a:t> other toothpaste brands</a:t>
            </a:r>
          </a:p>
          <a:p>
            <a:pPr marL="790956" lvl="2" indent="-3429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means that more than 20% of dentists recommend toothpaste that are from brands other than Colgate where a dentist can recommend more than 2 brands</a:t>
            </a:r>
          </a:p>
        </p:txBody>
      </p:sp>
    </p:spTree>
    <p:extLst>
      <p:ext uri="{BB962C8B-B14F-4D97-AF65-F5344CB8AC3E}">
        <p14:creationId xmlns:p14="http://schemas.microsoft.com/office/powerpoint/2010/main" val="280201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CAC887A-52E9-44B4-BAB6-6AE80CF8A2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Causation?</a:t>
                </a: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CAC887A-52E9-44B4-BAB6-6AE80CF8A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43" t="-20619" b="-24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Causation?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E0331-1470-4E5B-804B-448FBE41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People who use </a:t>
            </a:r>
            <a:r>
              <a:rPr lang="en-US" dirty="0" err="1"/>
              <a:t>Senserdime</a:t>
            </a:r>
            <a:r>
              <a:rPr lang="en-US" dirty="0"/>
              <a:t> generally have less cavities than those who use generic brands</a:t>
            </a:r>
          </a:p>
          <a:p>
            <a:pPr marL="937260" lvl="3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Can we say 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Senserdime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prevents cavities”?</a:t>
            </a:r>
          </a:p>
          <a:p>
            <a:pPr lvl="3" indent="0">
              <a:buNone/>
            </a:pPr>
            <a:endParaRPr lang="en-US" dirty="0"/>
          </a:p>
        </p:txBody>
      </p:sp>
      <p:pic>
        <p:nvPicPr>
          <p:cNvPr id="7" name="Picture 2" descr="What Is In Toothpaste? Five Ingredients And What They Do">
            <a:extLst>
              <a:ext uri="{FF2B5EF4-FFF2-40B4-BE49-F238E27FC236}">
                <a16:creationId xmlns:a16="http://schemas.microsoft.com/office/drawing/2014/main" id="{EBA689D0-6428-4831-AA5B-22274ECB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Causation?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E0331-1470-4E5B-804B-448FBE41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People who use </a:t>
            </a:r>
            <a:r>
              <a:rPr lang="en-US" dirty="0" err="1"/>
              <a:t>Senserdime</a:t>
            </a:r>
            <a:r>
              <a:rPr lang="en-US" dirty="0"/>
              <a:t> generally have less cavities than those who use generic brands</a:t>
            </a:r>
          </a:p>
          <a:p>
            <a:pPr marL="937260" lvl="3" indent="-342900">
              <a:buFont typeface="Wingdings" panose="05000000000000000000" pitchFamily="2" charset="2"/>
              <a:buChar char="§"/>
            </a:pPr>
            <a:r>
              <a:rPr lang="en-US" b="1" dirty="0"/>
              <a:t>Can we say “</a:t>
            </a:r>
            <a:r>
              <a:rPr lang="en-US" b="1" dirty="0" err="1"/>
              <a:t>Senserdime</a:t>
            </a:r>
            <a:r>
              <a:rPr lang="en-US" b="1" dirty="0"/>
              <a:t> prevents cavities”?</a:t>
            </a:r>
          </a:p>
          <a:p>
            <a:pPr marL="937260" lvl="3" indent="-342900">
              <a:buFont typeface="Wingdings" panose="05000000000000000000" pitchFamily="2" charset="2"/>
              <a:buChar char="§"/>
            </a:pPr>
            <a:r>
              <a:rPr lang="en-US" dirty="0"/>
              <a:t>Turns out that a tube of </a:t>
            </a:r>
            <a:r>
              <a:rPr lang="en-US" dirty="0" err="1"/>
              <a:t>Senserdime</a:t>
            </a:r>
            <a:r>
              <a:rPr lang="en-US" dirty="0"/>
              <a:t> costs $1000. 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2000" dirty="0"/>
              <a:t>This means that only wealthy people can afford it.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2000" dirty="0"/>
              <a:t>Wealthy people have access to good healthcare and hygiene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2000" dirty="0"/>
              <a:t>They are less likely to get cavities.</a:t>
            </a:r>
          </a:p>
          <a:p>
            <a:pPr marL="1120140" lvl="4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Therefore,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Senserdime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did not do anything!</a:t>
            </a:r>
          </a:p>
          <a:p>
            <a:pPr lvl="3" indent="0">
              <a:buNone/>
            </a:pPr>
            <a:endParaRPr lang="en-US" dirty="0"/>
          </a:p>
        </p:txBody>
      </p:sp>
      <p:pic>
        <p:nvPicPr>
          <p:cNvPr id="7" name="Picture 2" descr="What Is In Toothpaste? Five Ingredients And What They Do">
            <a:extLst>
              <a:ext uri="{FF2B5EF4-FFF2-40B4-BE49-F238E27FC236}">
                <a16:creationId xmlns:a16="http://schemas.microsoft.com/office/drawing/2014/main" id="{EBA689D0-6428-4831-AA5B-22274ECB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3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Causation?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E0331-1470-4E5B-804B-448FBE41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“When ice cream sales go up, umbrella sales go down”</a:t>
            </a:r>
          </a:p>
          <a:p>
            <a:pPr lvl="3" indent="0">
              <a:buNone/>
            </a:pPr>
            <a:endParaRPr lang="en-US" dirty="0"/>
          </a:p>
        </p:txBody>
      </p:sp>
      <p:pic>
        <p:nvPicPr>
          <p:cNvPr id="10242" name="Picture 2" descr="Inversely Proportional, HD Png Download - kindpng">
            <a:extLst>
              <a:ext uri="{FF2B5EF4-FFF2-40B4-BE49-F238E27FC236}">
                <a16:creationId xmlns:a16="http://schemas.microsoft.com/office/drawing/2014/main" id="{ADC6C11A-CD95-4ADB-AA3A-5D2C3570F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8134"/>
          <a:stretch/>
        </p:blipFill>
        <p:spPr bwMode="auto">
          <a:xfrm>
            <a:off x="3400425" y="2295524"/>
            <a:ext cx="4438650" cy="34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ce Cream Isolated Free Stock Photo - Public Domain Pictures">
            <a:extLst>
              <a:ext uri="{FF2B5EF4-FFF2-40B4-BE49-F238E27FC236}">
                <a16:creationId xmlns:a16="http://schemas.microsoft.com/office/drawing/2014/main" id="{D9EDEF2B-37B5-405A-AAA9-529361F7B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 bwMode="auto">
          <a:xfrm>
            <a:off x="5210890" y="5698943"/>
            <a:ext cx="885110" cy="7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each Umbrella Isolated On A White Background Stock Photo - Download Image  Now - iStock">
            <a:extLst>
              <a:ext uri="{FF2B5EF4-FFF2-40B4-BE49-F238E27FC236}">
                <a16:creationId xmlns:a16="http://schemas.microsoft.com/office/drawing/2014/main" id="{E8F2690C-6166-41F6-BF3F-B7349B6B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74731"/>
            <a:ext cx="1114425" cy="12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79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Causation?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362E5A-4F12-492F-B024-4E07B5775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E0331-1470-4E5B-804B-448FBE41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“When ice cream sales go up, umbrella sales go down”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Both generally happen in the summer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An increase in ice cream sales did not CAUSE umbrella sales to go down.</a:t>
            </a:r>
          </a:p>
          <a:p>
            <a:pPr marL="790956" lvl="2" indent="-342900">
              <a:buFont typeface="Wingdings" panose="05000000000000000000" pitchFamily="2" charset="2"/>
              <a:buChar char="§"/>
            </a:pPr>
            <a:r>
              <a:rPr lang="en-US" dirty="0"/>
              <a:t>The weather CAUSED both of these things to happen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BE2A9E-3F91-4400-8D3F-89D7EEEDF073}"/>
              </a:ext>
            </a:extLst>
          </p:cNvPr>
          <p:cNvGrpSpPr/>
          <p:nvPr/>
        </p:nvGrpSpPr>
        <p:grpSpPr>
          <a:xfrm>
            <a:off x="9231924" y="940776"/>
            <a:ext cx="2048608" cy="1383748"/>
            <a:chOff x="2286000" y="2295524"/>
            <a:chExt cx="5553075" cy="4178970"/>
          </a:xfrm>
        </p:grpSpPr>
        <p:pic>
          <p:nvPicPr>
            <p:cNvPr id="10242" name="Picture 2" descr="Inversely Proportional, HD Png Download - kindpng">
              <a:extLst>
                <a:ext uri="{FF2B5EF4-FFF2-40B4-BE49-F238E27FC236}">
                  <a16:creationId xmlns:a16="http://schemas.microsoft.com/office/drawing/2014/main" id="{ADC6C11A-CD95-4ADB-AA3A-5D2C3570F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b="8134"/>
            <a:stretch/>
          </p:blipFill>
          <p:spPr bwMode="auto">
            <a:xfrm>
              <a:off x="3400425" y="2295524"/>
              <a:ext cx="4438650" cy="340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ce Cream Isolated Free Stock Photo - Public Domain Pictures">
              <a:extLst>
                <a:ext uri="{FF2B5EF4-FFF2-40B4-BE49-F238E27FC236}">
                  <a16:creationId xmlns:a16="http://schemas.microsoft.com/office/drawing/2014/main" id="{D9EDEF2B-37B5-405A-AAA9-529361F7B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8"/>
            <a:stretch/>
          </p:blipFill>
          <p:spPr bwMode="auto">
            <a:xfrm>
              <a:off x="5210890" y="5698943"/>
              <a:ext cx="885110" cy="77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Beach Umbrella Isolated On A White Background Stock Photo - Download Image  Now - iStock">
              <a:extLst>
                <a:ext uri="{FF2B5EF4-FFF2-40B4-BE49-F238E27FC236}">
                  <a16:creationId xmlns:a16="http://schemas.microsoft.com/office/drawing/2014/main" id="{E8F2690C-6166-41F6-BF3F-B7349B6B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174731"/>
              <a:ext cx="1114425" cy="124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81686-9960-4888-830D-047D71D5E3D4}"/>
              </a:ext>
            </a:extLst>
          </p:cNvPr>
          <p:cNvGrpSpPr/>
          <p:nvPr/>
        </p:nvGrpSpPr>
        <p:grpSpPr>
          <a:xfrm>
            <a:off x="1336015" y="3213508"/>
            <a:ext cx="8974942" cy="2206869"/>
            <a:chOff x="1312567" y="3724565"/>
            <a:chExt cx="8974942" cy="2206869"/>
          </a:xfrm>
        </p:grpSpPr>
        <p:pic>
          <p:nvPicPr>
            <p:cNvPr id="8" name="Picture 4" descr="Ice Cream Isolated Free Stock Photo - Public Domain Pictures">
              <a:extLst>
                <a:ext uri="{FF2B5EF4-FFF2-40B4-BE49-F238E27FC236}">
                  <a16:creationId xmlns:a16="http://schemas.microsoft.com/office/drawing/2014/main" id="{ACAB5600-9D8A-4B34-AAFF-AE093FDD83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8"/>
            <a:stretch/>
          </p:blipFill>
          <p:spPr bwMode="auto">
            <a:xfrm>
              <a:off x="1312567" y="4117433"/>
              <a:ext cx="1964266" cy="154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each Umbrella Isolated On A White Background Stock Photo - Download Image  Now - iStock">
              <a:extLst>
                <a:ext uri="{FF2B5EF4-FFF2-40B4-BE49-F238E27FC236}">
                  <a16:creationId xmlns:a16="http://schemas.microsoft.com/office/drawing/2014/main" id="{4F253F5A-D781-4494-B25E-1F7492C9B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775" y="3771731"/>
              <a:ext cx="2102234" cy="211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5630AF-81C9-4224-BA5A-286B8FED51BF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74" y="4828000"/>
              <a:ext cx="3341773" cy="0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5B9EDB1F-8C0C-4B04-97ED-6A36DB24BC72}"/>
                </a:ext>
              </a:extLst>
            </p:cNvPr>
            <p:cNvSpPr/>
            <p:nvPr/>
          </p:nvSpPr>
          <p:spPr>
            <a:xfrm>
              <a:off x="4014160" y="3724565"/>
              <a:ext cx="2866292" cy="220686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45895449-B968-4119-8331-1042FC2F5B46}"/>
                </a:ext>
              </a:extLst>
            </p:cNvPr>
            <p:cNvSpPr/>
            <p:nvPr/>
          </p:nvSpPr>
          <p:spPr>
            <a:xfrm>
              <a:off x="2901462" y="4396167"/>
              <a:ext cx="211015" cy="91438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F74DDB0F-00F7-4001-A9F2-5B55352B9335}"/>
                </a:ext>
              </a:extLst>
            </p:cNvPr>
            <p:cNvSpPr/>
            <p:nvPr/>
          </p:nvSpPr>
          <p:spPr>
            <a:xfrm rot="10800000">
              <a:off x="10076494" y="4396167"/>
              <a:ext cx="211015" cy="91438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D9E9A-42C6-4E26-8DCE-97FE9C2F5625}"/>
              </a:ext>
            </a:extLst>
          </p:cNvPr>
          <p:cNvSpPr/>
          <p:nvPr/>
        </p:nvSpPr>
        <p:spPr>
          <a:xfrm>
            <a:off x="429502" y="5328138"/>
            <a:ext cx="11332996" cy="115791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Correlation DOES NOT imply Causation!</a:t>
            </a:r>
          </a:p>
        </p:txBody>
      </p:sp>
    </p:spTree>
    <p:extLst>
      <p:ext uri="{BB962C8B-B14F-4D97-AF65-F5344CB8AC3E}">
        <p14:creationId xmlns:p14="http://schemas.microsoft.com/office/powerpoint/2010/main" val="23032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relation">
            <a:extLst>
              <a:ext uri="{FF2B5EF4-FFF2-40B4-BE49-F238E27FC236}">
                <a16:creationId xmlns:a16="http://schemas.microsoft.com/office/drawing/2014/main" id="{9F7FC191-558B-4418-8739-20794D7F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58" y="1682083"/>
            <a:ext cx="8668483" cy="3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1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A047D-F658-4876-B403-5C8BC46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Lie with Statistics – Darrell Huff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86EBC5-0681-4F5D-93F3-0D5B5D61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in 1954, over 500000 copies sold</a:t>
            </a:r>
          </a:p>
          <a:p>
            <a:r>
              <a:rPr lang="en-US" dirty="0"/>
              <a:t>Doesn’t teach how to lie with statistics, but how we are/can be lied to using statistics</a:t>
            </a:r>
          </a:p>
          <a:p>
            <a:r>
              <a:rPr lang="en-US" dirty="0"/>
              <a:t>In the current age, we are lied to by the media, by politicians, and marketers.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Often make decisions due to it: “4 out of 5 dentists recommend….”</a:t>
            </a:r>
          </a:p>
          <a:p>
            <a:r>
              <a:rPr lang="en-US" dirty="0"/>
              <a:t>Today’s lecture is heavily inspired by the book and similar examples available on the internet.</a:t>
            </a:r>
          </a:p>
          <a:p>
            <a:r>
              <a:rPr lang="en-US" dirty="0"/>
              <a:t>If you like this lecture, please check out INFO 270 (</a:t>
            </a:r>
            <a:r>
              <a:rPr lang="en-US" dirty="0">
                <a:hlinkClick r:id="rId2"/>
              </a:rPr>
              <a:t>https://www.callingbullshit.org/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124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3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2ADC-020D-489C-8363-B3534FC8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Abbott’s test for COVID-19 is 99% accurate, and we know that 0.005% of the population has the disease. If you test positive, the probability you have the disease is?</a:t>
            </a:r>
          </a:p>
        </p:txBody>
      </p:sp>
      <p:pic>
        <p:nvPicPr>
          <p:cNvPr id="14338" name="Picture 2" descr="Image Library | CDC Online Newsroom | CDC">
            <a:extLst>
              <a:ext uri="{FF2B5EF4-FFF2-40B4-BE49-F238E27FC236}">
                <a16:creationId xmlns:a16="http://schemas.microsoft.com/office/drawing/2014/main" id="{6A034807-84B1-4D50-BD4E-0891C8DE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92" y="-29491"/>
            <a:ext cx="2582008" cy="14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12ADC-020D-489C-8363-B3534FC80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Abbott’s test for COVID-19 is 99% accurate, and we know that 0.005% of the population has the disease. If you test positive, the probability you have the disease is?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0.99⋅0.00005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0.99⋅0.00005+0.01⋅0.9995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≈0.49%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Much lower than it seems at first glance!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12ADC-020D-489C-8363-B3534FC80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Image Library | CDC Online Newsroom | CDC">
            <a:extLst>
              <a:ext uri="{FF2B5EF4-FFF2-40B4-BE49-F238E27FC236}">
                <a16:creationId xmlns:a16="http://schemas.microsoft.com/office/drawing/2014/main" id="{6A034807-84B1-4D50-BD4E-0891C8DE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92" y="-29491"/>
            <a:ext cx="2582008" cy="14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Carnival?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2ADC-020D-489C-8363-B3534FC8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Suppose there is a carnival game which gives out prizes, and three types of players: children, teenagers, and adults.</a:t>
            </a:r>
          </a:p>
          <a:p>
            <a:pPr fontAlgn="base"/>
            <a:r>
              <a:rPr lang="en-US" dirty="0"/>
              <a:t>Justin thinks the carnival unfairly gives more prizes to children over the other types of players.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Is this true?</a:t>
            </a:r>
          </a:p>
          <a:p>
            <a:endParaRPr lang="en-US" dirty="0"/>
          </a:p>
        </p:txBody>
      </p:sp>
      <p:pic>
        <p:nvPicPr>
          <p:cNvPr id="2050" name="Picture 2" descr="Game, Ring Toss | Carnival Games | One Stop Rental">
            <a:extLst>
              <a:ext uri="{FF2B5EF4-FFF2-40B4-BE49-F238E27FC236}">
                <a16:creationId xmlns:a16="http://schemas.microsoft.com/office/drawing/2014/main" id="{D2C81EB0-9540-4820-9400-39D067F3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44EF4-6BF0-4E23-869C-3F236154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21579"/>
              </p:ext>
            </p:extLst>
          </p:nvPr>
        </p:nvGraphicFramePr>
        <p:xfrm>
          <a:off x="2032000" y="3910783"/>
          <a:ext cx="8128000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544250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7864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Prizes 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8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Teenager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4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4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Carnival?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2ADC-020D-489C-8363-B3534FC8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Suppose there is a carnival game which gives out prizes, and three types of players: children, teenagers, and adults.</a:t>
            </a:r>
          </a:p>
          <a:p>
            <a:pPr fontAlgn="base"/>
            <a:r>
              <a:rPr lang="en-US" dirty="0"/>
              <a:t>Justin thinks the carnival unfairly gives more prizes to children over the other types of players.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Is this true?</a:t>
            </a:r>
          </a:p>
          <a:p>
            <a:endParaRPr lang="en-US" dirty="0"/>
          </a:p>
        </p:txBody>
      </p:sp>
      <p:pic>
        <p:nvPicPr>
          <p:cNvPr id="2050" name="Picture 2" descr="Game, Ring Toss | Carnival Games | One Stop Rental">
            <a:extLst>
              <a:ext uri="{FF2B5EF4-FFF2-40B4-BE49-F238E27FC236}">
                <a16:creationId xmlns:a16="http://schemas.microsoft.com/office/drawing/2014/main" id="{D2C81EB0-9540-4820-9400-39D067F3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44EF4-6BF0-4E23-869C-3F236154812A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910783"/>
          <a:ext cx="8128000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544250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7864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Prizes 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8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Teenager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4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440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Carnival?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2ADC-020D-489C-8363-B3534FC8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Suppose there is a carnival game which gives out prizes, and three types of players: children, teenagers, and adults.</a:t>
            </a:r>
          </a:p>
          <a:p>
            <a:pPr fontAlgn="base"/>
            <a:r>
              <a:rPr lang="en-US" dirty="0"/>
              <a:t>Justin thinks the carnival unfairly gives more prizes to children over the other types of players.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about now?</a:t>
            </a:r>
            <a:endParaRPr lang="en-US" dirty="0"/>
          </a:p>
        </p:txBody>
      </p:sp>
      <p:pic>
        <p:nvPicPr>
          <p:cNvPr id="2050" name="Picture 2" descr="Game, Ring Toss | Carnival Games | One Stop Rental">
            <a:extLst>
              <a:ext uri="{FF2B5EF4-FFF2-40B4-BE49-F238E27FC236}">
                <a16:creationId xmlns:a16="http://schemas.microsoft.com/office/drawing/2014/main" id="{D2C81EB0-9540-4820-9400-39D067F3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44EF4-6BF0-4E23-869C-3F236154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67627"/>
              </p:ext>
            </p:extLst>
          </p:nvPr>
        </p:nvGraphicFramePr>
        <p:xfrm>
          <a:off x="2032000" y="3910783"/>
          <a:ext cx="8127999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544250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678643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9955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Prizes Won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Global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8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Teenager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4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8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Carnival?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2ADC-020D-489C-8363-B3534FC8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Suppose there is a carnival game which gives out prizes, and three types of players: children, teenagers, and adults.</a:t>
            </a:r>
          </a:p>
          <a:p>
            <a:pPr fontAlgn="base"/>
            <a:r>
              <a:rPr lang="en-US" dirty="0"/>
              <a:t>Justin thinks the carnival unfairly gives more prizes to children over the other types of players.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This looks very fair now!</a:t>
            </a:r>
            <a:endParaRPr lang="en-US" dirty="0"/>
          </a:p>
        </p:txBody>
      </p:sp>
      <p:pic>
        <p:nvPicPr>
          <p:cNvPr id="2050" name="Picture 2" descr="Game, Ring Toss | Carnival Games | One Stop Rental">
            <a:extLst>
              <a:ext uri="{FF2B5EF4-FFF2-40B4-BE49-F238E27FC236}">
                <a16:creationId xmlns:a16="http://schemas.microsoft.com/office/drawing/2014/main" id="{D2C81EB0-9540-4820-9400-39D067F3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44EF4-6BF0-4E23-869C-3F236154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12793"/>
              </p:ext>
            </p:extLst>
          </p:nvPr>
        </p:nvGraphicFramePr>
        <p:xfrm>
          <a:off x="1151792" y="3910783"/>
          <a:ext cx="9888420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2105">
                  <a:extLst>
                    <a:ext uri="{9D8B030D-6E8A-4147-A177-3AD203B41FA5}">
                      <a16:colId xmlns:a16="http://schemas.microsoft.com/office/drawing/2014/main" val="3354425024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767864340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2899553397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209410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Prizes Won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% Global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Carnival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8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Teenager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4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25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9482-F8E6-4218-A283-EBC42B2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Carnival?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12ADC-020D-489C-8363-B3534FC80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</a:rPr>
                  <a:t>This looks very fair now!</a:t>
                </a:r>
              </a:p>
              <a:p>
                <a:pPr marL="0" indent="0">
                  <a:buNone/>
                </a:pPr>
                <a:r>
                  <a:rPr lang="en-US" dirty="0"/>
                  <a:t>Player Type and Prize won are (almost independent)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𝑐h𝑖𝑙𝑑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)=0.7</m:t>
                    </m:r>
                  </m:oMath>
                </a14:m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𝑐h𝑖𝑙𝑑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𝑡𝑒𝑒𝑛𝑎𝑔𝑒𝑟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)=0.05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𝑡𝑒𝑒𝑛𝑎𝑔𝑒𝑟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𝑎𝑑𝑢𝑙𝑡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)=0.25</m:t>
                    </m:r>
                  </m:oMath>
                </a14:m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𝑎𝑑𝑢𝑙𝑡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12ADC-020D-489C-8363-B3534FC80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ame, Ring Toss | Carnival Games | One Stop Rental">
            <a:extLst>
              <a:ext uri="{FF2B5EF4-FFF2-40B4-BE49-F238E27FC236}">
                <a16:creationId xmlns:a16="http://schemas.microsoft.com/office/drawing/2014/main" id="{D2C81EB0-9540-4820-9400-39D067F3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44EF4-6BF0-4E23-869C-3F236154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41309"/>
              </p:ext>
            </p:extLst>
          </p:nvPr>
        </p:nvGraphicFramePr>
        <p:xfrm>
          <a:off x="1151790" y="1681339"/>
          <a:ext cx="9888420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2105">
                  <a:extLst>
                    <a:ext uri="{9D8B030D-6E8A-4147-A177-3AD203B41FA5}">
                      <a16:colId xmlns:a16="http://schemas.microsoft.com/office/drawing/2014/main" val="3354425024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767864340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2899553397"/>
                    </a:ext>
                  </a:extLst>
                </a:gridCol>
                <a:gridCol w="2472105">
                  <a:extLst>
                    <a:ext uri="{9D8B030D-6E8A-4147-A177-3AD203B41FA5}">
                      <a16:colId xmlns:a16="http://schemas.microsoft.com/office/drawing/2014/main" val="209410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Prizes Won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% Global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Carnival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8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Teenager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4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0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1256-29F0-40E1-A204-52321800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5116-CFB8-4968-9719-E1F69CBE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analysis of the admission rates for the UC Berkeley grad school in 1973 is a great example of Simpson’s Paradox.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Was the office of admissions unfair?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D0172D-B1B9-4ACB-9369-B234F4E6B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52074"/>
              </p:ext>
            </p:extLst>
          </p:nvPr>
        </p:nvGraphicFramePr>
        <p:xfrm>
          <a:off x="981850" y="2812360"/>
          <a:ext cx="10228299" cy="258178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240548">
                  <a:extLst>
                    <a:ext uri="{9D8B030D-6E8A-4147-A177-3AD203B41FA5}">
                      <a16:colId xmlns:a16="http://schemas.microsoft.com/office/drawing/2014/main" val="3464192118"/>
                    </a:ext>
                  </a:extLst>
                </a:gridCol>
                <a:gridCol w="3174869">
                  <a:extLst>
                    <a:ext uri="{9D8B030D-6E8A-4147-A177-3AD203B41FA5}">
                      <a16:colId xmlns:a16="http://schemas.microsoft.com/office/drawing/2014/main" val="3037770335"/>
                    </a:ext>
                  </a:extLst>
                </a:gridCol>
                <a:gridCol w="3812882">
                  <a:extLst>
                    <a:ext uri="{9D8B030D-6E8A-4147-A177-3AD203B41FA5}">
                      <a16:colId xmlns:a16="http://schemas.microsoft.com/office/drawing/2014/main" val="2182703235"/>
                    </a:ext>
                  </a:extLst>
                </a:gridCol>
              </a:tblGrid>
              <a:tr h="715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8454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86996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95808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4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82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A4AB-7C8C-4480-89B9-9295C9EF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CAB0-6251-43AF-A3E5-794BC29D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make sense of information from data</a:t>
            </a:r>
          </a:p>
          <a:p>
            <a:r>
              <a:rPr lang="en-US" dirty="0"/>
              <a:t>Framework for thinking, for reaching insights, and solving problems.</a:t>
            </a:r>
          </a:p>
          <a:p>
            <a:r>
              <a:rPr lang="en-US" dirty="0"/>
              <a:t>Numbers alone mean very little without context</a:t>
            </a:r>
          </a:p>
          <a:p>
            <a:r>
              <a:rPr lang="en-US" dirty="0"/>
              <a:t>Statistics is a marriage of: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Math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Science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1256-29F0-40E1-A204-52321800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5116-CFB8-4968-9719-E1F69CBE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about now?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D0172D-B1B9-4ACB-9369-B234F4E6B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59167"/>
              </p:ext>
            </p:extLst>
          </p:nvPr>
        </p:nvGraphicFramePr>
        <p:xfrm>
          <a:off x="575239" y="1638295"/>
          <a:ext cx="10228299" cy="3405564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360577">
                  <a:extLst>
                    <a:ext uri="{9D8B030D-6E8A-4147-A177-3AD203B41FA5}">
                      <a16:colId xmlns:a16="http://schemas.microsoft.com/office/drawing/2014/main" val="3464192118"/>
                    </a:ext>
                  </a:extLst>
                </a:gridCol>
                <a:gridCol w="1156367">
                  <a:extLst>
                    <a:ext uri="{9D8B030D-6E8A-4147-A177-3AD203B41FA5}">
                      <a16:colId xmlns:a16="http://schemas.microsoft.com/office/drawing/2014/main" val="3037770335"/>
                    </a:ext>
                  </a:extLst>
                </a:gridCol>
                <a:gridCol w="1156367">
                  <a:extLst>
                    <a:ext uri="{9D8B030D-6E8A-4147-A177-3AD203B41FA5}">
                      <a16:colId xmlns:a16="http://schemas.microsoft.com/office/drawing/2014/main" val="3384034241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2182703235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1142195864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877562584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3977015661"/>
                    </a:ext>
                  </a:extLst>
                </a:gridCol>
              </a:tblGrid>
              <a:tr h="357941">
                <a:tc rowSpan="2"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753147"/>
                  </a:ext>
                </a:extLst>
              </a:tr>
              <a:tr h="357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02385"/>
                  </a:ext>
                </a:extLst>
              </a:tr>
              <a:tr h="460669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845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86996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95808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46173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63953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670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110D-52AA-4815-A85F-C99E0751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22602-E18B-4463-945A-0A9A501A4415}"/>
              </a:ext>
            </a:extLst>
          </p:cNvPr>
          <p:cNvSpPr/>
          <p:nvPr/>
        </p:nvSpPr>
        <p:spPr>
          <a:xfrm>
            <a:off x="954454" y="2560121"/>
            <a:ext cx="10283092" cy="214376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Simpson's paradox is a phenomenon in probability and statistics in which a trend appears in several groups of data but disappears or reverses when the groups are combined. </a:t>
            </a:r>
          </a:p>
        </p:txBody>
      </p:sp>
    </p:spTree>
    <p:extLst>
      <p:ext uri="{BB962C8B-B14F-4D97-AF65-F5344CB8AC3E}">
        <p14:creationId xmlns:p14="http://schemas.microsoft.com/office/powerpoint/2010/main" val="124368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Gambler’s Fallacy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5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F2B9-3187-4E44-9821-C1ED6353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Gambler’s Fallacy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6F457-CD9B-4A8E-841A-164E89BD0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“Play another round of blackjack – you have to win soon! You have been losing too much!”</a:t>
                </a:r>
              </a:p>
              <a:p>
                <a:pPr marL="699516" lvl="2" indent="-342900">
                  <a:buClr>
                    <a:schemeClr val="accent4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Each game is </a:t>
                </a:r>
                <a:r>
                  <a:rPr lang="en-US" b="1" dirty="0"/>
                  <a:t>independent, </a:t>
                </a:r>
                <a:r>
                  <a:rPr lang="en-US" dirty="0"/>
                  <a:t>and so even if you already lost 10 times, the probability of you winning the next game is the same as any other</a:t>
                </a:r>
              </a:p>
              <a:p>
                <a:pPr marL="699516" lvl="2" indent="-342900">
                  <a:buClr>
                    <a:schemeClr val="accent4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Remember “</a:t>
                </a:r>
                <a:r>
                  <a:rPr lang="en-US" dirty="0" err="1"/>
                  <a:t>Memorylessness</a:t>
                </a:r>
                <a:r>
                  <a:rPr lang="en-US" dirty="0"/>
                  <a:t>” property for Geometric RV!</a:t>
                </a:r>
              </a:p>
              <a:p>
                <a:pPr marL="699516" lvl="2" indent="-342900">
                  <a:buClr>
                    <a:schemeClr val="accent4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𝑙𝑜𝑠𝑠𝑒𝑠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𝑙𝑜𝑠𝑠𝑒𝑠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6F457-CD9B-4A8E-841A-164E89BD0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Glossary of blackjack terms - Wikipedia">
            <a:extLst>
              <a:ext uri="{FF2B5EF4-FFF2-40B4-BE49-F238E27FC236}">
                <a16:creationId xmlns:a16="http://schemas.microsoft.com/office/drawing/2014/main" id="{3BAA1750-96E9-4CF5-8957-C1DD5862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45" y="-31568"/>
            <a:ext cx="199975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DE89-E14C-4BA7-B0D6-2DDCD234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better understand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7DDA-EAE2-42F7-9222-48B1C1C14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Who says so?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How do they know this is true?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What’s missing?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Did somebody change the subject?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Does it make sense?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42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8175-AAC7-43C0-8CA2-9386105C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4582-ED34-4A03-93DA-ED4F4CA5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Determine if the samples are </a:t>
            </a:r>
            <a:r>
              <a:rPr lang="en-US" b="1" dirty="0"/>
              <a:t>random</a:t>
            </a:r>
            <a:r>
              <a:rPr lang="en-US" dirty="0"/>
              <a:t> and </a:t>
            </a:r>
            <a:r>
              <a:rPr lang="en-US" b="1" dirty="0"/>
              <a:t>representative</a:t>
            </a:r>
            <a:r>
              <a:rPr lang="en-US" dirty="0"/>
              <a:t>.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Ask if the statistic represents the mean, median, or mode.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Inquire about the size of the sample relative to the population, and/or ask for a confidence interval.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Correlation does not imply causation.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Check the distribution of the samples (are they uniform, or not)?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Interpret conditional probabilities properly. Intuition sometimes doesn’t work here!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Does the data give you the full picture? If there are subcategories, enquire into them!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Independent events! Don’t gamble, ever.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9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1E0F-C935-49D6-AE36-39D6C893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sz="3700"/>
              <a:t>“95.73% of all statistics are made up!”</a:t>
            </a:r>
          </a:p>
          <a:p>
            <a:r>
              <a:rPr lang="en-US" sz="3700"/>
              <a:t>- Kushal Jhunjhunwalla</a:t>
            </a:r>
          </a:p>
        </p:txBody>
      </p:sp>
      <p:pic>
        <p:nvPicPr>
          <p:cNvPr id="5" name="Picture 4" descr="A picture containing stationary, vector graphics&#10;&#10;Description automatically generated">
            <a:extLst>
              <a:ext uri="{FF2B5EF4-FFF2-40B4-BE49-F238E27FC236}">
                <a16:creationId xmlns:a16="http://schemas.microsoft.com/office/drawing/2014/main" id="{CC95AFE5-F367-4078-8489-6476CEB81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7142" y="1463857"/>
            <a:ext cx="6683453" cy="484550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C5884-6B18-4DC7-84CC-01F322DCF3E8}"/>
              </a:ext>
            </a:extLst>
          </p:cNvPr>
          <p:cNvSpPr txBox="1"/>
          <p:nvPr/>
        </p:nvSpPr>
        <p:spPr>
          <a:xfrm>
            <a:off x="7116991" y="6109306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zharreflections.wordpress.com/category/course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65BB-6D41-4494-81F9-C68A6E1A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sz="3400"/>
              <a:t>“Facts are stubborn things, but statistics are pliable.”</a:t>
            </a:r>
          </a:p>
          <a:p>
            <a:r>
              <a:rPr lang="en-US" sz="3400"/>
              <a:t>― Mark Twain</a:t>
            </a:r>
          </a:p>
        </p:txBody>
      </p:sp>
      <p:pic>
        <p:nvPicPr>
          <p:cNvPr id="5" name="Picture 4" descr="A picture containing person, person, white, black&#10;&#10;Description automatically generated">
            <a:extLst>
              <a:ext uri="{FF2B5EF4-FFF2-40B4-BE49-F238E27FC236}">
                <a16:creationId xmlns:a16="http://schemas.microsoft.com/office/drawing/2014/main" id="{4FE46EF4-F7D4-4E27-B05C-9EC97BC07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18" r="1" b="57218"/>
          <a:stretch/>
        </p:blipFill>
        <p:spPr>
          <a:xfrm>
            <a:off x="575240" y="1463857"/>
            <a:ext cx="11187258" cy="484550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9ECC4-606D-4B6C-8B49-E23B9CDBD569}"/>
              </a:ext>
            </a:extLst>
          </p:cNvPr>
          <p:cNvSpPr txBox="1"/>
          <p:nvPr/>
        </p:nvSpPr>
        <p:spPr>
          <a:xfrm>
            <a:off x="9513164" y="6109304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Mark_Twain_by_Ernest_H_Mills,_c1895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325C-0426-4305-AE4E-10DA6E09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the 13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D51FAD7-18FC-4B21-93B5-07599AD5E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257" y="1820009"/>
            <a:ext cx="6699948" cy="4132382"/>
          </a:xfrm>
        </p:spPr>
      </p:pic>
    </p:spTree>
    <p:extLst>
      <p:ext uri="{BB962C8B-B14F-4D97-AF65-F5344CB8AC3E}">
        <p14:creationId xmlns:p14="http://schemas.microsoft.com/office/powerpoint/2010/main" val="92119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96DCF1-9B46-476B-A278-CC494BA4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gone wrong (bias)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29ADC-BB38-453F-82D9-70A59FE13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Gone Wrong (Bias)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00C6-C527-40E4-85E0-B5FEAA5F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“The Literary Digest” Magazine wanted to predict the 1936 election.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Alfred Landon vs Franklin D Roosevelt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Sent 10 million surveys and received 2.4 million responses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people contacted were:</a:t>
            </a:r>
          </a:p>
          <a:p>
            <a:pPr marL="790956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Subscribers of the “Literary Digest”</a:t>
            </a:r>
          </a:p>
          <a:p>
            <a:pPr marL="790956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Owners of cars and telephones</a:t>
            </a:r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90EC90-053F-4BB3-9A80-21A592EA8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46238"/>
              </p:ext>
            </p:extLst>
          </p:nvPr>
        </p:nvGraphicFramePr>
        <p:xfrm>
          <a:off x="660399" y="3990405"/>
          <a:ext cx="6619632" cy="166832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206544">
                  <a:extLst>
                    <a:ext uri="{9D8B030D-6E8A-4147-A177-3AD203B41FA5}">
                      <a16:colId xmlns:a16="http://schemas.microsoft.com/office/drawing/2014/main" val="3464192118"/>
                    </a:ext>
                  </a:extLst>
                </a:gridCol>
                <a:gridCol w="2206544">
                  <a:extLst>
                    <a:ext uri="{9D8B030D-6E8A-4147-A177-3AD203B41FA5}">
                      <a16:colId xmlns:a16="http://schemas.microsoft.com/office/drawing/2014/main" val="3037770335"/>
                    </a:ext>
                  </a:extLst>
                </a:gridCol>
                <a:gridCol w="2206544">
                  <a:extLst>
                    <a:ext uri="{9D8B030D-6E8A-4147-A177-3AD203B41FA5}">
                      <a16:colId xmlns:a16="http://schemas.microsoft.com/office/drawing/2014/main" val="1013222402"/>
                    </a:ext>
                  </a:extLst>
                </a:gridCol>
              </a:tblGrid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Electoral 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8454"/>
                  </a:ext>
                </a:extLst>
              </a:tr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Landon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86996"/>
                  </a:ext>
                </a:extLst>
              </a:tr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Roosevelt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95808"/>
                  </a:ext>
                </a:extLst>
              </a:tr>
            </a:tbl>
          </a:graphicData>
        </a:graphic>
      </p:graphicFrame>
      <p:pic>
        <p:nvPicPr>
          <p:cNvPr id="5122" name="Picture 2" descr="What an error by Literary Digest in 1936 teaches us about Amazon and AI  bias today | by Sidetrade Tech Hub | Medium">
            <a:extLst>
              <a:ext uri="{FF2B5EF4-FFF2-40B4-BE49-F238E27FC236}">
                <a16:creationId xmlns:a16="http://schemas.microsoft.com/office/drawing/2014/main" id="{DF3117E9-10E6-4ED6-A557-57A6565A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75" y="3052871"/>
            <a:ext cx="4159594" cy="2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D79-2580-48A6-B48B-9A988AE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Gone Wrong (Bias)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00C6-C527-40E4-85E0-B5FEAA5F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“The Literary Digest” Magazine wanted to predict the 1936 election.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Alfred Landon vs Franklin D Roosevelt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Sent 10 million surveys and received 2.4 million responses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people contacted were:</a:t>
            </a:r>
          </a:p>
          <a:p>
            <a:pPr marL="790956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Subscribers of the “Literary Digest”</a:t>
            </a:r>
          </a:p>
          <a:p>
            <a:pPr marL="790956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Owners of cars and telephones</a:t>
            </a:r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endParaRPr lang="en-US" dirty="0"/>
          </a:p>
          <a:p>
            <a:pPr lvl="1">
              <a:buSzPct val="80000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went wrong?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90EC90-053F-4BB3-9A80-21A592EA8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71140"/>
              </p:ext>
            </p:extLst>
          </p:nvPr>
        </p:nvGraphicFramePr>
        <p:xfrm>
          <a:off x="660399" y="3990405"/>
          <a:ext cx="6619632" cy="166832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206544">
                  <a:extLst>
                    <a:ext uri="{9D8B030D-6E8A-4147-A177-3AD203B41FA5}">
                      <a16:colId xmlns:a16="http://schemas.microsoft.com/office/drawing/2014/main" val="3464192118"/>
                    </a:ext>
                  </a:extLst>
                </a:gridCol>
                <a:gridCol w="2206544">
                  <a:extLst>
                    <a:ext uri="{9D8B030D-6E8A-4147-A177-3AD203B41FA5}">
                      <a16:colId xmlns:a16="http://schemas.microsoft.com/office/drawing/2014/main" val="3037770335"/>
                    </a:ext>
                  </a:extLst>
                </a:gridCol>
                <a:gridCol w="2206544">
                  <a:extLst>
                    <a:ext uri="{9D8B030D-6E8A-4147-A177-3AD203B41FA5}">
                      <a16:colId xmlns:a16="http://schemas.microsoft.com/office/drawing/2014/main" val="1013222402"/>
                    </a:ext>
                  </a:extLst>
                </a:gridCol>
              </a:tblGrid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Electoral 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8454"/>
                  </a:ext>
                </a:extLst>
              </a:tr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Landon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86996"/>
                  </a:ext>
                </a:extLst>
              </a:tr>
              <a:tr h="556109">
                <a:tc>
                  <a:txBody>
                    <a:bodyPr/>
                    <a:lstStyle/>
                    <a:p>
                      <a:r>
                        <a:rPr lang="en-US" dirty="0"/>
                        <a:t>Roosevelt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95808"/>
                  </a:ext>
                </a:extLst>
              </a:tr>
            </a:tbl>
          </a:graphicData>
        </a:graphic>
      </p:graphicFrame>
      <p:pic>
        <p:nvPicPr>
          <p:cNvPr id="5122" name="Picture 2" descr="What an error by Literary Digest in 1936 teaches us about Amazon and AI  bias today | by Sidetrade Tech Hub | Medium">
            <a:extLst>
              <a:ext uri="{FF2B5EF4-FFF2-40B4-BE49-F238E27FC236}">
                <a16:creationId xmlns:a16="http://schemas.microsoft.com/office/drawing/2014/main" id="{DF3117E9-10E6-4ED6-A557-57A6565A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75" y="3052871"/>
            <a:ext cx="4159594" cy="2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52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5975</TotalTime>
  <Words>2193</Words>
  <Application>Microsoft Office PowerPoint</Application>
  <PresentationFormat>Widescreen</PresentationFormat>
  <Paragraphs>462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How to Lie with Statistics</vt:lpstr>
      <vt:lpstr>Announcements</vt:lpstr>
      <vt:lpstr>How to Lie with Statistics – Darrell Huff</vt:lpstr>
      <vt:lpstr>What is Statistics?</vt:lpstr>
      <vt:lpstr>“Facts are stubborn things, but statistics are pliable.” ― Mark Twain</vt:lpstr>
      <vt:lpstr>Friday the 13th!</vt:lpstr>
      <vt:lpstr>Sampling gone wrong (bias)</vt:lpstr>
      <vt:lpstr>Sampling Gone Wrong (Bias)</vt:lpstr>
      <vt:lpstr>Sampling Gone Wrong (Bias)</vt:lpstr>
      <vt:lpstr>Sampling Gone Wrong (Bias)</vt:lpstr>
      <vt:lpstr>The “Well-Chosen” Average</vt:lpstr>
      <vt:lpstr>The “Well-Chosen” Average</vt:lpstr>
      <vt:lpstr>The “Well-Chosen” Average</vt:lpstr>
      <vt:lpstr>Are haircuts more expensive in Vancouver or Toronto?</vt:lpstr>
      <vt:lpstr>Are haircuts more expensive in Vancouver or Toronto?</vt:lpstr>
      <vt:lpstr>The “Well-Chosen” Average</vt:lpstr>
      <vt:lpstr>Small Sample Size</vt:lpstr>
      <vt:lpstr>Sample Size Too Small</vt:lpstr>
      <vt:lpstr>Sample Size Too Small</vt:lpstr>
      <vt:lpstr>Sample Size Too Small</vt:lpstr>
      <vt:lpstr>Misleading results</vt:lpstr>
      <vt:lpstr>Colgate 2007 Ad Campaign</vt:lpstr>
      <vt:lpstr>Colgate 2007 Ad Campaign</vt:lpstr>
      <vt:lpstr>Correlation → Causation?</vt:lpstr>
      <vt:lpstr>Correlation → Causation?</vt:lpstr>
      <vt:lpstr>Correlation → Causation?</vt:lpstr>
      <vt:lpstr>Correlation → Causation?</vt:lpstr>
      <vt:lpstr>Correlation → Causation?</vt:lpstr>
      <vt:lpstr>PowerPoint Presentation</vt:lpstr>
      <vt:lpstr>Conditional Probability</vt:lpstr>
      <vt:lpstr>Medical Tests</vt:lpstr>
      <vt:lpstr>Medical Tests</vt:lpstr>
      <vt:lpstr>Biased Carnival?</vt:lpstr>
      <vt:lpstr>Biased Carnival?</vt:lpstr>
      <vt:lpstr>Biased Carnival?</vt:lpstr>
      <vt:lpstr>Biased Carnival?</vt:lpstr>
      <vt:lpstr>Biased Carnival?</vt:lpstr>
      <vt:lpstr>Simpson’s Paradox</vt:lpstr>
      <vt:lpstr>Simpson’s Paradox</vt:lpstr>
      <vt:lpstr>Simpson’s Paradox</vt:lpstr>
      <vt:lpstr>Simpson’s Paradox</vt:lpstr>
      <vt:lpstr>Gambler’s Fallacy</vt:lpstr>
      <vt:lpstr>Gambler’s Fallacy</vt:lpstr>
      <vt:lpstr>How to better understand Statistics?</vt:lpstr>
      <vt:lpstr>Conclusions</vt:lpstr>
      <vt:lpstr>“95.73% of all statistics are made up!” - Kushal Jhunjhunwalla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2021-08-13T18:14:33Z</dcterms:modified>
</cp:coreProperties>
</file>