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35" r:id="rId3"/>
    <p:sldId id="336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7" r:id="rId13"/>
    <p:sldId id="386" r:id="rId14"/>
    <p:sldId id="258" r:id="rId15"/>
    <p:sldId id="259" r:id="rId16"/>
    <p:sldId id="260" r:id="rId17"/>
    <p:sldId id="390" r:id="rId18"/>
    <p:sldId id="389" r:id="rId19"/>
    <p:sldId id="391" r:id="rId20"/>
    <p:sldId id="3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E3785-79B4-4573-AE10-21BE4B78B498}" v="1576" dt="2021-08-18T18:53:22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996E3785-79B4-4573-AE10-21BE4B78B498}"/>
    <pc:docChg chg="undo custSel addSld delSld modSld sldOrd">
      <pc:chgData name="kushaljh" userId="4c04cc6c-955c-4493-93eb-25196d563dbb" providerId="ADAL" clId="{996E3785-79B4-4573-AE10-21BE4B78B498}" dt="2021-08-18T18:53:22.035" v="2610" actId="478"/>
      <pc:docMkLst>
        <pc:docMk/>
      </pc:docMkLst>
      <pc:sldChg chg="addSp modSp mod">
        <pc:chgData name="kushaljh" userId="4c04cc6c-955c-4493-93eb-25196d563dbb" providerId="ADAL" clId="{996E3785-79B4-4573-AE10-21BE4B78B498}" dt="2021-08-18T16:27:18.470" v="196" actId="1076"/>
        <pc:sldMkLst>
          <pc:docMk/>
          <pc:sldMk cId="1239117744" sldId="256"/>
        </pc:sldMkLst>
        <pc:spChg chg="mod">
          <ac:chgData name="kushaljh" userId="4c04cc6c-955c-4493-93eb-25196d563dbb" providerId="ADAL" clId="{996E3785-79B4-4573-AE10-21BE4B78B498}" dt="2021-08-17T07:34:07.082" v="12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996E3785-79B4-4573-AE10-21BE4B78B498}" dt="2021-08-17T07:34:09.690" v="15" actId="20577"/>
          <ac:spMkLst>
            <pc:docMk/>
            <pc:sldMk cId="1239117744" sldId="256"/>
            <ac:spMk id="3" creationId="{3879D9B5-2D93-4E28-B8FB-5E820FD83973}"/>
          </ac:spMkLst>
        </pc:spChg>
        <pc:picChg chg="add mod">
          <ac:chgData name="kushaljh" userId="4c04cc6c-955c-4493-93eb-25196d563dbb" providerId="ADAL" clId="{996E3785-79B4-4573-AE10-21BE4B78B498}" dt="2021-08-18T16:27:07.040" v="194" actId="1076"/>
          <ac:picMkLst>
            <pc:docMk/>
            <pc:sldMk cId="1239117744" sldId="256"/>
            <ac:picMk id="2050" creationId="{6EBA378E-75DA-44DA-A3F7-DC9A6F4E876A}"/>
          </ac:picMkLst>
        </pc:picChg>
        <pc:picChg chg="add mod">
          <ac:chgData name="kushaljh" userId="4c04cc6c-955c-4493-93eb-25196d563dbb" providerId="ADAL" clId="{996E3785-79B4-4573-AE10-21BE4B78B498}" dt="2021-08-18T16:27:18.470" v="196" actId="1076"/>
          <ac:picMkLst>
            <pc:docMk/>
            <pc:sldMk cId="1239117744" sldId="256"/>
            <ac:picMk id="2052" creationId="{087B9C6D-7D4B-45C9-9C4D-0926BABCB357}"/>
          </ac:picMkLst>
        </pc:picChg>
      </pc:sldChg>
      <pc:sldChg chg="addSp delSp modSp add mod modClrScheme modAnim chgLayout">
        <pc:chgData name="kushaljh" userId="4c04cc6c-955c-4493-93eb-25196d563dbb" providerId="ADAL" clId="{996E3785-79B4-4573-AE10-21BE4B78B498}" dt="2021-08-18T18:47:56.762" v="2596"/>
        <pc:sldMkLst>
          <pc:docMk/>
          <pc:sldMk cId="63517679" sldId="258"/>
        </pc:sldMkLst>
        <pc:spChg chg="mod ord">
          <ac:chgData name="kushaljh" userId="4c04cc6c-955c-4493-93eb-25196d563dbb" providerId="ADAL" clId="{996E3785-79B4-4573-AE10-21BE4B78B498}" dt="2021-08-18T18:47:47.647" v="2595" actId="26606"/>
          <ac:spMkLst>
            <pc:docMk/>
            <pc:sldMk cId="63517679" sldId="258"/>
            <ac:spMk id="2" creationId="{770D2928-03CA-4653-873F-4E44D3C0F580}"/>
          </ac:spMkLst>
        </pc:spChg>
        <pc:spChg chg="mod">
          <ac:chgData name="kushaljh" userId="4c04cc6c-955c-4493-93eb-25196d563dbb" providerId="ADAL" clId="{996E3785-79B4-4573-AE10-21BE4B78B498}" dt="2021-08-18T18:47:47.647" v="2595" actId="26606"/>
          <ac:spMkLst>
            <pc:docMk/>
            <pc:sldMk cId="63517679" sldId="258"/>
            <ac:spMk id="3" creationId="{83B5DC24-058B-48D1-891B-C01273FDFA2D}"/>
          </ac:spMkLst>
        </pc:spChg>
        <pc:spChg chg="add del mod">
          <ac:chgData name="kushaljh" userId="4c04cc6c-955c-4493-93eb-25196d563dbb" providerId="ADAL" clId="{996E3785-79B4-4573-AE10-21BE4B78B498}" dt="2021-08-18T18:46:58.783" v="2582"/>
          <ac:spMkLst>
            <pc:docMk/>
            <pc:sldMk cId="63517679" sldId="258"/>
            <ac:spMk id="4" creationId="{7BB54645-9393-4AF9-9F0C-B2671441E0C5}"/>
          </ac:spMkLst>
        </pc:spChg>
        <pc:spChg chg="add del">
          <ac:chgData name="kushaljh" userId="4c04cc6c-955c-4493-93eb-25196d563dbb" providerId="ADAL" clId="{996E3785-79B4-4573-AE10-21BE4B78B498}" dt="2021-08-18T18:47:12.275" v="2586"/>
          <ac:spMkLst>
            <pc:docMk/>
            <pc:sldMk cId="63517679" sldId="258"/>
            <ac:spMk id="5" creationId="{F772FDF6-E39A-4E6F-912B-D9C8BDA220D2}"/>
          </ac:spMkLst>
        </pc:spChg>
        <pc:spChg chg="add del">
          <ac:chgData name="kushaljh" userId="4c04cc6c-955c-4493-93eb-25196d563dbb" providerId="ADAL" clId="{996E3785-79B4-4573-AE10-21BE4B78B498}" dt="2021-08-18T18:47:22.983" v="2588"/>
          <ac:spMkLst>
            <pc:docMk/>
            <pc:sldMk cId="63517679" sldId="258"/>
            <ac:spMk id="6" creationId="{829DECBA-5524-41D7-A1D8-DC090F2C9F5B}"/>
          </ac:spMkLst>
        </pc:spChg>
        <pc:picChg chg="add del mod">
          <ac:chgData name="kushaljh" userId="4c04cc6c-955c-4493-93eb-25196d563dbb" providerId="ADAL" clId="{996E3785-79B4-4573-AE10-21BE4B78B498}" dt="2021-08-18T18:47:42.878" v="2593" actId="22"/>
          <ac:picMkLst>
            <pc:docMk/>
            <pc:sldMk cId="63517679" sldId="258"/>
            <ac:picMk id="8" creationId="{C918FCDD-55F6-40E1-89A7-6D78B94BE4BE}"/>
          </ac:picMkLst>
        </pc:picChg>
        <pc:picChg chg="add mod">
          <ac:chgData name="kushaljh" userId="4c04cc6c-955c-4493-93eb-25196d563dbb" providerId="ADAL" clId="{996E3785-79B4-4573-AE10-21BE4B78B498}" dt="2021-08-18T18:47:47.647" v="2595" actId="26606"/>
          <ac:picMkLst>
            <pc:docMk/>
            <pc:sldMk cId="63517679" sldId="258"/>
            <ac:picMk id="12290" creationId="{43458F5F-A6C1-4E91-A989-F6CE3AD810EC}"/>
          </ac:picMkLst>
        </pc:picChg>
      </pc:sldChg>
      <pc:sldChg chg="addSp modSp add mod modClrScheme chgLayout">
        <pc:chgData name="kushaljh" userId="4c04cc6c-955c-4493-93eb-25196d563dbb" providerId="ADAL" clId="{996E3785-79B4-4573-AE10-21BE4B78B498}" dt="2021-08-18T18:20:27.349" v="2011" actId="113"/>
        <pc:sldMkLst>
          <pc:docMk/>
          <pc:sldMk cId="442530782" sldId="259"/>
        </pc:sldMkLst>
        <pc:spChg chg="mod ord">
          <ac:chgData name="kushaljh" userId="4c04cc6c-955c-4493-93eb-25196d563dbb" providerId="ADAL" clId="{996E3785-79B4-4573-AE10-21BE4B78B498}" dt="2021-08-18T18:20:01.444" v="2007" actId="26606"/>
          <ac:spMkLst>
            <pc:docMk/>
            <pc:sldMk cId="442530782" sldId="259"/>
            <ac:spMk id="2" creationId="{270B3D1B-EE50-4F06-A1F1-9411C0B9CE72}"/>
          </ac:spMkLst>
        </pc:spChg>
        <pc:spChg chg="mod">
          <ac:chgData name="kushaljh" userId="4c04cc6c-955c-4493-93eb-25196d563dbb" providerId="ADAL" clId="{996E3785-79B4-4573-AE10-21BE4B78B498}" dt="2021-08-18T18:20:27.349" v="2011" actId="113"/>
          <ac:spMkLst>
            <pc:docMk/>
            <pc:sldMk cId="442530782" sldId="259"/>
            <ac:spMk id="3" creationId="{2BDEB46F-C1EC-4380-B77B-3727CE937C7E}"/>
          </ac:spMkLst>
        </pc:spChg>
        <pc:picChg chg="add mod">
          <ac:chgData name="kushaljh" userId="4c04cc6c-955c-4493-93eb-25196d563dbb" providerId="ADAL" clId="{996E3785-79B4-4573-AE10-21BE4B78B498}" dt="2021-08-18T18:20:01.444" v="2007" actId="26606"/>
          <ac:picMkLst>
            <pc:docMk/>
            <pc:sldMk cId="442530782" sldId="259"/>
            <ac:picMk id="2050" creationId="{31A2297E-E0C1-477D-8DB7-636851FB7AF1}"/>
          </ac:picMkLst>
        </pc:picChg>
      </pc:sldChg>
      <pc:sldChg chg="modSp add mod">
        <pc:chgData name="kushaljh" userId="4c04cc6c-955c-4493-93eb-25196d563dbb" providerId="ADAL" clId="{996E3785-79B4-4573-AE10-21BE4B78B498}" dt="2021-08-18T18:34:25.950" v="2280" actId="20577"/>
        <pc:sldMkLst>
          <pc:docMk/>
          <pc:sldMk cId="296414939" sldId="260"/>
        </pc:sldMkLst>
        <pc:spChg chg="mod">
          <ac:chgData name="kushaljh" userId="4c04cc6c-955c-4493-93eb-25196d563dbb" providerId="ADAL" clId="{996E3785-79B4-4573-AE10-21BE4B78B498}" dt="2021-08-18T18:31:28.701" v="2085" actId="20577"/>
          <ac:spMkLst>
            <pc:docMk/>
            <pc:sldMk cId="296414939" sldId="260"/>
            <ac:spMk id="2" creationId="{EB2B38D9-F141-4755-8143-44BC3543AE6D}"/>
          </ac:spMkLst>
        </pc:spChg>
        <pc:spChg chg="mod">
          <ac:chgData name="kushaljh" userId="4c04cc6c-955c-4493-93eb-25196d563dbb" providerId="ADAL" clId="{996E3785-79B4-4573-AE10-21BE4B78B498}" dt="2021-08-18T18:34:25.950" v="2280" actId="20577"/>
          <ac:spMkLst>
            <pc:docMk/>
            <pc:sldMk cId="296414939" sldId="260"/>
            <ac:spMk id="3" creationId="{E62EC345-B40E-46DB-9493-B4141105A443}"/>
          </ac:spMkLst>
        </pc:spChg>
      </pc:sldChg>
      <pc:sldChg chg="del">
        <pc:chgData name="kushaljh" userId="4c04cc6c-955c-4493-93eb-25196d563dbb" providerId="ADAL" clId="{996E3785-79B4-4573-AE10-21BE4B78B498}" dt="2021-08-18T18:20:44.807" v="2012" actId="47"/>
        <pc:sldMkLst>
          <pc:docMk/>
          <pc:sldMk cId="381479894" sldId="261"/>
        </pc:sldMkLst>
      </pc:sldChg>
      <pc:sldChg chg="del">
        <pc:chgData name="kushaljh" userId="4c04cc6c-955c-4493-93eb-25196d563dbb" providerId="ADAL" clId="{996E3785-79B4-4573-AE10-21BE4B78B498}" dt="2021-08-18T18:20:44.807" v="2012" actId="47"/>
        <pc:sldMkLst>
          <pc:docMk/>
          <pc:sldMk cId="386663592" sldId="262"/>
        </pc:sldMkLst>
      </pc:sldChg>
      <pc:sldChg chg="modSp add mod">
        <pc:chgData name="kushaljh" userId="4c04cc6c-955c-4493-93eb-25196d563dbb" providerId="ADAL" clId="{996E3785-79B4-4573-AE10-21BE4B78B498}" dt="2021-08-17T07:43:52.345" v="131"/>
        <pc:sldMkLst>
          <pc:docMk/>
          <pc:sldMk cId="1229222570" sldId="335"/>
        </pc:sldMkLst>
        <pc:spChg chg="mod">
          <ac:chgData name="kushaljh" userId="4c04cc6c-955c-4493-93eb-25196d563dbb" providerId="ADAL" clId="{996E3785-79B4-4573-AE10-21BE4B78B498}" dt="2021-08-17T07:43:52.345" v="131"/>
          <ac:spMkLst>
            <pc:docMk/>
            <pc:sldMk cId="1229222570" sldId="335"/>
            <ac:spMk id="3" creationId="{AF7E014A-1BEC-4271-9656-ACCF9D656E2D}"/>
          </ac:spMkLst>
        </pc:spChg>
      </pc:sldChg>
      <pc:sldChg chg="add">
        <pc:chgData name="kushaljh" userId="4c04cc6c-955c-4493-93eb-25196d563dbb" providerId="ADAL" clId="{996E3785-79B4-4573-AE10-21BE4B78B498}" dt="2021-08-17T07:37:38.235" v="16"/>
        <pc:sldMkLst>
          <pc:docMk/>
          <pc:sldMk cId="2115851077" sldId="336"/>
        </pc:sldMkLst>
      </pc:sldChg>
      <pc:sldChg chg="del">
        <pc:chgData name="kushaljh" userId="4c04cc6c-955c-4493-93eb-25196d563dbb" providerId="ADAL" clId="{996E3785-79B4-4573-AE10-21BE4B78B498}" dt="2021-08-18T18:20:44.807" v="2012" actId="47"/>
        <pc:sldMkLst>
          <pc:docMk/>
          <pc:sldMk cId="2168421065" sldId="347"/>
        </pc:sldMkLst>
      </pc:sldChg>
      <pc:sldChg chg="del">
        <pc:chgData name="kushaljh" userId="4c04cc6c-955c-4493-93eb-25196d563dbb" providerId="ADAL" clId="{996E3785-79B4-4573-AE10-21BE4B78B498}" dt="2021-08-18T18:20:44.807" v="2012" actId="47"/>
        <pc:sldMkLst>
          <pc:docMk/>
          <pc:sldMk cId="4288353757" sldId="364"/>
        </pc:sldMkLst>
      </pc:sldChg>
      <pc:sldChg chg="del">
        <pc:chgData name="kushaljh" userId="4c04cc6c-955c-4493-93eb-25196d563dbb" providerId="ADAL" clId="{996E3785-79B4-4573-AE10-21BE4B78B498}" dt="2021-08-18T18:20:44.807" v="2012" actId="47"/>
        <pc:sldMkLst>
          <pc:docMk/>
          <pc:sldMk cId="2549526862" sldId="375"/>
        </pc:sldMkLst>
      </pc:sldChg>
      <pc:sldChg chg="del">
        <pc:chgData name="kushaljh" userId="4c04cc6c-955c-4493-93eb-25196d563dbb" providerId="ADAL" clId="{996E3785-79B4-4573-AE10-21BE4B78B498}" dt="2021-08-18T18:20:44.807" v="2012" actId="47"/>
        <pc:sldMkLst>
          <pc:docMk/>
          <pc:sldMk cId="2363651651" sldId="376"/>
        </pc:sldMkLst>
      </pc:sldChg>
      <pc:sldChg chg="addSp delSp modSp new mod ord modClrScheme chgLayout">
        <pc:chgData name="kushaljh" userId="4c04cc6c-955c-4493-93eb-25196d563dbb" providerId="ADAL" clId="{996E3785-79B4-4573-AE10-21BE4B78B498}" dt="2021-08-18T18:18:55.126" v="1998"/>
        <pc:sldMkLst>
          <pc:docMk/>
          <pc:sldMk cId="584060153" sldId="377"/>
        </pc:sldMkLst>
        <pc:spChg chg="del">
          <ac:chgData name="kushaljh" userId="4c04cc6c-955c-4493-93eb-25196d563dbb" providerId="ADAL" clId="{996E3785-79B4-4573-AE10-21BE4B78B498}" dt="2021-08-18T16:20:11.301" v="135" actId="700"/>
          <ac:spMkLst>
            <pc:docMk/>
            <pc:sldMk cId="584060153" sldId="377"/>
            <ac:spMk id="2" creationId="{B5C78114-EE86-421E-8DC1-1D44A162EE6A}"/>
          </ac:spMkLst>
        </pc:spChg>
        <pc:spChg chg="del">
          <ac:chgData name="kushaljh" userId="4c04cc6c-955c-4493-93eb-25196d563dbb" providerId="ADAL" clId="{996E3785-79B4-4573-AE10-21BE4B78B498}" dt="2021-08-18T16:20:11.301" v="135" actId="700"/>
          <ac:spMkLst>
            <pc:docMk/>
            <pc:sldMk cId="584060153" sldId="377"/>
            <ac:spMk id="3" creationId="{6F6EDD9E-F962-424B-8A29-F20365DA6AB0}"/>
          </ac:spMkLst>
        </pc:spChg>
        <pc:picChg chg="add del mod">
          <ac:chgData name="kushaljh" userId="4c04cc6c-955c-4493-93eb-25196d563dbb" providerId="ADAL" clId="{996E3785-79B4-4573-AE10-21BE4B78B498}" dt="2021-08-18T16:24:31.683" v="179" actId="478"/>
          <ac:picMkLst>
            <pc:docMk/>
            <pc:sldMk cId="584060153" sldId="377"/>
            <ac:picMk id="1026" creationId="{9048CF44-55BB-44FA-AC7D-A0CFB02285CD}"/>
          </ac:picMkLst>
        </pc:picChg>
        <pc:picChg chg="add del mod">
          <ac:chgData name="kushaljh" userId="4c04cc6c-955c-4493-93eb-25196d563dbb" providerId="ADAL" clId="{996E3785-79B4-4573-AE10-21BE4B78B498}" dt="2021-08-18T16:24:20.299" v="176" actId="478"/>
          <ac:picMkLst>
            <pc:docMk/>
            <pc:sldMk cId="584060153" sldId="377"/>
            <ac:picMk id="1028" creationId="{A797D69E-E3F7-49EC-967F-55AF7D04839A}"/>
          </ac:picMkLst>
        </pc:picChg>
        <pc:picChg chg="add del mod">
          <ac:chgData name="kushaljh" userId="4c04cc6c-955c-4493-93eb-25196d563dbb" providerId="ADAL" clId="{996E3785-79B4-4573-AE10-21BE4B78B498}" dt="2021-08-18T16:23:57.174" v="170" actId="478"/>
          <ac:picMkLst>
            <pc:docMk/>
            <pc:sldMk cId="584060153" sldId="377"/>
            <ac:picMk id="1030" creationId="{2FB84847-92DD-4F88-AEB0-673F3C35FB16}"/>
          </ac:picMkLst>
        </pc:picChg>
        <pc:picChg chg="add del mod">
          <ac:chgData name="kushaljh" userId="4c04cc6c-955c-4493-93eb-25196d563dbb" providerId="ADAL" clId="{996E3785-79B4-4573-AE10-21BE4B78B498}" dt="2021-08-18T16:24:22.837" v="177" actId="478"/>
          <ac:picMkLst>
            <pc:docMk/>
            <pc:sldMk cId="584060153" sldId="377"/>
            <ac:picMk id="1032" creationId="{4F055DCA-1612-45A2-9B88-2CB10D54E805}"/>
          </ac:picMkLst>
        </pc:picChg>
        <pc:picChg chg="add del mod">
          <ac:chgData name="kushaljh" userId="4c04cc6c-955c-4493-93eb-25196d563dbb" providerId="ADAL" clId="{996E3785-79B4-4573-AE10-21BE4B78B498}" dt="2021-08-18T16:25:20.242" v="184" actId="478"/>
          <ac:picMkLst>
            <pc:docMk/>
            <pc:sldMk cId="584060153" sldId="377"/>
            <ac:picMk id="1034" creationId="{1EC37095-AC7D-497F-AA5E-1292D052DCBE}"/>
          </ac:picMkLst>
        </pc:picChg>
        <pc:picChg chg="add mod">
          <ac:chgData name="kushaljh" userId="4c04cc6c-955c-4493-93eb-25196d563dbb" providerId="ADAL" clId="{996E3785-79B4-4573-AE10-21BE4B78B498}" dt="2021-08-18T16:25:43.192" v="192" actId="1076"/>
          <ac:picMkLst>
            <pc:docMk/>
            <pc:sldMk cId="584060153" sldId="377"/>
            <ac:picMk id="1036" creationId="{4758A2FF-454D-4091-A0E0-2886BCCAEF87}"/>
          </ac:picMkLst>
        </pc:picChg>
      </pc:sldChg>
      <pc:sldChg chg="addSp delSp modSp new mod modClrScheme modAnim chgLayout">
        <pc:chgData name="kushaljh" userId="4c04cc6c-955c-4493-93eb-25196d563dbb" providerId="ADAL" clId="{996E3785-79B4-4573-AE10-21BE4B78B498}" dt="2021-08-18T18:29:31.494" v="2063"/>
        <pc:sldMkLst>
          <pc:docMk/>
          <pc:sldMk cId="2778406846" sldId="378"/>
        </pc:sldMkLst>
        <pc:spChg chg="mod ord">
          <ac:chgData name="kushaljh" userId="4c04cc6c-955c-4493-93eb-25196d563dbb" providerId="ADAL" clId="{996E3785-79B4-4573-AE10-21BE4B78B498}" dt="2021-08-18T18:28:56.622" v="2057" actId="700"/>
          <ac:spMkLst>
            <pc:docMk/>
            <pc:sldMk cId="2778406846" sldId="378"/>
            <ac:spMk id="2" creationId="{4C058337-8EBE-4ACA-AC1D-2C41B287BFEA}"/>
          </ac:spMkLst>
        </pc:spChg>
        <pc:spChg chg="mod ord">
          <ac:chgData name="kushaljh" userId="4c04cc6c-955c-4493-93eb-25196d563dbb" providerId="ADAL" clId="{996E3785-79B4-4573-AE10-21BE4B78B498}" dt="2021-08-18T18:28:56.622" v="2057" actId="700"/>
          <ac:spMkLst>
            <pc:docMk/>
            <pc:sldMk cId="2778406846" sldId="378"/>
            <ac:spMk id="3" creationId="{D2CBFCCB-ECB4-456C-B09B-07ADCA1AC97A}"/>
          </ac:spMkLst>
        </pc:spChg>
        <pc:spChg chg="add del mod ord">
          <ac:chgData name="kushaljh" userId="4c04cc6c-955c-4493-93eb-25196d563dbb" providerId="ADAL" clId="{996E3785-79B4-4573-AE10-21BE4B78B498}" dt="2021-08-18T18:28:49.678" v="2052"/>
          <ac:spMkLst>
            <pc:docMk/>
            <pc:sldMk cId="2778406846" sldId="378"/>
            <ac:spMk id="4" creationId="{3F2480D6-D4BF-4D59-9998-00106DC726AD}"/>
          </ac:spMkLst>
        </pc:spChg>
        <pc:spChg chg="add del mod ord">
          <ac:chgData name="kushaljh" userId="4c04cc6c-955c-4493-93eb-25196d563dbb" providerId="ADAL" clId="{996E3785-79B4-4573-AE10-21BE4B78B498}" dt="2021-08-18T18:28:49.678" v="2052"/>
          <ac:spMkLst>
            <pc:docMk/>
            <pc:sldMk cId="2778406846" sldId="378"/>
            <ac:spMk id="5" creationId="{9A6FF862-4971-4169-BEB4-FFBA98169D19}"/>
          </ac:spMkLst>
        </pc:spChg>
        <pc:spChg chg="add del mod ord">
          <ac:chgData name="kushaljh" userId="4c04cc6c-955c-4493-93eb-25196d563dbb" providerId="ADAL" clId="{996E3785-79B4-4573-AE10-21BE4B78B498}" dt="2021-08-18T18:28:49.678" v="2052"/>
          <ac:spMkLst>
            <pc:docMk/>
            <pc:sldMk cId="2778406846" sldId="378"/>
            <ac:spMk id="6" creationId="{124E7506-037D-42D1-8908-DC45B2BAA41D}"/>
          </ac:spMkLst>
        </pc:spChg>
        <pc:spChg chg="add del mod ord">
          <ac:chgData name="kushaljh" userId="4c04cc6c-955c-4493-93eb-25196d563dbb" providerId="ADAL" clId="{996E3785-79B4-4573-AE10-21BE4B78B498}" dt="2021-08-18T18:28:52.859" v="2056"/>
          <ac:spMkLst>
            <pc:docMk/>
            <pc:sldMk cId="2778406846" sldId="378"/>
            <ac:spMk id="7" creationId="{58370E89-2239-4B5B-AB49-44FDA5E395D2}"/>
          </ac:spMkLst>
        </pc:spChg>
        <pc:spChg chg="add del mod ord">
          <ac:chgData name="kushaljh" userId="4c04cc6c-955c-4493-93eb-25196d563dbb" providerId="ADAL" clId="{996E3785-79B4-4573-AE10-21BE4B78B498}" dt="2021-08-18T18:28:52.859" v="2056"/>
          <ac:spMkLst>
            <pc:docMk/>
            <pc:sldMk cId="2778406846" sldId="378"/>
            <ac:spMk id="8" creationId="{191AE07C-FEFC-4201-9ED7-AB28DA230D69}"/>
          </ac:spMkLst>
        </pc:spChg>
        <pc:spChg chg="add del mod ord">
          <ac:chgData name="kushaljh" userId="4c04cc6c-955c-4493-93eb-25196d563dbb" providerId="ADAL" clId="{996E3785-79B4-4573-AE10-21BE4B78B498}" dt="2021-08-18T18:28:52.859" v="2056"/>
          <ac:spMkLst>
            <pc:docMk/>
            <pc:sldMk cId="2778406846" sldId="378"/>
            <ac:spMk id="9" creationId="{FD838E62-F4F6-4DE0-B63A-397D559192A9}"/>
          </ac:spMkLst>
        </pc:spChg>
        <pc:spChg chg="add del mod ord">
          <ac:chgData name="kushaljh" userId="4c04cc6c-955c-4493-93eb-25196d563dbb" providerId="ADAL" clId="{996E3785-79B4-4573-AE10-21BE4B78B498}" dt="2021-08-18T18:29:06.393" v="2062"/>
          <ac:spMkLst>
            <pc:docMk/>
            <pc:sldMk cId="2778406846" sldId="378"/>
            <ac:spMk id="10" creationId="{B0360914-81F8-42AC-BBC3-D43EEBE4C6BD}"/>
          </ac:spMkLst>
        </pc:spChg>
        <pc:picChg chg="add mod">
          <ac:chgData name="kushaljh" userId="4c04cc6c-955c-4493-93eb-25196d563dbb" providerId="ADAL" clId="{996E3785-79B4-4573-AE10-21BE4B78B498}" dt="2021-08-18T18:29:06.393" v="2062"/>
          <ac:picMkLst>
            <pc:docMk/>
            <pc:sldMk cId="2778406846" sldId="378"/>
            <ac:picMk id="13" creationId="{5DAA5CDF-3248-48BC-8AF2-BF63055D2501}"/>
          </ac:picMkLst>
        </pc:picChg>
        <pc:picChg chg="add del mod">
          <ac:chgData name="kushaljh" userId="4c04cc6c-955c-4493-93eb-25196d563dbb" providerId="ADAL" clId="{996E3785-79B4-4573-AE10-21BE4B78B498}" dt="2021-08-18T18:28:16.180" v="2045"/>
          <ac:picMkLst>
            <pc:docMk/>
            <pc:sldMk cId="2778406846" sldId="378"/>
            <ac:picMk id="8194" creationId="{4C2704CA-BC3E-4F55-B371-DA5DD435A400}"/>
          </ac:picMkLst>
        </pc:picChg>
        <pc:picChg chg="add del mod">
          <ac:chgData name="kushaljh" userId="4c04cc6c-955c-4493-93eb-25196d563dbb" providerId="ADAL" clId="{996E3785-79B4-4573-AE10-21BE4B78B498}" dt="2021-08-18T18:29:04.785" v="2061" actId="21"/>
          <ac:picMkLst>
            <pc:docMk/>
            <pc:sldMk cId="2778406846" sldId="378"/>
            <ac:picMk id="8196" creationId="{F74704CA-38BD-479B-AC9B-6002713B67D5}"/>
          </ac:picMkLst>
        </pc:picChg>
      </pc:sldChg>
      <pc:sldChg chg="addSp modSp add mod modClrScheme modAnim chgLayout">
        <pc:chgData name="kushaljh" userId="4c04cc6c-955c-4493-93eb-25196d563dbb" providerId="ADAL" clId="{996E3785-79B4-4573-AE10-21BE4B78B498}" dt="2021-08-18T18:43:27.354" v="2557" actId="1076"/>
        <pc:sldMkLst>
          <pc:docMk/>
          <pc:sldMk cId="170750005" sldId="379"/>
        </pc:sldMkLst>
        <pc:spChg chg="mod ord">
          <ac:chgData name="kushaljh" userId="4c04cc6c-955c-4493-93eb-25196d563dbb" providerId="ADAL" clId="{996E3785-79B4-4573-AE10-21BE4B78B498}" dt="2021-08-18T18:43:27.354" v="2557" actId="1076"/>
          <ac:spMkLst>
            <pc:docMk/>
            <pc:sldMk cId="170750005" sldId="379"/>
            <ac:spMk id="2" creationId="{4C058337-8EBE-4ACA-AC1D-2C41B287BFEA}"/>
          </ac:spMkLst>
        </pc:spChg>
        <pc:spChg chg="mod">
          <ac:chgData name="kushaljh" userId="4c04cc6c-955c-4493-93eb-25196d563dbb" providerId="ADAL" clId="{996E3785-79B4-4573-AE10-21BE4B78B498}" dt="2021-08-18T18:27:26.785" v="2033" actId="26606"/>
          <ac:spMkLst>
            <pc:docMk/>
            <pc:sldMk cId="170750005" sldId="379"/>
            <ac:spMk id="3" creationId="{D2CBFCCB-ECB4-456C-B09B-07ADCA1AC97A}"/>
          </ac:spMkLst>
        </pc:spChg>
        <pc:picChg chg="add mod">
          <ac:chgData name="kushaljh" userId="4c04cc6c-955c-4493-93eb-25196d563dbb" providerId="ADAL" clId="{996E3785-79B4-4573-AE10-21BE4B78B498}" dt="2021-08-18T18:27:26.785" v="2033" actId="26606"/>
          <ac:picMkLst>
            <pc:docMk/>
            <pc:sldMk cId="170750005" sldId="379"/>
            <ac:picMk id="6146" creationId="{83B0E5BE-4411-46A5-9447-3AEAB2A3CB70}"/>
          </ac:picMkLst>
        </pc:picChg>
      </pc:sldChg>
      <pc:sldChg chg="addSp modSp add mod modClrScheme modAnim chgLayout">
        <pc:chgData name="kushaljh" userId="4c04cc6c-955c-4493-93eb-25196d563dbb" providerId="ADAL" clId="{996E3785-79B4-4573-AE10-21BE4B78B498}" dt="2021-08-18T18:29:47.796" v="2065"/>
        <pc:sldMkLst>
          <pc:docMk/>
          <pc:sldMk cId="1972022860" sldId="380"/>
        </pc:sldMkLst>
        <pc:spChg chg="mod ord">
          <ac:chgData name="kushaljh" userId="4c04cc6c-955c-4493-93eb-25196d563dbb" providerId="ADAL" clId="{996E3785-79B4-4573-AE10-21BE4B78B498}" dt="2021-08-18T18:25:45.867" v="2031" actId="26606"/>
          <ac:spMkLst>
            <pc:docMk/>
            <pc:sldMk cId="1972022860" sldId="380"/>
            <ac:spMk id="2" creationId="{4C058337-8EBE-4ACA-AC1D-2C41B287BFEA}"/>
          </ac:spMkLst>
        </pc:spChg>
        <pc:spChg chg="mod">
          <ac:chgData name="kushaljh" userId="4c04cc6c-955c-4493-93eb-25196d563dbb" providerId="ADAL" clId="{996E3785-79B4-4573-AE10-21BE4B78B498}" dt="2021-08-18T18:25:45.867" v="2031" actId="26606"/>
          <ac:spMkLst>
            <pc:docMk/>
            <pc:sldMk cId="1972022860" sldId="380"/>
            <ac:spMk id="3" creationId="{D2CBFCCB-ECB4-456C-B09B-07ADCA1AC97A}"/>
          </ac:spMkLst>
        </pc:spChg>
        <pc:picChg chg="add mod">
          <ac:chgData name="kushaljh" userId="4c04cc6c-955c-4493-93eb-25196d563dbb" providerId="ADAL" clId="{996E3785-79B4-4573-AE10-21BE4B78B498}" dt="2021-08-18T18:25:45.867" v="2031" actId="26606"/>
          <ac:picMkLst>
            <pc:docMk/>
            <pc:sldMk cId="1972022860" sldId="380"/>
            <ac:picMk id="4" creationId="{216992D0-49E2-4DFF-9D17-F66545B9D0A5}"/>
          </ac:picMkLst>
        </pc:picChg>
      </pc:sldChg>
      <pc:sldChg chg="addSp modSp add mod modClrScheme modAnim chgLayout">
        <pc:chgData name="kushaljh" userId="4c04cc6c-955c-4493-93eb-25196d563dbb" providerId="ADAL" clId="{996E3785-79B4-4573-AE10-21BE4B78B498}" dt="2021-08-18T18:29:52.899" v="2066"/>
        <pc:sldMkLst>
          <pc:docMk/>
          <pc:sldMk cId="3142060099" sldId="381"/>
        </pc:sldMkLst>
        <pc:spChg chg="mod ord">
          <ac:chgData name="kushaljh" userId="4c04cc6c-955c-4493-93eb-25196d563dbb" providerId="ADAL" clId="{996E3785-79B4-4573-AE10-21BE4B78B498}" dt="2021-08-18T18:24:41.678" v="2026" actId="26606"/>
          <ac:spMkLst>
            <pc:docMk/>
            <pc:sldMk cId="3142060099" sldId="381"/>
            <ac:spMk id="2" creationId="{4C058337-8EBE-4ACA-AC1D-2C41B287BFEA}"/>
          </ac:spMkLst>
        </pc:spChg>
        <pc:spChg chg="mod">
          <ac:chgData name="kushaljh" userId="4c04cc6c-955c-4493-93eb-25196d563dbb" providerId="ADAL" clId="{996E3785-79B4-4573-AE10-21BE4B78B498}" dt="2021-08-18T18:24:41.678" v="2026" actId="26606"/>
          <ac:spMkLst>
            <pc:docMk/>
            <pc:sldMk cId="3142060099" sldId="381"/>
            <ac:spMk id="3" creationId="{D2CBFCCB-ECB4-456C-B09B-07ADCA1AC97A}"/>
          </ac:spMkLst>
        </pc:spChg>
        <pc:picChg chg="add mod">
          <ac:chgData name="kushaljh" userId="4c04cc6c-955c-4493-93eb-25196d563dbb" providerId="ADAL" clId="{996E3785-79B4-4573-AE10-21BE4B78B498}" dt="2021-08-18T18:25:14.157" v="2027" actId="1076"/>
          <ac:picMkLst>
            <pc:docMk/>
            <pc:sldMk cId="3142060099" sldId="381"/>
            <ac:picMk id="5122" creationId="{DD543BE0-0295-4944-825B-3901BB96AF96}"/>
          </ac:picMkLst>
        </pc:picChg>
      </pc:sldChg>
      <pc:sldChg chg="addSp modSp add mod modClrScheme modAnim chgLayout">
        <pc:chgData name="kushaljh" userId="4c04cc6c-955c-4493-93eb-25196d563dbb" providerId="ADAL" clId="{996E3785-79B4-4573-AE10-21BE4B78B498}" dt="2021-08-18T18:30:10.167" v="2067"/>
        <pc:sldMkLst>
          <pc:docMk/>
          <pc:sldMk cId="4287556619" sldId="382"/>
        </pc:sldMkLst>
        <pc:spChg chg="mod ord">
          <ac:chgData name="kushaljh" userId="4c04cc6c-955c-4493-93eb-25196d563dbb" providerId="ADAL" clId="{996E3785-79B4-4573-AE10-21BE4B78B498}" dt="2021-08-18T18:23:48.456" v="2023" actId="26606"/>
          <ac:spMkLst>
            <pc:docMk/>
            <pc:sldMk cId="4287556619" sldId="382"/>
            <ac:spMk id="2" creationId="{4C058337-8EBE-4ACA-AC1D-2C41B287BFEA}"/>
          </ac:spMkLst>
        </pc:spChg>
        <pc:spChg chg="mod">
          <ac:chgData name="kushaljh" userId="4c04cc6c-955c-4493-93eb-25196d563dbb" providerId="ADAL" clId="{996E3785-79B4-4573-AE10-21BE4B78B498}" dt="2021-08-18T18:23:48.456" v="2023" actId="26606"/>
          <ac:spMkLst>
            <pc:docMk/>
            <pc:sldMk cId="4287556619" sldId="382"/>
            <ac:spMk id="3" creationId="{D2CBFCCB-ECB4-456C-B09B-07ADCA1AC97A}"/>
          </ac:spMkLst>
        </pc:spChg>
        <pc:picChg chg="add mod">
          <ac:chgData name="kushaljh" userId="4c04cc6c-955c-4493-93eb-25196d563dbb" providerId="ADAL" clId="{996E3785-79B4-4573-AE10-21BE4B78B498}" dt="2021-08-18T18:23:48.456" v="2023" actId="26606"/>
          <ac:picMkLst>
            <pc:docMk/>
            <pc:sldMk cId="4287556619" sldId="382"/>
            <ac:picMk id="4098" creationId="{96CF7644-AA96-4AE9-B7A6-B2768EE324FA}"/>
          </ac:picMkLst>
        </pc:picChg>
      </pc:sldChg>
      <pc:sldChg chg="addSp delSp modSp add mod modClrScheme modAnim chgLayout">
        <pc:chgData name="kushaljh" userId="4c04cc6c-955c-4493-93eb-25196d563dbb" providerId="ADAL" clId="{996E3785-79B4-4573-AE10-21BE4B78B498}" dt="2021-08-18T18:30:14.906" v="2068"/>
        <pc:sldMkLst>
          <pc:docMk/>
          <pc:sldMk cId="209395036" sldId="383"/>
        </pc:sldMkLst>
        <pc:spChg chg="mod ord">
          <ac:chgData name="kushaljh" userId="4c04cc6c-955c-4493-93eb-25196d563dbb" providerId="ADAL" clId="{996E3785-79B4-4573-AE10-21BE4B78B498}" dt="2021-08-18T18:22:46.947" v="2021" actId="26606"/>
          <ac:spMkLst>
            <pc:docMk/>
            <pc:sldMk cId="209395036" sldId="383"/>
            <ac:spMk id="2" creationId="{4C058337-8EBE-4ACA-AC1D-2C41B287BFEA}"/>
          </ac:spMkLst>
        </pc:spChg>
        <pc:spChg chg="mod">
          <ac:chgData name="kushaljh" userId="4c04cc6c-955c-4493-93eb-25196d563dbb" providerId="ADAL" clId="{996E3785-79B4-4573-AE10-21BE4B78B498}" dt="2021-08-18T18:22:22.418" v="2016" actId="26606"/>
          <ac:spMkLst>
            <pc:docMk/>
            <pc:sldMk cId="209395036" sldId="383"/>
            <ac:spMk id="3" creationId="{D2CBFCCB-ECB4-456C-B09B-07ADCA1AC97A}"/>
          </ac:spMkLst>
        </pc:spChg>
        <pc:picChg chg="add del mod">
          <ac:chgData name="kushaljh" userId="4c04cc6c-955c-4493-93eb-25196d563dbb" providerId="ADAL" clId="{996E3785-79B4-4573-AE10-21BE4B78B498}" dt="2021-08-18T18:22:44.294" v="2020" actId="478"/>
          <ac:picMkLst>
            <pc:docMk/>
            <pc:sldMk cId="209395036" sldId="383"/>
            <ac:picMk id="3074" creationId="{6FA31D49-5E21-46F9-AB6F-8E0852A5EF3F}"/>
          </ac:picMkLst>
        </pc:picChg>
        <pc:picChg chg="add del mod">
          <ac:chgData name="kushaljh" userId="4c04cc6c-955c-4493-93eb-25196d563dbb" providerId="ADAL" clId="{996E3785-79B4-4573-AE10-21BE4B78B498}" dt="2021-08-18T18:22:46.947" v="2021" actId="26606"/>
          <ac:picMkLst>
            <pc:docMk/>
            <pc:sldMk cId="209395036" sldId="383"/>
            <ac:picMk id="3076" creationId="{AA70D1DD-DA13-4934-AA33-50EBD3617FF0}"/>
          </ac:picMkLst>
        </pc:picChg>
      </pc:sldChg>
      <pc:sldChg chg="addSp modSp add mod modClrScheme modAnim chgLayout">
        <pc:chgData name="kushaljh" userId="4c04cc6c-955c-4493-93eb-25196d563dbb" providerId="ADAL" clId="{996E3785-79B4-4573-AE10-21BE4B78B498}" dt="2021-08-18T18:30:18.533" v="2069"/>
        <pc:sldMkLst>
          <pc:docMk/>
          <pc:sldMk cId="4087084732" sldId="384"/>
        </pc:sldMkLst>
        <pc:spChg chg="mod ord">
          <ac:chgData name="kushaljh" userId="4c04cc6c-955c-4493-93eb-25196d563dbb" providerId="ADAL" clId="{996E3785-79B4-4573-AE10-21BE4B78B498}" dt="2021-08-18T18:16:23.489" v="1995" actId="26606"/>
          <ac:spMkLst>
            <pc:docMk/>
            <pc:sldMk cId="4087084732" sldId="384"/>
            <ac:spMk id="2" creationId="{4C058337-8EBE-4ACA-AC1D-2C41B287BFEA}"/>
          </ac:spMkLst>
        </pc:spChg>
        <pc:spChg chg="mod ord">
          <ac:chgData name="kushaljh" userId="4c04cc6c-955c-4493-93eb-25196d563dbb" providerId="ADAL" clId="{996E3785-79B4-4573-AE10-21BE4B78B498}" dt="2021-08-18T18:16:23.489" v="1995" actId="26606"/>
          <ac:spMkLst>
            <pc:docMk/>
            <pc:sldMk cId="4087084732" sldId="384"/>
            <ac:spMk id="3" creationId="{D2CBFCCB-ECB4-456C-B09B-07ADCA1AC97A}"/>
          </ac:spMkLst>
        </pc:spChg>
        <pc:picChg chg="add mod">
          <ac:chgData name="kushaljh" userId="4c04cc6c-955c-4493-93eb-25196d563dbb" providerId="ADAL" clId="{996E3785-79B4-4573-AE10-21BE4B78B498}" dt="2021-08-18T18:16:31.017" v="1996" actId="1076"/>
          <ac:picMkLst>
            <pc:docMk/>
            <pc:sldMk cId="4087084732" sldId="384"/>
            <ac:picMk id="5122" creationId="{978B3479-E37C-480B-B49A-FDC0CDEFD412}"/>
          </ac:picMkLst>
        </pc:picChg>
      </pc:sldChg>
      <pc:sldChg chg="addSp delSp modSp add mod modAnim">
        <pc:chgData name="kushaljh" userId="4c04cc6c-955c-4493-93eb-25196d563dbb" providerId="ADAL" clId="{996E3785-79B4-4573-AE10-21BE4B78B498}" dt="2021-08-18T18:15:30.599" v="1989"/>
        <pc:sldMkLst>
          <pc:docMk/>
          <pc:sldMk cId="3368216874" sldId="385"/>
        </pc:sldMkLst>
        <pc:spChg chg="mod">
          <ac:chgData name="kushaljh" userId="4c04cc6c-955c-4493-93eb-25196d563dbb" providerId="ADAL" clId="{996E3785-79B4-4573-AE10-21BE4B78B498}" dt="2021-08-18T16:43:55.875" v="1338" actId="20577"/>
          <ac:spMkLst>
            <pc:docMk/>
            <pc:sldMk cId="3368216874" sldId="385"/>
            <ac:spMk id="2" creationId="{4C058337-8EBE-4ACA-AC1D-2C41B287BFEA}"/>
          </ac:spMkLst>
        </pc:spChg>
        <pc:spChg chg="mod">
          <ac:chgData name="kushaljh" userId="4c04cc6c-955c-4493-93eb-25196d563dbb" providerId="ADAL" clId="{996E3785-79B4-4573-AE10-21BE4B78B498}" dt="2021-08-18T16:47:18.899" v="1535" actId="20577"/>
          <ac:spMkLst>
            <pc:docMk/>
            <pc:sldMk cId="3368216874" sldId="385"/>
            <ac:spMk id="3" creationId="{D2CBFCCB-ECB4-456C-B09B-07ADCA1AC97A}"/>
          </ac:spMkLst>
        </pc:spChg>
        <pc:spChg chg="add del">
          <ac:chgData name="kushaljh" userId="4c04cc6c-955c-4493-93eb-25196d563dbb" providerId="ADAL" clId="{996E3785-79B4-4573-AE10-21BE4B78B498}" dt="2021-08-18T17:58:29.468" v="1551" actId="22"/>
          <ac:spMkLst>
            <pc:docMk/>
            <pc:sldMk cId="3368216874" sldId="385"/>
            <ac:spMk id="5" creationId="{2638F194-2CD2-4FC5-90EC-93852BFADEA1}"/>
          </ac:spMkLst>
        </pc:spChg>
        <pc:picChg chg="add mod">
          <ac:chgData name="kushaljh" userId="4c04cc6c-955c-4493-93eb-25196d563dbb" providerId="ADAL" clId="{996E3785-79B4-4573-AE10-21BE4B78B498}" dt="2021-08-18T18:14:36.125" v="1981" actId="1076"/>
          <ac:picMkLst>
            <pc:docMk/>
            <pc:sldMk cId="3368216874" sldId="385"/>
            <ac:picMk id="7" creationId="{9A019219-E6F8-497D-BE94-3675457BBD5C}"/>
          </ac:picMkLst>
        </pc:picChg>
        <pc:picChg chg="add mod">
          <ac:chgData name="kushaljh" userId="4c04cc6c-955c-4493-93eb-25196d563dbb" providerId="ADAL" clId="{996E3785-79B4-4573-AE10-21BE4B78B498}" dt="2021-08-18T18:10:51.501" v="1958" actId="14100"/>
          <ac:picMkLst>
            <pc:docMk/>
            <pc:sldMk cId="3368216874" sldId="385"/>
            <ac:picMk id="4098" creationId="{68DB6870-96C9-4914-8EEC-D90679F3747A}"/>
          </ac:picMkLst>
        </pc:picChg>
        <pc:picChg chg="add mod">
          <ac:chgData name="kushaljh" userId="4c04cc6c-955c-4493-93eb-25196d563dbb" providerId="ADAL" clId="{996E3785-79B4-4573-AE10-21BE4B78B498}" dt="2021-08-18T18:11:17.486" v="1961" actId="1076"/>
          <ac:picMkLst>
            <pc:docMk/>
            <pc:sldMk cId="3368216874" sldId="385"/>
            <ac:picMk id="4100" creationId="{E9B3E24F-68A6-468C-98A3-3932E6DFE86B}"/>
          </ac:picMkLst>
        </pc:picChg>
        <pc:picChg chg="add mod">
          <ac:chgData name="kushaljh" userId="4c04cc6c-955c-4493-93eb-25196d563dbb" providerId="ADAL" clId="{996E3785-79B4-4573-AE10-21BE4B78B498}" dt="2021-08-18T18:12:31.757" v="1968" actId="1076"/>
          <ac:picMkLst>
            <pc:docMk/>
            <pc:sldMk cId="3368216874" sldId="385"/>
            <ac:picMk id="4102" creationId="{3F5883E1-9F82-4388-BDD9-5A4E5CC1E4A9}"/>
          </ac:picMkLst>
        </pc:picChg>
        <pc:picChg chg="add mod">
          <ac:chgData name="kushaljh" userId="4c04cc6c-955c-4493-93eb-25196d563dbb" providerId="ADAL" clId="{996E3785-79B4-4573-AE10-21BE4B78B498}" dt="2021-08-18T18:14:37.935" v="1982" actId="1076"/>
          <ac:picMkLst>
            <pc:docMk/>
            <pc:sldMk cId="3368216874" sldId="385"/>
            <ac:picMk id="4104" creationId="{E483F13E-C86A-4D23-ACDC-EB28EBDBE55B}"/>
          </ac:picMkLst>
        </pc:picChg>
        <pc:picChg chg="add del">
          <ac:chgData name="kushaljh" userId="4c04cc6c-955c-4493-93eb-25196d563dbb" providerId="ADAL" clId="{996E3785-79B4-4573-AE10-21BE4B78B498}" dt="2021-08-18T18:13:53.662" v="1974"/>
          <ac:picMkLst>
            <pc:docMk/>
            <pc:sldMk cId="3368216874" sldId="385"/>
            <ac:picMk id="4106" creationId="{539E5262-8CAB-406F-8A3B-6F8967926E99}"/>
          </ac:picMkLst>
        </pc:picChg>
        <pc:picChg chg="add mod">
          <ac:chgData name="kushaljh" userId="4c04cc6c-955c-4493-93eb-25196d563dbb" providerId="ADAL" clId="{996E3785-79B4-4573-AE10-21BE4B78B498}" dt="2021-08-18T18:14:33.060" v="1980" actId="1076"/>
          <ac:picMkLst>
            <pc:docMk/>
            <pc:sldMk cId="3368216874" sldId="385"/>
            <ac:picMk id="4108" creationId="{5D4904DA-3616-4ECE-BFEC-800A6ADEDC44}"/>
          </ac:picMkLst>
        </pc:picChg>
      </pc:sldChg>
      <pc:sldChg chg="addSp delSp modSp add mod modAnim">
        <pc:chgData name="kushaljh" userId="4c04cc6c-955c-4493-93eb-25196d563dbb" providerId="ADAL" clId="{996E3785-79B4-4573-AE10-21BE4B78B498}" dt="2021-08-18T18:04:42.191" v="1954"/>
        <pc:sldMkLst>
          <pc:docMk/>
          <pc:sldMk cId="4143075658" sldId="386"/>
        </pc:sldMkLst>
        <pc:spChg chg="mod">
          <ac:chgData name="kushaljh" userId="4c04cc6c-955c-4493-93eb-25196d563dbb" providerId="ADAL" clId="{996E3785-79B4-4573-AE10-21BE4B78B498}" dt="2021-08-18T17:58:56.043" v="1584" actId="20577"/>
          <ac:spMkLst>
            <pc:docMk/>
            <pc:sldMk cId="4143075658" sldId="386"/>
            <ac:spMk id="2" creationId="{4C058337-8EBE-4ACA-AC1D-2C41B287BFEA}"/>
          </ac:spMkLst>
        </pc:spChg>
        <pc:spChg chg="mod">
          <ac:chgData name="kushaljh" userId="4c04cc6c-955c-4493-93eb-25196d563dbb" providerId="ADAL" clId="{996E3785-79B4-4573-AE10-21BE4B78B498}" dt="2021-08-18T18:02:15.556" v="1935" actId="20577"/>
          <ac:spMkLst>
            <pc:docMk/>
            <pc:sldMk cId="4143075658" sldId="386"/>
            <ac:spMk id="3" creationId="{D2CBFCCB-ECB4-456C-B09B-07ADCA1AC97A}"/>
          </ac:spMkLst>
        </pc:spChg>
        <pc:picChg chg="add mod">
          <ac:chgData name="kushaljh" userId="4c04cc6c-955c-4493-93eb-25196d563dbb" providerId="ADAL" clId="{996E3785-79B4-4573-AE10-21BE4B78B498}" dt="2021-08-18T18:03:45.811" v="1944" actId="1076"/>
          <ac:picMkLst>
            <pc:docMk/>
            <pc:sldMk cId="4143075658" sldId="386"/>
            <ac:picMk id="3074" creationId="{351E5D47-3163-4300-99EA-43B3E8E10460}"/>
          </ac:picMkLst>
        </pc:picChg>
        <pc:picChg chg="add del">
          <ac:chgData name="kushaljh" userId="4c04cc6c-955c-4493-93eb-25196d563dbb" providerId="ADAL" clId="{996E3785-79B4-4573-AE10-21BE4B78B498}" dt="2021-08-18T18:03:46.186" v="1945"/>
          <ac:picMkLst>
            <pc:docMk/>
            <pc:sldMk cId="4143075658" sldId="386"/>
            <ac:picMk id="3076" creationId="{5194338A-523C-430D-B2F1-A3F5C58DF908}"/>
          </ac:picMkLst>
        </pc:picChg>
        <pc:picChg chg="add mod">
          <ac:chgData name="kushaljh" userId="4c04cc6c-955c-4493-93eb-25196d563dbb" providerId="ADAL" clId="{996E3785-79B4-4573-AE10-21BE4B78B498}" dt="2021-08-18T18:04:19.480" v="1951" actId="1076"/>
          <ac:picMkLst>
            <pc:docMk/>
            <pc:sldMk cId="4143075658" sldId="386"/>
            <ac:picMk id="3078" creationId="{8B7673DE-BFBC-4218-B9B2-188C02963B31}"/>
          </ac:picMkLst>
        </pc:picChg>
      </pc:sldChg>
      <pc:sldChg chg="addSp delSp modSp new mod ord modClrScheme chgLayout">
        <pc:chgData name="kushaljh" userId="4c04cc6c-955c-4493-93eb-25196d563dbb" providerId="ADAL" clId="{996E3785-79B4-4573-AE10-21BE4B78B498}" dt="2021-08-18T18:19:23.581" v="2005"/>
        <pc:sldMkLst>
          <pc:docMk/>
          <pc:sldMk cId="700617043" sldId="387"/>
        </pc:sldMkLst>
        <pc:spChg chg="del mod ord">
          <ac:chgData name="kushaljh" userId="4c04cc6c-955c-4493-93eb-25196d563dbb" providerId="ADAL" clId="{996E3785-79B4-4573-AE10-21BE4B78B498}" dt="2021-08-18T18:19:01.620" v="2000" actId="700"/>
          <ac:spMkLst>
            <pc:docMk/>
            <pc:sldMk cId="700617043" sldId="387"/>
            <ac:spMk id="2" creationId="{5BE10BAE-3355-48B1-A37F-0BBF2956B326}"/>
          </ac:spMkLst>
        </pc:spChg>
        <pc:spChg chg="del mod ord">
          <ac:chgData name="kushaljh" userId="4c04cc6c-955c-4493-93eb-25196d563dbb" providerId="ADAL" clId="{996E3785-79B4-4573-AE10-21BE4B78B498}" dt="2021-08-18T18:19:01.620" v="2000" actId="700"/>
          <ac:spMkLst>
            <pc:docMk/>
            <pc:sldMk cId="700617043" sldId="387"/>
            <ac:spMk id="3" creationId="{B7367D36-0292-493D-98FE-3B62275FCE1E}"/>
          </ac:spMkLst>
        </pc:spChg>
        <pc:spChg chg="add del mod ord">
          <ac:chgData name="kushaljh" userId="4c04cc6c-955c-4493-93eb-25196d563dbb" providerId="ADAL" clId="{996E3785-79B4-4573-AE10-21BE4B78B498}" dt="2021-08-18T18:19:06.705" v="2001" actId="700"/>
          <ac:spMkLst>
            <pc:docMk/>
            <pc:sldMk cId="700617043" sldId="387"/>
            <ac:spMk id="4" creationId="{340E1EF1-495A-44E3-81A2-ABCC18119A81}"/>
          </ac:spMkLst>
        </pc:spChg>
        <pc:spChg chg="add del mod ord">
          <ac:chgData name="kushaljh" userId="4c04cc6c-955c-4493-93eb-25196d563dbb" providerId="ADAL" clId="{996E3785-79B4-4573-AE10-21BE4B78B498}" dt="2021-08-18T18:19:06.705" v="2001" actId="700"/>
          <ac:spMkLst>
            <pc:docMk/>
            <pc:sldMk cId="700617043" sldId="387"/>
            <ac:spMk id="5" creationId="{4433FF7E-D4EC-480F-BD8C-B2322D912ECB}"/>
          </ac:spMkLst>
        </pc:spChg>
        <pc:picChg chg="add mod">
          <ac:chgData name="kushaljh" userId="4c04cc6c-955c-4493-93eb-25196d563dbb" providerId="ADAL" clId="{996E3785-79B4-4573-AE10-21BE4B78B498}" dt="2021-08-18T18:19:11.131" v="2003" actId="26606"/>
          <ac:picMkLst>
            <pc:docMk/>
            <pc:sldMk cId="700617043" sldId="387"/>
            <ac:picMk id="1026" creationId="{D324CF25-0F8E-416C-B3FC-DC39B8832922}"/>
          </ac:picMkLst>
        </pc:picChg>
      </pc:sldChg>
      <pc:sldChg chg="addSp delSp modSp new del mod modClrScheme chgLayout">
        <pc:chgData name="kushaljh" userId="4c04cc6c-955c-4493-93eb-25196d563dbb" providerId="ADAL" clId="{996E3785-79B4-4573-AE10-21BE4B78B498}" dt="2021-08-18T18:36:14.142" v="2390" actId="47"/>
        <pc:sldMkLst>
          <pc:docMk/>
          <pc:sldMk cId="1932598037" sldId="388"/>
        </pc:sldMkLst>
        <pc:spChg chg="add del">
          <ac:chgData name="kushaljh" userId="4c04cc6c-955c-4493-93eb-25196d563dbb" providerId="ADAL" clId="{996E3785-79B4-4573-AE10-21BE4B78B498}" dt="2021-08-18T18:35:07.640" v="2285" actId="26606"/>
          <ac:spMkLst>
            <pc:docMk/>
            <pc:sldMk cId="1932598037" sldId="388"/>
            <ac:spMk id="2" creationId="{130AF603-FE53-471A-99EF-76DE54DA89B3}"/>
          </ac:spMkLst>
        </pc:spChg>
        <pc:spChg chg="add del">
          <ac:chgData name="kushaljh" userId="4c04cc6c-955c-4493-93eb-25196d563dbb" providerId="ADAL" clId="{996E3785-79B4-4573-AE10-21BE4B78B498}" dt="2021-08-18T18:35:07.640" v="2285" actId="26606"/>
          <ac:spMkLst>
            <pc:docMk/>
            <pc:sldMk cId="1932598037" sldId="388"/>
            <ac:spMk id="3" creationId="{D33B35EA-581F-44DF-A01B-9FA7DAECFCF4}"/>
          </ac:spMkLst>
        </pc:spChg>
        <pc:spChg chg="add del mod">
          <ac:chgData name="kushaljh" userId="4c04cc6c-955c-4493-93eb-25196d563dbb" providerId="ADAL" clId="{996E3785-79B4-4573-AE10-21BE4B78B498}" dt="2021-08-18T18:35:12.762" v="2286" actId="700"/>
          <ac:spMkLst>
            <pc:docMk/>
            <pc:sldMk cId="1932598037" sldId="388"/>
            <ac:spMk id="71" creationId="{AE4E49AC-2448-470F-ABCB-C4888606CAEB}"/>
          </ac:spMkLst>
        </pc:spChg>
        <pc:spChg chg="add del mod">
          <ac:chgData name="kushaljh" userId="4c04cc6c-955c-4493-93eb-25196d563dbb" providerId="ADAL" clId="{996E3785-79B4-4573-AE10-21BE4B78B498}" dt="2021-08-18T18:35:12.762" v="2286" actId="700"/>
          <ac:spMkLst>
            <pc:docMk/>
            <pc:sldMk cId="1932598037" sldId="388"/>
            <ac:spMk id="73" creationId="{9C9A44F0-B459-45DA-91DE-B92DD22DCAF8}"/>
          </ac:spMkLst>
        </pc:spChg>
        <pc:picChg chg="add del mod">
          <ac:chgData name="kushaljh" userId="4c04cc6c-955c-4493-93eb-25196d563dbb" providerId="ADAL" clId="{996E3785-79B4-4573-AE10-21BE4B78B498}" dt="2021-08-18T18:36:08.867" v="2388" actId="21"/>
          <ac:picMkLst>
            <pc:docMk/>
            <pc:sldMk cId="1932598037" sldId="388"/>
            <ac:picMk id="9218" creationId="{A9A5F4AA-F15E-4453-8B27-BB6E90185722}"/>
          </ac:picMkLst>
        </pc:picChg>
      </pc:sldChg>
      <pc:sldChg chg="addSp delSp modSp new mod modClrScheme chgLayout">
        <pc:chgData name="kushaljh" userId="4c04cc6c-955c-4493-93eb-25196d563dbb" providerId="ADAL" clId="{996E3785-79B4-4573-AE10-21BE4B78B498}" dt="2021-08-18T18:40:02.349" v="2546" actId="1076"/>
        <pc:sldMkLst>
          <pc:docMk/>
          <pc:sldMk cId="2615587631" sldId="389"/>
        </pc:sldMkLst>
        <pc:spChg chg="add mod">
          <ac:chgData name="kushaljh" userId="4c04cc6c-955c-4493-93eb-25196d563dbb" providerId="ADAL" clId="{996E3785-79B4-4573-AE10-21BE4B78B498}" dt="2021-08-18T18:39:49.397" v="2543" actId="1076"/>
          <ac:spMkLst>
            <pc:docMk/>
            <pc:sldMk cId="2615587631" sldId="389"/>
            <ac:spMk id="2" creationId="{6AAB357C-4367-4520-860C-E2834B47AFFD}"/>
          </ac:spMkLst>
        </pc:spChg>
        <pc:spChg chg="add del mod">
          <ac:chgData name="kushaljh" userId="4c04cc6c-955c-4493-93eb-25196d563dbb" providerId="ADAL" clId="{996E3785-79B4-4573-AE10-21BE4B78B498}" dt="2021-08-18T18:36:31.306" v="2391" actId="26606"/>
          <ac:spMkLst>
            <pc:docMk/>
            <pc:sldMk cId="2615587631" sldId="389"/>
            <ac:spMk id="3" creationId="{98D52376-6293-4025-A986-53CE7A2841A4}"/>
          </ac:spMkLst>
        </pc:spChg>
        <pc:spChg chg="add mod">
          <ac:chgData name="kushaljh" userId="4c04cc6c-955c-4493-93eb-25196d563dbb" providerId="ADAL" clId="{996E3785-79B4-4573-AE10-21BE4B78B498}" dt="2021-08-18T18:37:40.657" v="2521" actId="122"/>
          <ac:spMkLst>
            <pc:docMk/>
            <pc:sldMk cId="2615587631" sldId="389"/>
            <ac:spMk id="8" creationId="{A251E49D-8FE7-44A7-BDAC-1D09AB7765DB}"/>
          </ac:spMkLst>
        </pc:spChg>
        <pc:picChg chg="add mod">
          <ac:chgData name="kushaljh" userId="4c04cc6c-955c-4493-93eb-25196d563dbb" providerId="ADAL" clId="{996E3785-79B4-4573-AE10-21BE4B78B498}" dt="2021-08-18T18:40:02.349" v="2546" actId="1076"/>
          <ac:picMkLst>
            <pc:docMk/>
            <pc:sldMk cId="2615587631" sldId="389"/>
            <ac:picMk id="5" creationId="{CE4D2200-F93B-4C46-A9DF-10D66A1CEF7B}"/>
          </ac:picMkLst>
        </pc:picChg>
        <pc:picChg chg="add mod">
          <ac:chgData name="kushaljh" userId="4c04cc6c-955c-4493-93eb-25196d563dbb" providerId="ADAL" clId="{996E3785-79B4-4573-AE10-21BE4B78B498}" dt="2021-08-18T18:40:02.349" v="2546" actId="1076"/>
          <ac:picMkLst>
            <pc:docMk/>
            <pc:sldMk cId="2615587631" sldId="389"/>
            <ac:picMk id="6" creationId="{53A7EB4D-8A77-4252-A468-ACC91CFC74F5}"/>
          </ac:picMkLst>
        </pc:picChg>
        <pc:picChg chg="add mod">
          <ac:chgData name="kushaljh" userId="4c04cc6c-955c-4493-93eb-25196d563dbb" providerId="ADAL" clId="{996E3785-79B4-4573-AE10-21BE4B78B498}" dt="2021-08-18T18:40:02.349" v="2546" actId="1076"/>
          <ac:picMkLst>
            <pc:docMk/>
            <pc:sldMk cId="2615587631" sldId="389"/>
            <ac:picMk id="7" creationId="{9BA0C5B3-EA78-4224-9BDB-790A901B06D7}"/>
          </ac:picMkLst>
        </pc:picChg>
        <pc:picChg chg="add mod">
          <ac:chgData name="kushaljh" userId="4c04cc6c-955c-4493-93eb-25196d563dbb" providerId="ADAL" clId="{996E3785-79B4-4573-AE10-21BE4B78B498}" dt="2021-08-18T18:40:02.349" v="2546" actId="1076"/>
          <ac:picMkLst>
            <pc:docMk/>
            <pc:sldMk cId="2615587631" sldId="389"/>
            <ac:picMk id="9" creationId="{1A08C994-0D55-410A-A953-F559C3587CC3}"/>
          </ac:picMkLst>
        </pc:picChg>
      </pc:sldChg>
      <pc:sldChg chg="addSp modSp add">
        <pc:chgData name="kushaljh" userId="4c04cc6c-955c-4493-93eb-25196d563dbb" providerId="ADAL" clId="{996E3785-79B4-4573-AE10-21BE4B78B498}" dt="2021-08-18T18:36:11.231" v="2389"/>
        <pc:sldMkLst>
          <pc:docMk/>
          <pc:sldMk cId="3534172821" sldId="390"/>
        </pc:sldMkLst>
        <pc:picChg chg="add mod">
          <ac:chgData name="kushaljh" userId="4c04cc6c-955c-4493-93eb-25196d563dbb" providerId="ADAL" clId="{996E3785-79B4-4573-AE10-21BE4B78B498}" dt="2021-08-18T18:36:11.231" v="2389"/>
          <ac:picMkLst>
            <pc:docMk/>
            <pc:sldMk cId="3534172821" sldId="390"/>
            <ac:picMk id="4" creationId="{7D84DEC6-726A-4AF6-A288-5CA29FFF0A1C}"/>
          </ac:picMkLst>
        </pc:picChg>
      </pc:sldChg>
      <pc:sldChg chg="add del">
        <pc:chgData name="kushaljh" userId="4c04cc6c-955c-4493-93eb-25196d563dbb" providerId="ADAL" clId="{996E3785-79B4-4573-AE10-21BE4B78B498}" dt="2021-08-18T18:42:28.378" v="2548" actId="47"/>
        <pc:sldMkLst>
          <pc:docMk/>
          <pc:sldMk cId="26970004" sldId="391"/>
        </pc:sldMkLst>
      </pc:sldChg>
      <pc:sldChg chg="addSp delSp modSp new mod modClrScheme chgLayout">
        <pc:chgData name="kushaljh" userId="4c04cc6c-955c-4493-93eb-25196d563dbb" providerId="ADAL" clId="{996E3785-79B4-4573-AE10-21BE4B78B498}" dt="2021-08-18T18:53:22.035" v="2610" actId="478"/>
        <pc:sldMkLst>
          <pc:docMk/>
          <pc:sldMk cId="1423638469" sldId="391"/>
        </pc:sldMkLst>
        <pc:spChg chg="del">
          <ac:chgData name="kushaljh" userId="4c04cc6c-955c-4493-93eb-25196d563dbb" providerId="ADAL" clId="{996E3785-79B4-4573-AE10-21BE4B78B498}" dt="2021-08-18T18:42:37.548" v="2550" actId="26606"/>
          <ac:spMkLst>
            <pc:docMk/>
            <pc:sldMk cId="1423638469" sldId="391"/>
            <ac:spMk id="2" creationId="{1AFCB3AE-AB13-45C4-A505-D220510BFFCF}"/>
          </ac:spMkLst>
        </pc:spChg>
        <pc:spChg chg="del">
          <ac:chgData name="kushaljh" userId="4c04cc6c-955c-4493-93eb-25196d563dbb" providerId="ADAL" clId="{996E3785-79B4-4573-AE10-21BE4B78B498}" dt="2021-08-18T18:42:37.548" v="2550" actId="26606"/>
          <ac:spMkLst>
            <pc:docMk/>
            <pc:sldMk cId="1423638469" sldId="391"/>
            <ac:spMk id="3" creationId="{F065EA11-D833-448D-8412-567D2B83955C}"/>
          </ac:spMkLst>
        </pc:spChg>
        <pc:picChg chg="add del mod">
          <ac:chgData name="kushaljh" userId="4c04cc6c-955c-4493-93eb-25196d563dbb" providerId="ADAL" clId="{996E3785-79B4-4573-AE10-21BE4B78B498}" dt="2021-08-18T18:53:22.035" v="2610" actId="478"/>
          <ac:picMkLst>
            <pc:docMk/>
            <pc:sldMk cId="1423638469" sldId="391"/>
            <ac:picMk id="10242" creationId="{C531FE49-2FBD-4604-AAF2-AA9CAB8C36D6}"/>
          </ac:picMkLst>
        </pc:picChg>
        <pc:picChg chg="add del mod">
          <ac:chgData name="kushaljh" userId="4c04cc6c-955c-4493-93eb-25196d563dbb" providerId="ADAL" clId="{996E3785-79B4-4573-AE10-21BE4B78B498}" dt="2021-08-18T18:52:33.225" v="2601" actId="478"/>
          <ac:picMkLst>
            <pc:docMk/>
            <pc:sldMk cId="1423638469" sldId="391"/>
            <ac:picMk id="10244" creationId="{7E4CE971-9745-4623-AF4F-5F0A1949C842}"/>
          </ac:picMkLst>
        </pc:picChg>
        <pc:picChg chg="add mod">
          <ac:chgData name="kushaljh" userId="4c04cc6c-955c-4493-93eb-25196d563dbb" providerId="ADAL" clId="{996E3785-79B4-4573-AE10-21BE4B78B498}" dt="2021-08-18T18:53:12.608" v="2609" actId="1076"/>
          <ac:picMkLst>
            <pc:docMk/>
            <pc:sldMk cId="1423638469" sldId="391"/>
            <ac:picMk id="10246" creationId="{1DDA05F2-FD6C-4E11-8E68-ADDEF954D182}"/>
          </ac:picMkLst>
        </pc:picChg>
      </pc:sldChg>
      <pc:sldMasterChg chg="delSldLayout">
        <pc:chgData name="kushaljh" userId="4c04cc6c-955c-4493-93eb-25196d563dbb" providerId="ADAL" clId="{996E3785-79B4-4573-AE10-21BE4B78B498}" dt="2021-08-18T18:20:44.807" v="2012" actId="47"/>
        <pc:sldMasterMkLst>
          <pc:docMk/>
          <pc:sldMasterMk cId="4256366940" sldId="2147483660"/>
        </pc:sldMasterMkLst>
        <pc:sldLayoutChg chg="del">
          <pc:chgData name="kushaljh" userId="4c04cc6c-955c-4493-93eb-25196d563dbb" providerId="ADAL" clId="{996E3785-79B4-4573-AE10-21BE4B78B498}" dt="2021-08-18T18:20:44.807" v="2012" actId="47"/>
          <pc:sldLayoutMkLst>
            <pc:docMk/>
            <pc:sldMasterMk cId="4256366940" sldId="2147483660"/>
            <pc:sldLayoutMk cId="3646990907" sldId="2147483663"/>
          </pc:sldLayoutMkLst>
        </pc:sldLayoutChg>
      </pc:sldMasterChg>
    </pc:docChg>
  </pc:docChgLst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Victory Lap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25</a:t>
            </a:r>
          </a:p>
        </p:txBody>
      </p:sp>
      <p:pic>
        <p:nvPicPr>
          <p:cNvPr id="2050" name="Picture 2" descr="Free photo Expressions Happy Man Jumping Success Silhouette - Max Pixel">
            <a:extLst>
              <a:ext uri="{FF2B5EF4-FFF2-40B4-BE49-F238E27FC236}">
                <a16:creationId xmlns:a16="http://schemas.microsoft.com/office/drawing/2014/main" id="{6EBA378E-75DA-44DA-A3F7-DC9A6F4E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91" y="731762"/>
            <a:ext cx="1666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ctory Lap Soccer Stencil">
            <a:extLst>
              <a:ext uri="{FF2B5EF4-FFF2-40B4-BE49-F238E27FC236}">
                <a16:creationId xmlns:a16="http://schemas.microsoft.com/office/drawing/2014/main" id="{087B9C6D-7D4B-45C9-9C4D-0926BABC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3" y="101327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FCCB-ECB4-456C-B09B-07ADCA1A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Likelihood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Log-likelihood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Maximum Likelihood Estimation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Two Parameter Estimation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Bias</a:t>
            </a:r>
          </a:p>
        </p:txBody>
      </p:sp>
      <p:pic>
        <p:nvPicPr>
          <p:cNvPr id="5122" name="Picture 2" descr="Estimation Is (necessary) Waste… REDUCE It!">
            <a:extLst>
              <a:ext uri="{FF2B5EF4-FFF2-40B4-BE49-F238E27FC236}">
                <a16:creationId xmlns:a16="http://schemas.microsoft.com/office/drawing/2014/main" id="{978B3479-E37C-480B-B49A-FDC0CDEF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809" y="1296913"/>
            <a:ext cx="5397689" cy="42641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58337-8EBE-4ACA-AC1D-2C41B28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dirty="0"/>
              <a:t>Estimation</a:t>
            </a:r>
          </a:p>
        </p:txBody>
      </p:sp>
    </p:spTree>
    <p:extLst>
      <p:ext uri="{BB962C8B-B14F-4D97-AF65-F5344CB8AC3E}">
        <p14:creationId xmlns:p14="http://schemas.microsoft.com/office/powerpoint/2010/main" val="40870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8337-8EBE-4ACA-AC1D-2C41B28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FCCB-ECB4-456C-B09B-07ADCA1AC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In Lecture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Polling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How to Lie with Statistics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Protein Synthesis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Assignments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Spam Filtering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Vaccine Efficacy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Distinct Elements</a:t>
            </a:r>
          </a:p>
        </p:txBody>
      </p:sp>
      <p:pic>
        <p:nvPicPr>
          <p:cNvPr id="4098" name="Picture 2" descr="Polling Archives | America&amp;#39;s Voice">
            <a:extLst>
              <a:ext uri="{FF2B5EF4-FFF2-40B4-BE49-F238E27FC236}">
                <a16:creationId xmlns:a16="http://schemas.microsoft.com/office/drawing/2014/main" id="{68DB6870-96C9-4914-8EEC-D90679F3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48" y="590248"/>
            <a:ext cx="2792110" cy="17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Lie With Statistics - By Darrell Huff (paperback) : Target">
            <a:extLst>
              <a:ext uri="{FF2B5EF4-FFF2-40B4-BE49-F238E27FC236}">
                <a16:creationId xmlns:a16="http://schemas.microsoft.com/office/drawing/2014/main" id="{E9B3E24F-68A6-468C-98A3-3932E6DF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789" y="727529"/>
            <a:ext cx="2388205" cy="23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A019219-E6F8-497D-BE94-3675457BB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01" y="2780533"/>
            <a:ext cx="4118967" cy="1520322"/>
          </a:xfrm>
          <a:prstGeom prst="rect">
            <a:avLst/>
          </a:prstGeom>
        </p:spPr>
      </p:pic>
      <p:pic>
        <p:nvPicPr>
          <p:cNvPr id="4102" name="Picture 6" descr="Spam (Bulk/Junk) Folder">
            <a:extLst>
              <a:ext uri="{FF2B5EF4-FFF2-40B4-BE49-F238E27FC236}">
                <a16:creationId xmlns:a16="http://schemas.microsoft.com/office/drawing/2014/main" id="{3F5883E1-9F82-4388-BDD9-5A4E5CC1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8" y="4966890"/>
            <a:ext cx="2911210" cy="152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ore protection: US likely to authorize COVID booster shots">
            <a:extLst>
              <a:ext uri="{FF2B5EF4-FFF2-40B4-BE49-F238E27FC236}">
                <a16:creationId xmlns:a16="http://schemas.microsoft.com/office/drawing/2014/main" id="{E483F13E-C86A-4D23-ACDC-EB28EBDBE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1" y="4588841"/>
            <a:ext cx="352213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YouTube Logo Design – History, Meaning and Evolution | Turbologo">
            <a:extLst>
              <a:ext uri="{FF2B5EF4-FFF2-40B4-BE49-F238E27FC236}">
                <a16:creationId xmlns:a16="http://schemas.microsoft.com/office/drawing/2014/main" id="{5D4904DA-3616-4ECE-BFEC-800A6ADED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4" t="34563" r="35422" b="35023"/>
          <a:stretch/>
        </p:blipFill>
        <p:spPr bwMode="auto">
          <a:xfrm>
            <a:off x="9424574" y="4849521"/>
            <a:ext cx="2009962" cy="145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it, it&amp;#39;s difficult.*Always has been: ProgrammerHumor">
            <a:extLst>
              <a:ext uri="{FF2B5EF4-FFF2-40B4-BE49-F238E27FC236}">
                <a16:creationId xmlns:a16="http://schemas.microsoft.com/office/drawing/2014/main" id="{D324CF25-0F8E-416C-B3FC-DC39B8832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1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8337-8EBE-4ACA-AC1D-2C41B28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Skills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FCCB-ECB4-456C-B09B-07ADCA1AC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LaTeX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Difficult to start with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Very useful for Computer Scientists 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Needed for Technical Writing and research papers</a:t>
            </a:r>
          </a:p>
          <a:p>
            <a:pPr marL="356616" lvl="2" indent="0">
              <a:buClr>
                <a:schemeClr val="accent4"/>
              </a:buClr>
              <a:buNone/>
            </a:pPr>
            <a:endParaRPr lang="en-US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Python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Understanding some libraries like </a:t>
            </a:r>
            <a:r>
              <a:rPr lang="en-US" dirty="0" err="1"/>
              <a:t>numpy</a:t>
            </a:r>
            <a:endParaRPr lang="en-US" dirty="0"/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Less wordy than Java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/>
              <a:t>Most Data Science courses use Python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1E5D47-3163-4300-99EA-43B3E8E1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43" y="1501775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Python Logo | Python Software Foundation">
            <a:extLst>
              <a:ext uri="{FF2B5EF4-FFF2-40B4-BE49-F238E27FC236}">
                <a16:creationId xmlns:a16="http://schemas.microsoft.com/office/drawing/2014/main" id="{8B7673DE-BFBC-4218-B9B2-188C02963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7070"/>
          <a:stretch/>
        </p:blipFill>
        <p:spPr bwMode="auto">
          <a:xfrm>
            <a:off x="7183121" y="3976053"/>
            <a:ext cx="471812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DC24-058B-48D1-891B-C01273FDF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>
            <a:normAutofit/>
          </a:bodyPr>
          <a:lstStyle/>
          <a:p>
            <a:r>
              <a:rPr lang="en-US" sz="2600"/>
              <a:t>We’ve seen probability can be used in the real world!</a:t>
            </a:r>
          </a:p>
          <a:p>
            <a:endParaRPr lang="en-US" sz="2600"/>
          </a:p>
          <a:p>
            <a:r>
              <a:rPr lang="en-US" sz="2600"/>
              <a:t>But also, that:</a:t>
            </a:r>
          </a:p>
          <a:p>
            <a:r>
              <a:rPr lang="en-US" sz="2600"/>
              <a:t>It can be counter-intuitive / hard to explain (Bayes Rule/Real World 1)</a:t>
            </a:r>
          </a:p>
          <a:p>
            <a:endParaRPr lang="en-US" sz="2600"/>
          </a:p>
          <a:p>
            <a:r>
              <a:rPr lang="en-US" sz="2600"/>
              <a:t>Probability estimates can depend on the model you’re using (Real World 2)</a:t>
            </a:r>
          </a:p>
          <a:p>
            <a:endParaRPr lang="en-US" sz="2600"/>
          </a:p>
        </p:txBody>
      </p:sp>
      <p:pic>
        <p:nvPicPr>
          <p:cNvPr id="12290" name="Picture 2" descr="Amazon.com: With Great Power Comes Great Responsibility: 12-Month Daily  Weekly Monthly Planner 2019, Superhero Planner For Gift, Schedule,  Organizer, Agenda and Calendar: 9781792762482: Planners &amp;amp; Organizers: Books">
            <a:extLst>
              <a:ext uri="{FF2B5EF4-FFF2-40B4-BE49-F238E27FC236}">
                <a16:creationId xmlns:a16="http://schemas.microsoft.com/office/drawing/2014/main" id="{43458F5F-A6C1-4E91-A989-F6CE3AD8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2863" y="1512984"/>
            <a:ext cx="3201580" cy="47963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0D2928-03CA-4653-873F-4E44D3C0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dirty="0"/>
              <a:t>Use Your Powers Wisely</a:t>
            </a:r>
          </a:p>
        </p:txBody>
      </p:sp>
    </p:spTree>
    <p:extLst>
      <p:ext uri="{BB962C8B-B14F-4D97-AF65-F5344CB8AC3E}">
        <p14:creationId xmlns:p14="http://schemas.microsoft.com/office/powerpoint/2010/main" val="635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B46F-C1EC-4380-B77B-3727CE937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>
            <a:normAutofit/>
          </a:bodyPr>
          <a:lstStyle/>
          <a:p>
            <a:r>
              <a:rPr lang="en-US" sz="2000" b="1" dirty="0"/>
              <a:t>CSE 446 ML</a:t>
            </a:r>
            <a:r>
              <a:rPr lang="en-US" sz="2000" dirty="0"/>
              <a:t> – using probability, linear algebra, and other techniques to extract patterns from data and make predictions. </a:t>
            </a:r>
          </a:p>
          <a:p>
            <a:r>
              <a:rPr lang="en-US" sz="2000" b="1" dirty="0"/>
              <a:t>CSE 421 designing algorithms</a:t>
            </a:r>
            <a:r>
              <a:rPr lang="en-US" sz="2000" dirty="0"/>
              <a:t> – very little direct probability, but the combinatorics we did at the beginning will be useful. </a:t>
            </a:r>
          </a:p>
          <a:p>
            <a:pPr lvl="1"/>
            <a:r>
              <a:rPr lang="en-US" sz="2000" dirty="0"/>
              <a:t>We also have a graduate level course in randomized algorithms which will utilize more of the content covered in 312, but it has a few more </a:t>
            </a:r>
            <a:r>
              <a:rPr lang="en-US" sz="2000" dirty="0" err="1"/>
              <a:t>prereqs</a:t>
            </a:r>
            <a:endParaRPr lang="en-US" sz="2000" dirty="0"/>
          </a:p>
          <a:p>
            <a:r>
              <a:rPr lang="en-US" sz="2000" b="1" dirty="0"/>
              <a:t>CSE 447 Natural Language Processing</a:t>
            </a:r>
          </a:p>
          <a:p>
            <a:r>
              <a:rPr lang="en-US" sz="2000" b="1" dirty="0"/>
              <a:t>CSE 490C Cryptography</a:t>
            </a:r>
          </a:p>
          <a:p>
            <a:r>
              <a:rPr lang="en-US" sz="2000" dirty="0"/>
              <a:t>Other things!</a:t>
            </a:r>
          </a:p>
        </p:txBody>
      </p:sp>
      <p:pic>
        <p:nvPicPr>
          <p:cNvPr id="2050" name="Picture 2" descr="No, Machine Learning is not just glorified Statistics | by Joe Davison |  Towards Data Science">
            <a:extLst>
              <a:ext uri="{FF2B5EF4-FFF2-40B4-BE49-F238E27FC236}">
                <a16:creationId xmlns:a16="http://schemas.microsoft.com/office/drawing/2014/main" id="{31A2297E-E0C1-477D-8DB7-636851FB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456" y="1512984"/>
            <a:ext cx="4808395" cy="47963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B3D1B-EE50-4F06-A1F1-9411C0B9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dirty="0"/>
              <a:t>What to take next?</a:t>
            </a:r>
          </a:p>
        </p:txBody>
      </p:sp>
    </p:spTree>
    <p:extLst>
      <p:ext uri="{BB962C8B-B14F-4D97-AF65-F5344CB8AC3E}">
        <p14:creationId xmlns:p14="http://schemas.microsoft.com/office/powerpoint/2010/main" val="44253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38D9-F141-4755-8143-44BC3543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C345-B40E-46DB-9493-B4141105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is always a grind in the way we move from topic to topic.</a:t>
            </a:r>
          </a:p>
          <a:p>
            <a:r>
              <a:rPr lang="en-US" dirty="0"/>
              <a:t>You made it through over a year into a pandemic</a:t>
            </a:r>
          </a:p>
          <a:p>
            <a:r>
              <a:rPr lang="en-US" dirty="0"/>
              <a:t>Over zoom</a:t>
            </a:r>
          </a:p>
          <a:p>
            <a:r>
              <a:rPr lang="en-US" dirty="0"/>
              <a:t>Completing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dirty="0"/>
              <a:t> Problem Sets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dirty="0"/>
              <a:t> Review Summaries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/>
              <a:t> Real World mini-projects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27</a:t>
            </a:r>
            <a:r>
              <a:rPr lang="en-US" dirty="0"/>
              <a:t> Concept Checks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And a Final!!!</a:t>
            </a:r>
          </a:p>
        </p:txBody>
      </p:sp>
    </p:spTree>
    <p:extLst>
      <p:ext uri="{BB962C8B-B14F-4D97-AF65-F5344CB8AC3E}">
        <p14:creationId xmlns:p14="http://schemas.microsoft.com/office/powerpoint/2010/main" val="29641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38D9-F141-4755-8143-44BC3543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C345-B40E-46DB-9493-B4141105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is always a grind in the way we move from topic to topic.</a:t>
            </a:r>
          </a:p>
          <a:p>
            <a:r>
              <a:rPr lang="en-US" dirty="0"/>
              <a:t>You made it through over a year into a pandemic</a:t>
            </a:r>
          </a:p>
          <a:p>
            <a:r>
              <a:rPr lang="en-US" dirty="0"/>
              <a:t>Over zoom</a:t>
            </a:r>
          </a:p>
          <a:p>
            <a:r>
              <a:rPr lang="en-US" dirty="0"/>
              <a:t>Completing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dirty="0"/>
              <a:t> Problem Sets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dirty="0"/>
              <a:t> Review Summaries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/>
              <a:t> Real World mini-projects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27</a:t>
            </a:r>
            <a:r>
              <a:rPr lang="en-US" dirty="0"/>
              <a:t> Concept Checks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And a Final!!!</a:t>
            </a:r>
          </a:p>
        </p:txBody>
      </p:sp>
      <p:pic>
        <p:nvPicPr>
          <p:cNvPr id="4" name="Picture 2" descr="Beautiful Congratulatory Letter Congratulations On Graduation And  Graduation Stock Vector - Illustration of grad, class: 215223504">
            <a:extLst>
              <a:ext uri="{FF2B5EF4-FFF2-40B4-BE49-F238E27FC236}">
                <a16:creationId xmlns:a16="http://schemas.microsoft.com/office/drawing/2014/main" id="{7D84DEC6-726A-4AF6-A288-5CA29FFF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0" y="1151470"/>
            <a:ext cx="10160000" cy="4572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7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357C-4367-4520-860C-E2834B47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53600"/>
            <a:ext cx="10334364" cy="1014667"/>
          </a:xfrm>
        </p:spPr>
        <p:txBody>
          <a:bodyPr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51E49D-8FE7-44A7-BDAC-1D09AB77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9868818" cy="4845504"/>
          </a:xfrm>
        </p:spPr>
        <p:txBody>
          <a:bodyPr/>
          <a:lstStyle/>
          <a:p>
            <a:pPr algn="ctr"/>
            <a:r>
              <a:rPr lang="en-US" dirty="0"/>
              <a:t>Thank you all for a great quarter!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This course would not have been possible without our amazing TAs!!</a:t>
            </a:r>
          </a:p>
        </p:txBody>
      </p:sp>
      <p:pic>
        <p:nvPicPr>
          <p:cNvPr id="5" name="Content Placeholder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CE4D2200-F93B-4C46-A9DF-10D66A1C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3" y="3104356"/>
            <a:ext cx="2540000" cy="2540000"/>
          </a:xfrm>
          <a:prstGeom prst="rect">
            <a:avLst/>
          </a:prstGeom>
        </p:spPr>
      </p:pic>
      <p:pic>
        <p:nvPicPr>
          <p:cNvPr id="6" name="Content Placeholder 3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53A7EB4D-8A77-4252-A468-ACC91CFC7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15" y="4124143"/>
            <a:ext cx="2540000" cy="2540000"/>
          </a:xfrm>
          <a:prstGeom prst="rect">
            <a:avLst/>
          </a:prstGeom>
        </p:spPr>
      </p:pic>
      <p:pic>
        <p:nvPicPr>
          <p:cNvPr id="7" name="Content Placeholder 3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9BA0C5B3-EA78-4224-9BDB-790A901B0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85" y="4124143"/>
            <a:ext cx="2540000" cy="2540000"/>
          </a:xfrm>
          <a:prstGeom prst="rect">
            <a:avLst/>
          </a:prstGeom>
        </p:spPr>
      </p:pic>
      <p:pic>
        <p:nvPicPr>
          <p:cNvPr id="9" name="Content Placeholder 5" descr="A picture containing person, mountain, sky, outdoor&#10;&#10;Description automatically generated">
            <a:extLst>
              <a:ext uri="{FF2B5EF4-FFF2-40B4-BE49-F238E27FC236}">
                <a16:creationId xmlns:a16="http://schemas.microsoft.com/office/drawing/2014/main" id="{1A08C994-0D55-410A-A953-F559C3587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187" y="3114032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8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goodbye: GCSE">
            <a:extLst>
              <a:ext uri="{FF2B5EF4-FFF2-40B4-BE49-F238E27FC236}">
                <a16:creationId xmlns:a16="http://schemas.microsoft.com/office/drawing/2014/main" id="{1DDA05F2-FD6C-4E11-8E68-ADDEF954D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"/>
          <a:stretch/>
        </p:blipFill>
        <p:spPr bwMode="auto">
          <a:xfrm>
            <a:off x="2355699" y="819300"/>
            <a:ext cx="7480602" cy="50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3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09F-1B2A-4883-B355-7D801CC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014A-1BEC-4271-9656-ACCF9D65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4849"/>
          </a:xfrm>
        </p:spPr>
        <p:txBody>
          <a:bodyPr/>
          <a:lstStyle/>
          <a:p>
            <a:r>
              <a:rPr lang="en-US" dirty="0"/>
              <a:t>Combinatorics (</a:t>
            </a:r>
            <a:r>
              <a:rPr lang="en-US" i="1" dirty="0"/>
              <a:t>fancy </a:t>
            </a:r>
            <a:r>
              <a:rPr lang="en-US" dirty="0"/>
              <a:t>counting)</a:t>
            </a:r>
          </a:p>
          <a:p>
            <a:pPr lvl="1"/>
            <a:r>
              <a:rPr lang="en-US" dirty="0"/>
              <a:t>Permutations, combinations, inclusion-exclusion, pigeonhole principle</a:t>
            </a:r>
          </a:p>
          <a:p>
            <a:r>
              <a:rPr lang="en-US" dirty="0"/>
              <a:t>Formal definitions of Probability</a:t>
            </a:r>
          </a:p>
          <a:p>
            <a:pPr lvl="1"/>
            <a:r>
              <a:rPr lang="en-US" dirty="0"/>
              <a:t>Probability space, events, conditional probability, independence, expectation, variance</a:t>
            </a:r>
          </a:p>
          <a:p>
            <a:r>
              <a:rPr lang="en-US" dirty="0"/>
              <a:t>Common patterns in probability</a:t>
            </a:r>
          </a:p>
          <a:p>
            <a:pPr lvl="1"/>
            <a:r>
              <a:rPr lang="en-US" dirty="0"/>
              <a:t>Equations and inequalities, common random variables, tail bounds</a:t>
            </a:r>
          </a:p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Density, sample distributions, Central Limit Theorem, Estimating probabilities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Across CS</a:t>
            </a:r>
          </a:p>
        </p:txBody>
      </p:sp>
    </p:spTree>
    <p:extLst>
      <p:ext uri="{BB962C8B-B14F-4D97-AF65-F5344CB8AC3E}">
        <p14:creationId xmlns:p14="http://schemas.microsoft.com/office/powerpoint/2010/main" val="1229222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irework GIFs - Get the best GIF on GIPHY">
            <a:extLst>
              <a:ext uri="{FF2B5EF4-FFF2-40B4-BE49-F238E27FC236}">
                <a16:creationId xmlns:a16="http://schemas.microsoft.com/office/drawing/2014/main" id="{4758A2FF-454D-4091-A0E0-2886BCCAEF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9441" cy="69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6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965-730F-4A34-ADC1-0B4903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3ADD-5FD2-49C7-8A1C-8406A44E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mathematical communication</a:t>
            </a:r>
          </a:p>
          <a:p>
            <a:pPr lvl="1"/>
            <a:r>
              <a:rPr lang="en-US" dirty="0"/>
              <a:t>Both reading and writing dense statements.</a:t>
            </a:r>
          </a:p>
          <a:p>
            <a:endParaRPr lang="en-US" dirty="0"/>
          </a:p>
          <a:p>
            <a:r>
              <a:rPr lang="en-US" dirty="0"/>
              <a:t>Probability in the “real world”</a:t>
            </a:r>
          </a:p>
          <a:p>
            <a:pPr lvl="1"/>
            <a:r>
              <a:rPr lang="en-US" dirty="0"/>
              <a:t>A mix of CS applications</a:t>
            </a:r>
          </a:p>
          <a:p>
            <a:pPr lvl="1"/>
            <a:r>
              <a:rPr lang="en-US" dirty="0"/>
              <a:t>And some actual “real life” ones.</a:t>
            </a:r>
          </a:p>
          <a:p>
            <a:pPr lvl="1"/>
            <a:endParaRPr lang="en-US" dirty="0"/>
          </a:p>
          <a:p>
            <a:r>
              <a:rPr lang="en-US" dirty="0"/>
              <a:t>Refine your intuition</a:t>
            </a:r>
          </a:p>
          <a:p>
            <a:pPr lvl="1"/>
            <a:r>
              <a:rPr lang="en-US" dirty="0"/>
              <a:t>Most people have some base level feeling of what the chances of some event are.</a:t>
            </a:r>
          </a:p>
          <a:p>
            <a:pPr lvl="1"/>
            <a:r>
              <a:rPr lang="en-US" dirty="0"/>
              <a:t>We’re going to train you to have better gut feelings. </a:t>
            </a:r>
          </a:p>
        </p:txBody>
      </p:sp>
    </p:spTree>
    <p:extLst>
      <p:ext uri="{BB962C8B-B14F-4D97-AF65-F5344CB8AC3E}">
        <p14:creationId xmlns:p14="http://schemas.microsoft.com/office/powerpoint/2010/main" val="211585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FCCB-ECB4-456C-B09B-07ADCA1AC9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Sum and Product Rule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Permutations and Combinations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Complementary Counting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Binomial Coefficients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Principle of Inclusion-Exclusion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Pigeonhole Principle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Stars and Bars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Combinatorial Proofs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58337-8EBE-4ACA-AC1D-2C41B28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pic>
        <p:nvPicPr>
          <p:cNvPr id="13" name="Picture 4" descr="Reviewing Binary">
            <a:extLst>
              <a:ext uri="{FF2B5EF4-FFF2-40B4-BE49-F238E27FC236}">
                <a16:creationId xmlns:a16="http://schemas.microsoft.com/office/drawing/2014/main" id="{5DAA5CDF-3248-48BC-8AF2-BF63055D25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111640"/>
            <a:ext cx="5397500" cy="35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FCCB-ECB4-456C-B09B-07ADCA1A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Axioms of Probability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Equally Likely Outcomes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Conditional Probability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Bayes Theorem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Law of Total Probability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Chain Rule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Independence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Conditional Independence</a:t>
            </a:r>
          </a:p>
        </p:txBody>
      </p:sp>
      <p:pic>
        <p:nvPicPr>
          <p:cNvPr id="6146" name="Picture 2" descr="Probability Distributions in Data Science | by Pier Paolo Ippolito |  Towards Data Science">
            <a:extLst>
              <a:ext uri="{FF2B5EF4-FFF2-40B4-BE49-F238E27FC236}">
                <a16:creationId xmlns:a16="http://schemas.microsoft.com/office/drawing/2014/main" id="{83B0E5BE-4411-46A5-9447-3AEAB2A3C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809" y="2386324"/>
            <a:ext cx="5397689" cy="304969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58337-8EBE-4ACA-AC1D-2C41B28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131680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dirty="0"/>
              <a:t>Discrete Probability</a:t>
            </a:r>
          </a:p>
        </p:txBody>
      </p:sp>
    </p:spTree>
    <p:extLst>
      <p:ext uri="{BB962C8B-B14F-4D97-AF65-F5344CB8AC3E}">
        <p14:creationId xmlns:p14="http://schemas.microsoft.com/office/powerpoint/2010/main" val="17075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BFCCB-ECB4-456C-B09B-07ADCA1AC97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34620" y="1512985"/>
                <a:ext cx="5397689" cy="479637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Probability Mass Function</a:t>
                </a:r>
              </a:p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Expectation</a:t>
                </a:r>
              </a:p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Indicator Random Variables</a:t>
                </a:r>
              </a:p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Linearity of Expectation</a:t>
                </a:r>
              </a:p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Variance and Standard Deviation</a:t>
                </a:r>
              </a:p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LOTUS (Expectation of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Independence of RVs</a:t>
                </a:r>
              </a:p>
              <a:p>
                <a:pPr marL="342900" indent="-342900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Zoo of Distributions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CBFCCB-ECB4-456C-B09B-07ADCA1AC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4620" y="1512985"/>
                <a:ext cx="5397689" cy="4796375"/>
              </a:xfrm>
              <a:blipFill>
                <a:blip r:embed="rId2"/>
                <a:stretch>
                  <a:fillRect l="-2822" t="-2160" r="-2709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Probability distributions. Constructing probability distribution… | by  dharmanath patil 🤟🏻 | Analytics Vidhya | Medium">
            <a:extLst>
              <a:ext uri="{FF2B5EF4-FFF2-40B4-BE49-F238E27FC236}">
                <a16:creationId xmlns:a16="http://schemas.microsoft.com/office/drawing/2014/main" id="{216992D0-49E2-4DFF-9D17-F66545B9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9"/>
          <a:stretch/>
        </p:blipFill>
        <p:spPr bwMode="auto">
          <a:xfrm>
            <a:off x="6520183" y="1512984"/>
            <a:ext cx="5086940" cy="47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58337-8EBE-4ACA-AC1D-2C41B28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dirty="0"/>
              <a:t>Discrete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972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FCCB-ECB4-456C-B09B-07ADCA1A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Probability Density Function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Cumulative Distribution Function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Zoo of Continuous RVs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Normal Distribution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/>
              <a:t>Standardizing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/>
              <a:t>Linear Transformation</a:t>
            </a:r>
          </a:p>
          <a:p>
            <a:pPr marL="699516" lvl="2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/>
              <a:t>Sum of </a:t>
            </a:r>
            <a:r>
              <a:rPr lang="en-US" sz="2800" err="1"/>
              <a:t>Normals</a:t>
            </a:r>
            <a:r>
              <a:rPr lang="en-US" sz="2800"/>
              <a:t> -&gt; Normal</a:t>
            </a:r>
          </a:p>
        </p:txBody>
      </p:sp>
      <p:pic>
        <p:nvPicPr>
          <p:cNvPr id="5122" name="Picture 2" descr="Probability distributions. Constructing probability distribution… | by  dharmanath patil 🤟🏻 | Analytics Vidhya | Medium">
            <a:extLst>
              <a:ext uri="{FF2B5EF4-FFF2-40B4-BE49-F238E27FC236}">
                <a16:creationId xmlns:a16="http://schemas.microsoft.com/office/drawing/2014/main" id="{DD543BE0-0295-4944-825B-3901BB96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809" y="2678501"/>
            <a:ext cx="5397689" cy="246534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58337-8EBE-4ACA-AC1D-2C41B28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dirty="0"/>
              <a:t>Continuous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1420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FCCB-ECB4-456C-B09B-07ADCA1A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Joint PMFs / PDFs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Marginal PMFs / PDFs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Conditional PMFs / PDFs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Law of Total Expectation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Covariance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Central Limit Theorem</a:t>
            </a:r>
          </a:p>
        </p:txBody>
      </p:sp>
      <p:pic>
        <p:nvPicPr>
          <p:cNvPr id="4098" name="Picture 2" descr="Joint probability distribution - Wikipedia">
            <a:extLst>
              <a:ext uri="{FF2B5EF4-FFF2-40B4-BE49-F238E27FC236}">
                <a16:creationId xmlns:a16="http://schemas.microsoft.com/office/drawing/2014/main" id="{96CF7644-AA96-4AE9-B7A6-B2768EE3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809" y="1878042"/>
            <a:ext cx="5397689" cy="406625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58337-8EBE-4ACA-AC1D-2C41B28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dirty="0"/>
              <a:t>Multiple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42875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FCCB-ECB4-456C-B09B-07ADCA1A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Markov’s Inequality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Chebyshev’s Inequality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Chernoff Bound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Union Bound</a:t>
            </a:r>
          </a:p>
        </p:txBody>
      </p:sp>
      <p:pic>
        <p:nvPicPr>
          <p:cNvPr id="3076" name="Picture 4" descr="Motivation, Chernoff&amp;#39;s bound and hoeffding&amp;#39;s inequality, By OpenStax |  Jobilize">
            <a:extLst>
              <a:ext uri="{FF2B5EF4-FFF2-40B4-BE49-F238E27FC236}">
                <a16:creationId xmlns:a16="http://schemas.microsoft.com/office/drawing/2014/main" id="{AA70D1DD-DA13-4934-AA33-50EBD361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809" y="2298612"/>
            <a:ext cx="5397689" cy="322511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58337-8EBE-4ACA-AC1D-2C41B28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 anchor="ctr">
            <a:normAutofit/>
          </a:bodyPr>
          <a:lstStyle/>
          <a:p>
            <a:r>
              <a:rPr lang="en-US" dirty="0"/>
              <a:t>Tail Bounds or Concentration Inequalities</a:t>
            </a:r>
          </a:p>
        </p:txBody>
      </p:sp>
    </p:spTree>
    <p:extLst>
      <p:ext uri="{BB962C8B-B14F-4D97-AF65-F5344CB8AC3E}">
        <p14:creationId xmlns:p14="http://schemas.microsoft.com/office/powerpoint/2010/main" val="209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6988</TotalTime>
  <Words>585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Victory Lap</vt:lpstr>
      <vt:lpstr>Content</vt:lpstr>
      <vt:lpstr>Themes</vt:lpstr>
      <vt:lpstr>Combinatorics</vt:lpstr>
      <vt:lpstr>Discrete Probability</vt:lpstr>
      <vt:lpstr>Discrete Distributions</vt:lpstr>
      <vt:lpstr>Continuous Distributions</vt:lpstr>
      <vt:lpstr>Multiple Random Variables</vt:lpstr>
      <vt:lpstr>Tail Bounds or Concentration Inequalities</vt:lpstr>
      <vt:lpstr>Estimation</vt:lpstr>
      <vt:lpstr>Applications</vt:lpstr>
      <vt:lpstr>PowerPoint Presentation</vt:lpstr>
      <vt:lpstr>Technical Skills Learned</vt:lpstr>
      <vt:lpstr>Use Your Powers Wisely</vt:lpstr>
      <vt:lpstr>What to take next?</vt:lpstr>
      <vt:lpstr>Parting Thoughts</vt:lpstr>
      <vt:lpstr>Parting Thoughts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2021-08-18T18:53:27Z</dcterms:modified>
</cp:coreProperties>
</file>