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28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89A6B-1B2B-407D-B5A6-531C3F67AB86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427DA-1A7E-4024-9FD8-AD79F0E5AE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427DA-1A7E-4024-9FD8-AD79F0E5AE2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4A31-B523-458A-BB18-F449C2434FDB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7E4B-81A9-40C7-862D-EEA88F1AAE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Histograms of Oriented Gradients for Human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Navneet</a:t>
            </a:r>
            <a:r>
              <a:rPr lang="en-US" dirty="0" smtClean="0"/>
              <a:t> </a:t>
            </a:r>
            <a:r>
              <a:rPr lang="en-US" dirty="0" err="1" smtClean="0"/>
              <a:t>Dalal</a:t>
            </a:r>
            <a:r>
              <a:rPr lang="en-US" dirty="0" smtClean="0"/>
              <a:t> and Bill </a:t>
            </a:r>
            <a:r>
              <a:rPr lang="en-US" dirty="0" err="1" smtClean="0"/>
              <a:t>Triggs</a:t>
            </a:r>
            <a:endParaRPr lang="en-US" dirty="0" smtClean="0"/>
          </a:p>
          <a:p>
            <a:r>
              <a:rPr lang="en-US" dirty="0" smtClean="0"/>
              <a:t>CVPR 2005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838200"/>
            <a:ext cx="4180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Another Descriptor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72386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1. Compute gradients in the region to be described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2. Put them in bins according to orientation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3. Group the cells into large blocks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4. Normalize each block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5. Train classifiers to decide if these are parts of a human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619843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Gradients</a:t>
            </a:r>
          </a:p>
          <a:p>
            <a:r>
              <a:rPr lang="en-US" sz="2400" dirty="0" smtClean="0"/>
              <a:t>   [-1 0 1] and [-1 0 1]</a:t>
            </a:r>
            <a:r>
              <a:rPr lang="en-US" sz="2400" baseline="30000" dirty="0" smtClean="0"/>
              <a:t>T </a:t>
            </a:r>
            <a:r>
              <a:rPr lang="en-US" sz="2400" dirty="0" smtClean="0"/>
              <a:t> were good enough.</a:t>
            </a:r>
          </a:p>
          <a:p>
            <a:endParaRPr lang="en-US" sz="2400" baseline="30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Cell Histograms</a:t>
            </a:r>
          </a:p>
          <a:p>
            <a:r>
              <a:rPr lang="en-US" sz="2400" dirty="0" smtClean="0"/>
              <a:t>   Each pixel within the cell casts a weighted vote for an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orientation-based histogram channel based on the values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found in the gradient computation. (9 channels worked)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Blocks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Group the cells together into larger blocks, either </a:t>
            </a:r>
            <a:r>
              <a:rPr lang="en-US" sz="2400" dirty="0" smtClean="0">
                <a:solidFill>
                  <a:srgbClr val="7030A0"/>
                </a:solidFill>
              </a:rPr>
              <a:t>R-HOG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blocks (rectangular) or </a:t>
            </a:r>
            <a:r>
              <a:rPr lang="en-US" sz="2400" dirty="0" smtClean="0">
                <a:solidFill>
                  <a:srgbClr val="7030A0"/>
                </a:solidFill>
              </a:rPr>
              <a:t>C-HOG</a:t>
            </a:r>
            <a:r>
              <a:rPr lang="en-US" sz="2400" dirty="0" smtClean="0"/>
              <a:t> blocks (</a:t>
            </a:r>
            <a:r>
              <a:rPr lang="en-US" sz="2400" smtClean="0"/>
              <a:t>circular).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3307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Block Normalization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125" t="41406" r="41250" b="32813"/>
          <a:stretch>
            <a:fillRect/>
          </a:stretch>
        </p:blipFill>
        <p:spPr bwMode="auto">
          <a:xfrm>
            <a:off x="1143000" y="3200400"/>
            <a:ext cx="640541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2209800"/>
            <a:ext cx="599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tried 4 different kinds of normalization.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</a:t>
            </a:r>
            <a:r>
              <a:rPr lang="en-US" dirty="0" smtClean="0"/>
              <a:t> be the block to be normalized and e be a small constant.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R-HOG compared to SIFT Descriptor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6277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R-HOG blocks appear quite similar to the SIFT descriptors.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But, R-HOG blocks are computed in dense grids at some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single scale without orientation alignment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SIFT descriptors are computed at sparse, scale-invariant </a:t>
            </a:r>
          </a:p>
          <a:p>
            <a:r>
              <a:rPr lang="en-US" sz="2400" dirty="0" smtClean="0"/>
              <a:t>  key image points and are rotated to align orientation.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Pictorial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1875" t="27344" r="9375" b="41980"/>
          <a:stretch>
            <a:fillRect/>
          </a:stretch>
        </p:blipFill>
        <p:spPr bwMode="auto">
          <a:xfrm>
            <a:off x="152399" y="1524000"/>
            <a:ext cx="904728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4419601"/>
            <a:ext cx="7962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average gradient image over training examples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each “pixel” shows max positive SVM weight in the block centered on that pixel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same as (b) for negative SVM weights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test image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its R-HOG descriptor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R-HOG descriptor weighted by positive SVM weights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R-HOG descriptor weighted by negative SVM weights</a:t>
            </a:r>
          </a:p>
          <a:p>
            <a:pPr marL="342900" indent="-342900">
              <a:buAutoNum type="alphaLcParenBoth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12954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276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Histograms of Oriented Gradients for Human Detection</vt:lpstr>
      <vt:lpstr>Overview</vt:lpstr>
      <vt:lpstr>Details</vt:lpstr>
      <vt:lpstr>More Details</vt:lpstr>
      <vt:lpstr>R-HOG compared to SIFT Descriptor</vt:lpstr>
      <vt:lpstr>Pictorial 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Histograms of Oriented Gradients for Human Detection</dc:title>
  <dc:creator>Linda Shapiro</dc:creator>
  <cp:lastModifiedBy>Linda Shapiro</cp:lastModifiedBy>
  <cp:revision>8</cp:revision>
  <dcterms:created xsi:type="dcterms:W3CDTF">2012-04-04T22:49:44Z</dcterms:created>
  <dcterms:modified xsi:type="dcterms:W3CDTF">2012-04-04T23:26:23Z</dcterms:modified>
</cp:coreProperties>
</file>