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4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8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9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41" r:id="rId55"/>
    <p:sldId id="284" r:id="rId56"/>
    <p:sldId id="286" r:id="rId57"/>
    <p:sldId id="294" r:id="rId58"/>
    <p:sldId id="296" r:id="rId59"/>
    <p:sldId id="297" r:id="rId60"/>
    <p:sldId id="298" r:id="rId61"/>
    <p:sldId id="299" r:id="rId62"/>
    <p:sldId id="301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  <p:sldId id="465" r:id="rId84"/>
    <p:sldId id="466" r:id="rId85"/>
    <p:sldId id="467" r:id="rId86"/>
    <p:sldId id="468" r:id="rId87"/>
    <p:sldId id="469" r:id="rId88"/>
    <p:sldId id="470" r:id="rId89"/>
    <p:sldId id="471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 varScale="1">
        <p:scale>
          <a:sx n="168" d="100"/>
          <a:sy n="168" d="100"/>
        </p:scale>
        <p:origin x="-9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wmf"/><Relationship Id="rId1" Type="http://schemas.openxmlformats.org/officeDocument/2006/relationships/image" Target="../media/image78.wmf"/><Relationship Id="rId2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7" Type="http://schemas.openxmlformats.org/officeDocument/2006/relationships/image" Target="../media/image110.wmf"/><Relationship Id="rId8" Type="http://schemas.openxmlformats.org/officeDocument/2006/relationships/image" Target="../media/image111.wmf"/><Relationship Id="rId9" Type="http://schemas.openxmlformats.org/officeDocument/2006/relationships/image" Target="../media/image112.emf"/><Relationship Id="rId10" Type="http://schemas.openxmlformats.org/officeDocument/2006/relationships/image" Target="../media/image113.emf"/><Relationship Id="rId1" Type="http://schemas.openxmlformats.org/officeDocument/2006/relationships/image" Target="../media/image104.wmf"/><Relationship Id="rId2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40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1280A-ABAD-400C-B48C-DC810DAA30B1}" type="slidenum">
              <a:rPr lang="en-US"/>
              <a:pPr/>
              <a:t>55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B53D8-F16C-4DAF-AC07-748C0BF541E3}" type="slidenum">
              <a:rPr lang="en-US"/>
              <a:pPr/>
              <a:t>56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9A304-E384-4A82-A92B-AC0238F63FC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69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70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69C1-43F0-49C2-8A60-F11AF079D2DD}" type="slidenum">
              <a:rPr lang="en-US"/>
              <a:pPr/>
              <a:t>71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09AD-1158-4B4A-B673-F752FACA74B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15.xml"/><Relationship Id="rId12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3.xml"/><Relationship Id="rId15" Type="http://schemas.openxmlformats.org/officeDocument/2006/relationships/image" Target="../media/image20.jpe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10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20" Type="http://schemas.openxmlformats.org/officeDocument/2006/relationships/notesSlide" Target="../notesSlides/notesSlide5.xml"/><Relationship Id="rId21" Type="http://schemas.openxmlformats.org/officeDocument/2006/relationships/image" Target="../media/image20.jpeg"/><Relationship Id="rId22" Type="http://schemas.openxmlformats.org/officeDocument/2006/relationships/image" Target="../media/image21.png"/><Relationship Id="rId10" Type="http://schemas.openxmlformats.org/officeDocument/2006/relationships/tags" Target="../tags/tag28.xml"/><Relationship Id="rId11" Type="http://schemas.openxmlformats.org/officeDocument/2006/relationships/tags" Target="../tags/tag29.xml"/><Relationship Id="rId12" Type="http://schemas.openxmlformats.org/officeDocument/2006/relationships/tags" Target="../tags/tag30.xml"/><Relationship Id="rId13" Type="http://schemas.openxmlformats.org/officeDocument/2006/relationships/tags" Target="../tags/tag31.xml"/><Relationship Id="rId14" Type="http://schemas.openxmlformats.org/officeDocument/2006/relationships/tags" Target="../tags/tag32.xml"/><Relationship Id="rId15" Type="http://schemas.openxmlformats.org/officeDocument/2006/relationships/tags" Target="../tags/tag33.xml"/><Relationship Id="rId16" Type="http://schemas.openxmlformats.org/officeDocument/2006/relationships/tags" Target="../tags/tag34.xml"/><Relationship Id="rId17" Type="http://schemas.openxmlformats.org/officeDocument/2006/relationships/tags" Target="../tags/tag35.xml"/><Relationship Id="rId18" Type="http://schemas.openxmlformats.org/officeDocument/2006/relationships/tags" Target="../tags/tag36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6.xml"/><Relationship Id="rId22" Type="http://schemas.openxmlformats.org/officeDocument/2006/relationships/image" Target="../media/image20.jpeg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1" Type="http://schemas.openxmlformats.org/officeDocument/2006/relationships/tags" Target="../tags/tag47.xml"/><Relationship Id="rId12" Type="http://schemas.openxmlformats.org/officeDocument/2006/relationships/tags" Target="../tags/tag48.xml"/><Relationship Id="rId13" Type="http://schemas.openxmlformats.org/officeDocument/2006/relationships/tags" Target="../tags/tag49.xml"/><Relationship Id="rId14" Type="http://schemas.openxmlformats.org/officeDocument/2006/relationships/tags" Target="../tags/tag50.xml"/><Relationship Id="rId15" Type="http://schemas.openxmlformats.org/officeDocument/2006/relationships/tags" Target="../tags/tag51.xml"/><Relationship Id="rId16" Type="http://schemas.openxmlformats.org/officeDocument/2006/relationships/tags" Target="../tags/tag52.xml"/><Relationship Id="rId17" Type="http://schemas.openxmlformats.org/officeDocument/2006/relationships/tags" Target="../tags/tag53.xml"/><Relationship Id="rId18" Type="http://schemas.openxmlformats.org/officeDocument/2006/relationships/tags" Target="../tags/tag54.xml"/><Relationship Id="rId19" Type="http://schemas.openxmlformats.org/officeDocument/2006/relationships/tags" Target="../tags/tag55.xml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hyperlink" Target="http://robots.stanford.edu/cs223b07/notes/CS223B-L11-Panoramas.pp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20" Type="http://schemas.openxmlformats.org/officeDocument/2006/relationships/tags" Target="../tags/tag75.xml"/><Relationship Id="rId21" Type="http://schemas.openxmlformats.org/officeDocument/2006/relationships/tags" Target="../tags/tag76.xml"/><Relationship Id="rId22" Type="http://schemas.openxmlformats.org/officeDocument/2006/relationships/tags" Target="../tags/tag77.xml"/><Relationship Id="rId23" Type="http://schemas.openxmlformats.org/officeDocument/2006/relationships/tags" Target="../tags/tag78.xml"/><Relationship Id="rId24" Type="http://schemas.openxmlformats.org/officeDocument/2006/relationships/tags" Target="../tags/tag79.xml"/><Relationship Id="rId25" Type="http://schemas.openxmlformats.org/officeDocument/2006/relationships/tags" Target="../tags/tag80.xml"/><Relationship Id="rId26" Type="http://schemas.openxmlformats.org/officeDocument/2006/relationships/tags" Target="../tags/tag81.xml"/><Relationship Id="rId27" Type="http://schemas.openxmlformats.org/officeDocument/2006/relationships/tags" Target="../tags/tag82.xml"/><Relationship Id="rId28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7.xml"/><Relationship Id="rId10" Type="http://schemas.openxmlformats.org/officeDocument/2006/relationships/tags" Target="../tags/tag65.xml"/><Relationship Id="rId11" Type="http://schemas.openxmlformats.org/officeDocument/2006/relationships/tags" Target="../tags/tag66.xml"/><Relationship Id="rId12" Type="http://schemas.openxmlformats.org/officeDocument/2006/relationships/tags" Target="../tags/tag67.xml"/><Relationship Id="rId13" Type="http://schemas.openxmlformats.org/officeDocument/2006/relationships/tags" Target="../tags/tag68.xml"/><Relationship Id="rId14" Type="http://schemas.openxmlformats.org/officeDocument/2006/relationships/tags" Target="../tags/tag69.xml"/><Relationship Id="rId15" Type="http://schemas.openxmlformats.org/officeDocument/2006/relationships/tags" Target="../tags/tag70.xml"/><Relationship Id="rId16" Type="http://schemas.openxmlformats.org/officeDocument/2006/relationships/tags" Target="../tags/tag71.xml"/><Relationship Id="rId17" Type="http://schemas.openxmlformats.org/officeDocument/2006/relationships/tags" Target="../tags/tag72.xml"/><Relationship Id="rId18" Type="http://schemas.openxmlformats.org/officeDocument/2006/relationships/tags" Target="../tags/tag73.xml"/><Relationship Id="rId19" Type="http://schemas.openxmlformats.org/officeDocument/2006/relationships/tags" Target="../tags/tag74.xm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8.xml"/><Relationship Id="rId22" Type="http://schemas.openxmlformats.org/officeDocument/2006/relationships/image" Target="../media/image20.jpeg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1" Type="http://schemas.openxmlformats.org/officeDocument/2006/relationships/tags" Target="../tags/tag94.xml"/><Relationship Id="rId12" Type="http://schemas.openxmlformats.org/officeDocument/2006/relationships/tags" Target="../tags/tag95.xml"/><Relationship Id="rId13" Type="http://schemas.openxmlformats.org/officeDocument/2006/relationships/tags" Target="../tags/tag96.xml"/><Relationship Id="rId14" Type="http://schemas.openxmlformats.org/officeDocument/2006/relationships/tags" Target="../tags/tag97.xml"/><Relationship Id="rId15" Type="http://schemas.openxmlformats.org/officeDocument/2006/relationships/tags" Target="../tags/tag98.xml"/><Relationship Id="rId16" Type="http://schemas.openxmlformats.org/officeDocument/2006/relationships/tags" Target="../tags/tag99.xml"/><Relationship Id="rId17" Type="http://schemas.openxmlformats.org/officeDocument/2006/relationships/tags" Target="../tags/tag100.xml"/><Relationship Id="rId18" Type="http://schemas.openxmlformats.org/officeDocument/2006/relationships/tags" Target="../tags/tag101.xml"/><Relationship Id="rId19" Type="http://schemas.openxmlformats.org/officeDocument/2006/relationships/tags" Target="../tags/tag102.xml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20" Type="http://schemas.openxmlformats.org/officeDocument/2006/relationships/tags" Target="../tags/tag122.xml"/><Relationship Id="rId21" Type="http://schemas.openxmlformats.org/officeDocument/2006/relationships/tags" Target="../tags/tag123.xml"/><Relationship Id="rId22" Type="http://schemas.openxmlformats.org/officeDocument/2006/relationships/tags" Target="../tags/tag124.xml"/><Relationship Id="rId23" Type="http://schemas.openxmlformats.org/officeDocument/2006/relationships/tags" Target="../tags/tag125.xml"/><Relationship Id="rId24" Type="http://schemas.openxmlformats.org/officeDocument/2006/relationships/tags" Target="../tags/tag126.xml"/><Relationship Id="rId25" Type="http://schemas.openxmlformats.org/officeDocument/2006/relationships/tags" Target="../tags/tag127.xml"/><Relationship Id="rId26" Type="http://schemas.openxmlformats.org/officeDocument/2006/relationships/tags" Target="../tags/tag128.xml"/><Relationship Id="rId27" Type="http://schemas.openxmlformats.org/officeDocument/2006/relationships/tags" Target="../tags/tag129.xml"/><Relationship Id="rId28" Type="http://schemas.openxmlformats.org/officeDocument/2006/relationships/tags" Target="../tags/tag130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9.xml"/><Relationship Id="rId10" Type="http://schemas.openxmlformats.org/officeDocument/2006/relationships/tags" Target="../tags/tag112.xml"/><Relationship Id="rId11" Type="http://schemas.openxmlformats.org/officeDocument/2006/relationships/tags" Target="../tags/tag113.xml"/><Relationship Id="rId12" Type="http://schemas.openxmlformats.org/officeDocument/2006/relationships/tags" Target="../tags/tag114.xml"/><Relationship Id="rId13" Type="http://schemas.openxmlformats.org/officeDocument/2006/relationships/tags" Target="../tags/tag115.xml"/><Relationship Id="rId14" Type="http://schemas.openxmlformats.org/officeDocument/2006/relationships/tags" Target="../tags/tag116.xml"/><Relationship Id="rId15" Type="http://schemas.openxmlformats.org/officeDocument/2006/relationships/tags" Target="../tags/tag117.xml"/><Relationship Id="rId16" Type="http://schemas.openxmlformats.org/officeDocument/2006/relationships/tags" Target="../tags/tag118.xml"/><Relationship Id="rId17" Type="http://schemas.openxmlformats.org/officeDocument/2006/relationships/tags" Target="../tags/tag119.xml"/><Relationship Id="rId18" Type="http://schemas.openxmlformats.org/officeDocument/2006/relationships/tags" Target="../tags/tag120.xml"/><Relationship Id="rId19" Type="http://schemas.openxmlformats.org/officeDocument/2006/relationships/tags" Target="../tags/tag121.xml"/><Relationship Id="rId1" Type="http://schemas.openxmlformats.org/officeDocument/2006/relationships/tags" Target="../tags/tag103.xml"/><Relationship Id="rId2" Type="http://schemas.openxmlformats.org/officeDocument/2006/relationships/tags" Target="../tags/tag104.xml"/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tags" Target="../tags/tag108.xml"/><Relationship Id="rId7" Type="http://schemas.openxmlformats.org/officeDocument/2006/relationships/tags" Target="../tags/tag109.xml"/><Relationship Id="rId8" Type="http://schemas.openxmlformats.org/officeDocument/2006/relationships/tags" Target="../tags/tag1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4.png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20" Type="http://schemas.openxmlformats.org/officeDocument/2006/relationships/tags" Target="../tags/tag153.xml"/><Relationship Id="rId21" Type="http://schemas.openxmlformats.org/officeDocument/2006/relationships/tags" Target="../tags/tag154.xml"/><Relationship Id="rId22" Type="http://schemas.openxmlformats.org/officeDocument/2006/relationships/tags" Target="../tags/tag155.xml"/><Relationship Id="rId23" Type="http://schemas.openxmlformats.org/officeDocument/2006/relationships/tags" Target="../tags/tag156.xml"/><Relationship Id="rId24" Type="http://schemas.openxmlformats.org/officeDocument/2006/relationships/tags" Target="../tags/tag157.xml"/><Relationship Id="rId25" Type="http://schemas.openxmlformats.org/officeDocument/2006/relationships/tags" Target="../tags/tag158.xml"/><Relationship Id="rId26" Type="http://schemas.openxmlformats.org/officeDocument/2006/relationships/tags" Target="../tags/tag159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11.xml"/><Relationship Id="rId29" Type="http://schemas.openxmlformats.org/officeDocument/2006/relationships/image" Target="../media/image25.wmf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10" Type="http://schemas.openxmlformats.org/officeDocument/2006/relationships/tags" Target="../tags/tag143.xml"/><Relationship Id="rId11" Type="http://schemas.openxmlformats.org/officeDocument/2006/relationships/tags" Target="../tags/tag144.xml"/><Relationship Id="rId12" Type="http://schemas.openxmlformats.org/officeDocument/2006/relationships/tags" Target="../tags/tag145.xml"/><Relationship Id="rId13" Type="http://schemas.openxmlformats.org/officeDocument/2006/relationships/tags" Target="../tags/tag146.xml"/><Relationship Id="rId14" Type="http://schemas.openxmlformats.org/officeDocument/2006/relationships/tags" Target="../tags/tag147.xml"/><Relationship Id="rId15" Type="http://schemas.openxmlformats.org/officeDocument/2006/relationships/tags" Target="../tags/tag148.xml"/><Relationship Id="rId16" Type="http://schemas.openxmlformats.org/officeDocument/2006/relationships/tags" Target="../tags/tag149.xml"/><Relationship Id="rId17" Type="http://schemas.openxmlformats.org/officeDocument/2006/relationships/tags" Target="../tags/tag150.xml"/><Relationship Id="rId18" Type="http://schemas.openxmlformats.org/officeDocument/2006/relationships/tags" Target="../tags/tag151.xml"/><Relationship Id="rId19" Type="http://schemas.openxmlformats.org/officeDocument/2006/relationships/tags" Target="../tags/tag152.xml"/><Relationship Id="rId1" Type="http://schemas.openxmlformats.org/officeDocument/2006/relationships/tags" Target="../tags/tag134.xml"/><Relationship Id="rId2" Type="http://schemas.openxmlformats.org/officeDocument/2006/relationships/tags" Target="../tags/tag135.xml"/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tags" Target="../tags/tag138.xml"/><Relationship Id="rId6" Type="http://schemas.openxmlformats.org/officeDocument/2006/relationships/tags" Target="../tags/tag139.xml"/><Relationship Id="rId7" Type="http://schemas.openxmlformats.org/officeDocument/2006/relationships/tags" Target="../tags/tag140.xml"/><Relationship Id="rId8" Type="http://schemas.openxmlformats.org/officeDocument/2006/relationships/tags" Target="../tags/tag1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28.png"/><Relationship Id="rId1" Type="http://schemas.openxmlformats.org/officeDocument/2006/relationships/tags" Target="../tags/tag160.xml"/><Relationship Id="rId2" Type="http://schemas.openxmlformats.org/officeDocument/2006/relationships/tags" Target="../tags/tag161.xml"/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tags" Target="../tags/tag164.xml"/><Relationship Id="rId6" Type="http://schemas.openxmlformats.org/officeDocument/2006/relationships/tags" Target="../tags/tag165.xml"/><Relationship Id="rId7" Type="http://schemas.openxmlformats.org/officeDocument/2006/relationships/tags" Target="../tags/tag166.xml"/><Relationship Id="rId8" Type="http://schemas.openxmlformats.org/officeDocument/2006/relationships/tags" Target="../tags/tag167.xml"/><Relationship Id="rId9" Type="http://schemas.openxmlformats.org/officeDocument/2006/relationships/tags" Target="../tags/tag168.xml"/><Relationship Id="rId10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" Type="http://schemas.openxmlformats.org/officeDocument/2006/relationships/tags" Target="../tags/tag169.xml"/><Relationship Id="rId2" Type="http://schemas.openxmlformats.org/officeDocument/2006/relationships/tags" Target="../tags/tag1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5" Type="http://schemas.openxmlformats.org/officeDocument/2006/relationships/image" Target="../media/image61.png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" Type="http://schemas.openxmlformats.org/officeDocument/2006/relationships/tags" Target="../tags/tag175.xml"/><Relationship Id="rId2" Type="http://schemas.openxmlformats.org/officeDocument/2006/relationships/tags" Target="../tags/tag176.xml"/><Relationship Id="rId3" Type="http://schemas.openxmlformats.org/officeDocument/2006/relationships/tags" Target="../tags/tag177.xml"/><Relationship Id="rId4" Type="http://schemas.openxmlformats.org/officeDocument/2006/relationships/tags" Target="../tags/tag178.xml"/><Relationship Id="rId5" Type="http://schemas.openxmlformats.org/officeDocument/2006/relationships/tags" Target="../tags/tag179.xml"/><Relationship Id="rId6" Type="http://schemas.openxmlformats.org/officeDocument/2006/relationships/tags" Target="../tags/tag180.xml"/><Relationship Id="rId7" Type="http://schemas.openxmlformats.org/officeDocument/2006/relationships/tags" Target="../tags/tag181.xml"/><Relationship Id="rId8" Type="http://schemas.openxmlformats.org/officeDocument/2006/relationships/tags" Target="../tags/tag182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6.xml"/><Relationship Id="rId13" Type="http://schemas.openxmlformats.org/officeDocument/2006/relationships/image" Target="../media/image70.png"/><Relationship Id="rId1" Type="http://schemas.openxmlformats.org/officeDocument/2006/relationships/tags" Target="../tags/tag183.xml"/><Relationship Id="rId2" Type="http://schemas.openxmlformats.org/officeDocument/2006/relationships/tags" Target="../tags/tag184.xml"/><Relationship Id="rId3" Type="http://schemas.openxmlformats.org/officeDocument/2006/relationships/tags" Target="../tags/tag185.xml"/><Relationship Id="rId4" Type="http://schemas.openxmlformats.org/officeDocument/2006/relationships/tags" Target="../tags/tag186.xml"/><Relationship Id="rId5" Type="http://schemas.openxmlformats.org/officeDocument/2006/relationships/tags" Target="../tags/tag187.xml"/><Relationship Id="rId6" Type="http://schemas.openxmlformats.org/officeDocument/2006/relationships/tags" Target="../tags/tag188.xml"/><Relationship Id="rId7" Type="http://schemas.openxmlformats.org/officeDocument/2006/relationships/tags" Target="../tags/tag189.xml"/><Relationship Id="rId8" Type="http://schemas.openxmlformats.org/officeDocument/2006/relationships/tags" Target="../tags/tag190.xml"/><Relationship Id="rId9" Type="http://schemas.openxmlformats.org/officeDocument/2006/relationships/tags" Target="../tags/tag191.xml"/><Relationship Id="rId10" Type="http://schemas.openxmlformats.org/officeDocument/2006/relationships/tags" Target="../tags/tag19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7.xml"/><Relationship Id="rId13" Type="http://schemas.openxmlformats.org/officeDocument/2006/relationships/image" Target="../media/image70.png"/><Relationship Id="rId1" Type="http://schemas.openxmlformats.org/officeDocument/2006/relationships/tags" Target="../tags/tag193.xml"/><Relationship Id="rId2" Type="http://schemas.openxmlformats.org/officeDocument/2006/relationships/tags" Target="../tags/tag194.xml"/><Relationship Id="rId3" Type="http://schemas.openxmlformats.org/officeDocument/2006/relationships/tags" Target="../tags/tag195.xml"/><Relationship Id="rId4" Type="http://schemas.openxmlformats.org/officeDocument/2006/relationships/tags" Target="../tags/tag196.xml"/><Relationship Id="rId5" Type="http://schemas.openxmlformats.org/officeDocument/2006/relationships/tags" Target="../tags/tag197.xml"/><Relationship Id="rId6" Type="http://schemas.openxmlformats.org/officeDocument/2006/relationships/tags" Target="../tags/tag198.xml"/><Relationship Id="rId7" Type="http://schemas.openxmlformats.org/officeDocument/2006/relationships/tags" Target="../tags/tag199.xml"/><Relationship Id="rId8" Type="http://schemas.openxmlformats.org/officeDocument/2006/relationships/tags" Target="../tags/tag200.xml"/><Relationship Id="rId9" Type="http://schemas.openxmlformats.org/officeDocument/2006/relationships/tags" Target="../tags/tag201.xml"/><Relationship Id="rId10" Type="http://schemas.openxmlformats.org/officeDocument/2006/relationships/tags" Target="../tags/tag20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8.xml"/><Relationship Id="rId13" Type="http://schemas.openxmlformats.org/officeDocument/2006/relationships/image" Target="../media/image70.png"/><Relationship Id="rId1" Type="http://schemas.openxmlformats.org/officeDocument/2006/relationships/tags" Target="../tags/tag203.xml"/><Relationship Id="rId2" Type="http://schemas.openxmlformats.org/officeDocument/2006/relationships/tags" Target="../tags/tag204.xml"/><Relationship Id="rId3" Type="http://schemas.openxmlformats.org/officeDocument/2006/relationships/tags" Target="../tags/tag205.xml"/><Relationship Id="rId4" Type="http://schemas.openxmlformats.org/officeDocument/2006/relationships/tags" Target="../tags/tag206.xml"/><Relationship Id="rId5" Type="http://schemas.openxmlformats.org/officeDocument/2006/relationships/tags" Target="../tags/tag207.xml"/><Relationship Id="rId6" Type="http://schemas.openxmlformats.org/officeDocument/2006/relationships/tags" Target="../tags/tag208.xml"/><Relationship Id="rId7" Type="http://schemas.openxmlformats.org/officeDocument/2006/relationships/tags" Target="../tags/tag209.xml"/><Relationship Id="rId8" Type="http://schemas.openxmlformats.org/officeDocument/2006/relationships/tags" Target="../tags/tag210.xml"/><Relationship Id="rId9" Type="http://schemas.openxmlformats.org/officeDocument/2006/relationships/tags" Target="../tags/tag211.xml"/><Relationship Id="rId10" Type="http://schemas.openxmlformats.org/officeDocument/2006/relationships/tags" Target="../tags/tag21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tags" Target="../tags/tag223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9.xml"/><Relationship Id="rId14" Type="http://schemas.openxmlformats.org/officeDocument/2006/relationships/image" Target="../media/image70.png"/><Relationship Id="rId1" Type="http://schemas.openxmlformats.org/officeDocument/2006/relationships/tags" Target="../tags/tag213.xml"/><Relationship Id="rId2" Type="http://schemas.openxmlformats.org/officeDocument/2006/relationships/tags" Target="../tags/tag214.xml"/><Relationship Id="rId3" Type="http://schemas.openxmlformats.org/officeDocument/2006/relationships/tags" Target="../tags/tag215.xml"/><Relationship Id="rId4" Type="http://schemas.openxmlformats.org/officeDocument/2006/relationships/tags" Target="../tags/tag216.xml"/><Relationship Id="rId5" Type="http://schemas.openxmlformats.org/officeDocument/2006/relationships/tags" Target="../tags/tag217.xml"/><Relationship Id="rId6" Type="http://schemas.openxmlformats.org/officeDocument/2006/relationships/tags" Target="../tags/tag218.xml"/><Relationship Id="rId7" Type="http://schemas.openxmlformats.org/officeDocument/2006/relationships/tags" Target="../tags/tag219.xml"/><Relationship Id="rId8" Type="http://schemas.openxmlformats.org/officeDocument/2006/relationships/tags" Target="../tags/tag220.xml"/><Relationship Id="rId9" Type="http://schemas.openxmlformats.org/officeDocument/2006/relationships/tags" Target="../tags/tag221.xml"/><Relationship Id="rId10" Type="http://schemas.openxmlformats.org/officeDocument/2006/relationships/tags" Target="../tags/tag2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tags" Target="../tags/tag224.xml"/><Relationship Id="rId2" Type="http://schemas.openxmlformats.org/officeDocument/2006/relationships/tags" Target="../tags/tag2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77.png"/><Relationship Id="rId1" Type="http://schemas.openxmlformats.org/officeDocument/2006/relationships/tags" Target="../tags/tag226.xml"/><Relationship Id="rId2" Type="http://schemas.openxmlformats.org/officeDocument/2006/relationships/tags" Target="../tags/tag2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229.xml"/><Relationship Id="rId2" Type="http://schemas.openxmlformats.org/officeDocument/2006/relationships/tags" Target="../tags/tag230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0.wmf"/><Relationship Id="rId10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hyperlink" Target="http://www-bcs.mit.edu/people/adelson/publications/abstracts/spline8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/Relationships>
</file>

<file path=ppt/slides/_rels/slide6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08.wmf"/><Relationship Id="rId22" Type="http://schemas.openxmlformats.org/officeDocument/2006/relationships/image" Target="../media/image122.png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09.wmf"/><Relationship Id="rId25" Type="http://schemas.openxmlformats.org/officeDocument/2006/relationships/image" Target="../media/image123.png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10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12.emf"/><Relationship Id="rId32" Type="http://schemas.openxmlformats.org/officeDocument/2006/relationships/oleObject" Target="../embeddings/oleObject16.bin"/><Relationship Id="rId9" Type="http://schemas.openxmlformats.org/officeDocument/2006/relationships/image" Target="../media/image119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33" Type="http://schemas.openxmlformats.org/officeDocument/2006/relationships/image" Target="../media/image113.emf"/><Relationship Id="rId10" Type="http://schemas.openxmlformats.org/officeDocument/2006/relationships/image" Target="../media/image120.png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07.wmf"/><Relationship Id="rId19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tags" Target="../tags/tag241.xml"/><Relationship Id="rId12" Type="http://schemas.openxmlformats.org/officeDocument/2006/relationships/tags" Target="../tags/tag242.xml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25.xml"/><Relationship Id="rId15" Type="http://schemas.openxmlformats.org/officeDocument/2006/relationships/image" Target="../media/image124.jpeg"/><Relationship Id="rId16" Type="http://schemas.openxmlformats.org/officeDocument/2006/relationships/image" Target="../media/image125.jpeg"/><Relationship Id="rId17" Type="http://schemas.openxmlformats.org/officeDocument/2006/relationships/image" Target="../media/image126.jpeg"/><Relationship Id="rId1" Type="http://schemas.openxmlformats.org/officeDocument/2006/relationships/tags" Target="../tags/tag231.xml"/><Relationship Id="rId2" Type="http://schemas.openxmlformats.org/officeDocument/2006/relationships/tags" Target="../tags/tag232.xml"/><Relationship Id="rId3" Type="http://schemas.openxmlformats.org/officeDocument/2006/relationships/tags" Target="../tags/tag233.xml"/><Relationship Id="rId4" Type="http://schemas.openxmlformats.org/officeDocument/2006/relationships/tags" Target="../tags/tag234.xml"/><Relationship Id="rId5" Type="http://schemas.openxmlformats.org/officeDocument/2006/relationships/tags" Target="../tags/tag235.xml"/><Relationship Id="rId6" Type="http://schemas.openxmlformats.org/officeDocument/2006/relationships/tags" Target="../tags/tag236.xml"/><Relationship Id="rId7" Type="http://schemas.openxmlformats.org/officeDocument/2006/relationships/tags" Target="../tags/tag237.xml"/><Relationship Id="rId8" Type="http://schemas.openxmlformats.org/officeDocument/2006/relationships/tags" Target="../tags/tag238.xml"/><Relationship Id="rId9" Type="http://schemas.openxmlformats.org/officeDocument/2006/relationships/tags" Target="../tags/tag239.xml"/><Relationship Id="rId10" Type="http://schemas.openxmlformats.org/officeDocument/2006/relationships/tags" Target="../tags/tag2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1" Type="http://schemas.openxmlformats.org/officeDocument/2006/relationships/tags" Target="../tags/tag243.xml"/><Relationship Id="rId2" Type="http://schemas.openxmlformats.org/officeDocument/2006/relationships/tags" Target="../tags/tag24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27.png"/><Relationship Id="rId5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vision/cambridge/papers/perez_siggraph03.pdf" TargetMode="External"/><Relationship Id="rId3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4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jpeg"/><Relationship Id="rId3" Type="http://schemas.openxmlformats.org/officeDocument/2006/relationships/hyperlink" Target="http://en.wikipedia.org/wiki/File:Rochester_NY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4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5.png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jpeg"/><Relationship Id="rId20" Type="http://schemas.openxmlformats.org/officeDocument/2006/relationships/image" Target="../media/image154.jpeg"/><Relationship Id="rId21" Type="http://schemas.openxmlformats.org/officeDocument/2006/relationships/image" Target="../media/image155.jpeg"/><Relationship Id="rId22" Type="http://schemas.openxmlformats.org/officeDocument/2006/relationships/image" Target="../media/image156.jpeg"/><Relationship Id="rId23" Type="http://schemas.openxmlformats.org/officeDocument/2006/relationships/image" Target="../media/image157.jpeg"/><Relationship Id="rId24" Type="http://schemas.openxmlformats.org/officeDocument/2006/relationships/image" Target="../media/image158.jpeg"/><Relationship Id="rId25" Type="http://schemas.openxmlformats.org/officeDocument/2006/relationships/image" Target="../media/image159.jpeg"/><Relationship Id="rId26" Type="http://schemas.openxmlformats.org/officeDocument/2006/relationships/image" Target="../media/image160.jpeg"/><Relationship Id="rId27" Type="http://schemas.openxmlformats.org/officeDocument/2006/relationships/image" Target="../media/image161.jpeg"/><Relationship Id="rId28" Type="http://schemas.openxmlformats.org/officeDocument/2006/relationships/image" Target="../media/image162.jpeg"/><Relationship Id="rId29" Type="http://schemas.openxmlformats.org/officeDocument/2006/relationships/image" Target="../media/image163.jpeg"/><Relationship Id="rId10" Type="http://schemas.openxmlformats.org/officeDocument/2006/relationships/image" Target="../media/image144.jpeg"/><Relationship Id="rId11" Type="http://schemas.openxmlformats.org/officeDocument/2006/relationships/image" Target="../media/image145.jpeg"/><Relationship Id="rId12" Type="http://schemas.openxmlformats.org/officeDocument/2006/relationships/image" Target="../media/image146.jpeg"/><Relationship Id="rId13" Type="http://schemas.openxmlformats.org/officeDocument/2006/relationships/image" Target="../media/image147.jpeg"/><Relationship Id="rId14" Type="http://schemas.openxmlformats.org/officeDocument/2006/relationships/image" Target="../media/image148.jpeg"/><Relationship Id="rId15" Type="http://schemas.openxmlformats.org/officeDocument/2006/relationships/image" Target="../media/image149.jpeg"/><Relationship Id="rId16" Type="http://schemas.openxmlformats.org/officeDocument/2006/relationships/image" Target="../media/image150.jpeg"/><Relationship Id="rId17" Type="http://schemas.openxmlformats.org/officeDocument/2006/relationships/image" Target="../media/image151.jpeg"/><Relationship Id="rId18" Type="http://schemas.openxmlformats.org/officeDocument/2006/relationships/image" Target="../media/image152.jpeg"/><Relationship Id="rId19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eg"/><Relationship Id="rId3" Type="http://schemas.openxmlformats.org/officeDocument/2006/relationships/image" Target="../media/image137.jpeg"/><Relationship Id="rId4" Type="http://schemas.openxmlformats.org/officeDocument/2006/relationships/image" Target="../media/image138.jpeg"/><Relationship Id="rId5" Type="http://schemas.openxmlformats.org/officeDocument/2006/relationships/image" Target="../media/image139.jpe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7.jpeg"/><Relationship Id="rId20" Type="http://schemas.openxmlformats.org/officeDocument/2006/relationships/image" Target="../media/image158.jpeg"/><Relationship Id="rId21" Type="http://schemas.openxmlformats.org/officeDocument/2006/relationships/image" Target="../media/image159.jpeg"/><Relationship Id="rId22" Type="http://schemas.openxmlformats.org/officeDocument/2006/relationships/image" Target="../media/image160.jpeg"/><Relationship Id="rId23" Type="http://schemas.openxmlformats.org/officeDocument/2006/relationships/image" Target="../media/image161.jpeg"/><Relationship Id="rId24" Type="http://schemas.openxmlformats.org/officeDocument/2006/relationships/image" Target="../media/image162.jpeg"/><Relationship Id="rId25" Type="http://schemas.openxmlformats.org/officeDocument/2006/relationships/image" Target="../media/image163.jpeg"/><Relationship Id="rId10" Type="http://schemas.openxmlformats.org/officeDocument/2006/relationships/image" Target="../media/image148.jpeg"/><Relationship Id="rId11" Type="http://schemas.openxmlformats.org/officeDocument/2006/relationships/image" Target="../media/image149.jpeg"/><Relationship Id="rId12" Type="http://schemas.openxmlformats.org/officeDocument/2006/relationships/image" Target="../media/image150.jpeg"/><Relationship Id="rId13" Type="http://schemas.openxmlformats.org/officeDocument/2006/relationships/image" Target="../media/image151.jpeg"/><Relationship Id="rId14" Type="http://schemas.openxmlformats.org/officeDocument/2006/relationships/image" Target="../media/image152.jpeg"/><Relationship Id="rId15" Type="http://schemas.openxmlformats.org/officeDocument/2006/relationships/image" Target="../media/image153.jpeg"/><Relationship Id="rId16" Type="http://schemas.openxmlformats.org/officeDocument/2006/relationships/image" Target="../media/image154.jpeg"/><Relationship Id="rId17" Type="http://schemas.openxmlformats.org/officeDocument/2006/relationships/image" Target="../media/image155.jpeg"/><Relationship Id="rId18" Type="http://schemas.openxmlformats.org/officeDocument/2006/relationships/image" Target="../media/image156.jpeg"/><Relationship Id="rId19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eg"/><Relationship Id="rId3" Type="http://schemas.openxmlformats.org/officeDocument/2006/relationships/image" Target="../media/image141.jpeg"/><Relationship Id="rId4" Type="http://schemas.openxmlformats.org/officeDocument/2006/relationships/image" Target="../media/image142.jpeg"/><Relationship Id="rId5" Type="http://schemas.openxmlformats.org/officeDocument/2006/relationships/image" Target="../media/image143.jpeg"/><Relationship Id="rId6" Type="http://schemas.openxmlformats.org/officeDocument/2006/relationships/image" Target="../media/image144.jpeg"/><Relationship Id="rId7" Type="http://schemas.openxmlformats.org/officeDocument/2006/relationships/image" Target="../media/image145.jpeg"/><Relationship Id="rId8" Type="http://schemas.openxmlformats.org/officeDocument/2006/relationships/image" Target="../media/image146.jpeg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7.jpeg"/><Relationship Id="rId20" Type="http://schemas.openxmlformats.org/officeDocument/2006/relationships/image" Target="../media/image158.jpeg"/><Relationship Id="rId21" Type="http://schemas.openxmlformats.org/officeDocument/2006/relationships/image" Target="../media/image159.jpeg"/><Relationship Id="rId22" Type="http://schemas.openxmlformats.org/officeDocument/2006/relationships/image" Target="../media/image160.jpeg"/><Relationship Id="rId23" Type="http://schemas.openxmlformats.org/officeDocument/2006/relationships/image" Target="../media/image161.jpeg"/><Relationship Id="rId24" Type="http://schemas.openxmlformats.org/officeDocument/2006/relationships/image" Target="../media/image162.jpeg"/><Relationship Id="rId25" Type="http://schemas.openxmlformats.org/officeDocument/2006/relationships/image" Target="../media/image163.jpeg"/><Relationship Id="rId10" Type="http://schemas.openxmlformats.org/officeDocument/2006/relationships/image" Target="../media/image148.jpeg"/><Relationship Id="rId11" Type="http://schemas.openxmlformats.org/officeDocument/2006/relationships/image" Target="../media/image149.jpeg"/><Relationship Id="rId12" Type="http://schemas.openxmlformats.org/officeDocument/2006/relationships/image" Target="../media/image150.jpeg"/><Relationship Id="rId13" Type="http://schemas.openxmlformats.org/officeDocument/2006/relationships/image" Target="../media/image151.jpeg"/><Relationship Id="rId14" Type="http://schemas.openxmlformats.org/officeDocument/2006/relationships/image" Target="../media/image152.jpeg"/><Relationship Id="rId15" Type="http://schemas.openxmlformats.org/officeDocument/2006/relationships/image" Target="../media/image153.jpeg"/><Relationship Id="rId16" Type="http://schemas.openxmlformats.org/officeDocument/2006/relationships/image" Target="../media/image154.jpeg"/><Relationship Id="rId17" Type="http://schemas.openxmlformats.org/officeDocument/2006/relationships/image" Target="../media/image155.jpeg"/><Relationship Id="rId18" Type="http://schemas.openxmlformats.org/officeDocument/2006/relationships/image" Target="../media/image156.jpeg"/><Relationship Id="rId19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eg"/><Relationship Id="rId3" Type="http://schemas.openxmlformats.org/officeDocument/2006/relationships/image" Target="../media/image141.jpeg"/><Relationship Id="rId4" Type="http://schemas.openxmlformats.org/officeDocument/2006/relationships/image" Target="../media/image142.jpeg"/><Relationship Id="rId5" Type="http://schemas.openxmlformats.org/officeDocument/2006/relationships/image" Target="../media/image143.jpeg"/><Relationship Id="rId6" Type="http://schemas.openxmlformats.org/officeDocument/2006/relationships/image" Target="../media/image144.jpeg"/><Relationship Id="rId7" Type="http://schemas.openxmlformats.org/officeDocument/2006/relationships/image" Target="../media/image145.jpeg"/><Relationship Id="rId8" Type="http://schemas.openxmlformats.org/officeDocument/2006/relationships/image" Target="../media/image146.jpeg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jpeg"/><Relationship Id="rId20" Type="http://schemas.openxmlformats.org/officeDocument/2006/relationships/image" Target="../media/image154.jpeg"/><Relationship Id="rId21" Type="http://schemas.openxmlformats.org/officeDocument/2006/relationships/image" Target="../media/image155.jpeg"/><Relationship Id="rId22" Type="http://schemas.openxmlformats.org/officeDocument/2006/relationships/image" Target="../media/image156.jpeg"/><Relationship Id="rId23" Type="http://schemas.openxmlformats.org/officeDocument/2006/relationships/image" Target="../media/image157.jpeg"/><Relationship Id="rId24" Type="http://schemas.openxmlformats.org/officeDocument/2006/relationships/image" Target="../media/image158.jpeg"/><Relationship Id="rId25" Type="http://schemas.openxmlformats.org/officeDocument/2006/relationships/image" Target="../media/image159.jpeg"/><Relationship Id="rId26" Type="http://schemas.openxmlformats.org/officeDocument/2006/relationships/image" Target="../media/image160.jpeg"/><Relationship Id="rId27" Type="http://schemas.openxmlformats.org/officeDocument/2006/relationships/image" Target="../media/image161.jpeg"/><Relationship Id="rId28" Type="http://schemas.openxmlformats.org/officeDocument/2006/relationships/image" Target="../media/image162.jpeg"/><Relationship Id="rId29" Type="http://schemas.openxmlformats.org/officeDocument/2006/relationships/image" Target="../media/image163.jpeg"/><Relationship Id="rId10" Type="http://schemas.openxmlformats.org/officeDocument/2006/relationships/image" Target="../media/image144.jpeg"/><Relationship Id="rId11" Type="http://schemas.openxmlformats.org/officeDocument/2006/relationships/image" Target="../media/image145.jpeg"/><Relationship Id="rId12" Type="http://schemas.openxmlformats.org/officeDocument/2006/relationships/image" Target="../media/image146.jpeg"/><Relationship Id="rId13" Type="http://schemas.openxmlformats.org/officeDocument/2006/relationships/image" Target="../media/image147.jpeg"/><Relationship Id="rId14" Type="http://schemas.openxmlformats.org/officeDocument/2006/relationships/image" Target="../media/image148.jpeg"/><Relationship Id="rId15" Type="http://schemas.openxmlformats.org/officeDocument/2006/relationships/image" Target="../media/image149.jpeg"/><Relationship Id="rId16" Type="http://schemas.openxmlformats.org/officeDocument/2006/relationships/image" Target="../media/image150.jpeg"/><Relationship Id="rId17" Type="http://schemas.openxmlformats.org/officeDocument/2006/relationships/image" Target="../media/image151.jpeg"/><Relationship Id="rId18" Type="http://schemas.openxmlformats.org/officeDocument/2006/relationships/image" Target="../media/image152.jpeg"/><Relationship Id="rId19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eg"/><Relationship Id="rId3" Type="http://schemas.openxmlformats.org/officeDocument/2006/relationships/image" Target="../media/image137.jpeg"/><Relationship Id="rId4" Type="http://schemas.openxmlformats.org/officeDocument/2006/relationships/image" Target="../media/image138.jpeg"/><Relationship Id="rId5" Type="http://schemas.openxmlformats.org/officeDocument/2006/relationships/image" Target="../media/image139.jpe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Ali Farhadi</a:t>
            </a:r>
          </a:p>
          <a:p>
            <a:r>
              <a:rPr lang="en-US" sz="4400" dirty="0" smtClean="0"/>
              <a:t>CSE </a:t>
            </a:r>
            <a:r>
              <a:rPr lang="en-US" sz="4400" dirty="0" smtClean="0"/>
              <a:t>576</a:t>
            </a:r>
            <a:r>
              <a:rPr lang="en-US" sz="4400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Several slides from Rick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Szeliski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Steve Seitz, Derek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and Ira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Kemelmacher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Stitching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88"/>
    </mc:Choice>
    <mc:Fallback>
      <p:transition xmlns:p14="http://schemas.microsoft.com/office/powerpoint/2010/main" spd="slow" advTm="338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residuals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>
                <a:latin typeface="Arial" charset="0"/>
              </a:rPr>
              <a:t>How many unknowns?</a:t>
            </a:r>
          </a:p>
          <a:p>
            <a:r>
              <a:rPr lang="en-US">
                <a:latin typeface="Arial" charset="0"/>
              </a:rPr>
              <a:t>How many equations per match?</a:t>
            </a:r>
          </a:p>
          <a:p>
            <a:r>
              <a:rPr lang="en-US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Direct Linear Transforms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 576, Spring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Structure from Motion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47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47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48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48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49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49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39700"/>
            <a:ext cx="7772400" cy="1600200"/>
          </a:xfrm>
          <a:ln/>
        </p:spPr>
        <p:txBody>
          <a:bodyPr rIns="132080"/>
          <a:lstStyle/>
          <a:p>
            <a:r>
              <a:rPr lang="en-US"/>
              <a:t>RANSAC</a:t>
            </a:r>
          </a:p>
        </p:txBody>
      </p:sp>
      <p:pic>
        <p:nvPicPr>
          <p:cNvPr id="870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7237" r="9428" b="11426"/>
          <a:stretch>
            <a:fillRect/>
          </a:stretch>
        </p:blipFill>
        <p:spPr bwMode="auto">
          <a:xfrm>
            <a:off x="762000" y="1066800"/>
            <a:ext cx="37020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7236" r="9427" b="11426"/>
          <a:stretch>
            <a:fillRect/>
          </a:stretch>
        </p:blipFill>
        <p:spPr bwMode="auto">
          <a:xfrm>
            <a:off x="4651375" y="1066800"/>
            <a:ext cx="3765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9225" r="11665" b="10825"/>
          <a:stretch>
            <a:fillRect/>
          </a:stretch>
        </p:blipFill>
        <p:spPr bwMode="auto">
          <a:xfrm>
            <a:off x="4254500" y="4114800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/>
          </p:cNvSpPr>
          <p:nvPr/>
        </p:nvSpPr>
        <p:spPr bwMode="auto">
          <a:xfrm>
            <a:off x="348455" y="4289419"/>
            <a:ext cx="4939759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cs typeface="Times New Roman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ed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: 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	rejected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by 2nd nearest neighbor criterion</a:t>
            </a:r>
          </a:p>
          <a:p>
            <a:pPr marL="39688"/>
            <a:r>
              <a:rPr lang="en-US" dirty="0">
                <a:cs typeface="Times New Roman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lue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: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cs typeface="Times New Roman" charset="0"/>
              </a:rPr>
              <a:t>Ransac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outliers</a:t>
            </a:r>
          </a:p>
          <a:p>
            <a:pPr marL="39688"/>
            <a:r>
              <a:rPr lang="en-US" dirty="0">
                <a:cs typeface="Times New Roman" charset="0"/>
              </a:rPr>
              <a:t>Y</a:t>
            </a:r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ellow</a:t>
            </a:r>
            <a:r>
              <a:rPr lang="en-US" dirty="0">
                <a:solidFill>
                  <a:schemeClr val="tx1"/>
                </a:solidFill>
                <a:cs typeface="Times New Roman" charset="0"/>
              </a:rPr>
              <a:t>: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cs typeface="Times New Roman" charset="0"/>
              </a:rPr>
              <a:t>	inliers</a:t>
            </a:r>
            <a:endParaRPr lang="en-US" dirty="0">
              <a:solidFill>
                <a:schemeClr val="tx1"/>
              </a:solidFill>
              <a:cs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64453" y="3492247"/>
            <a:ext cx="188511" cy="717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many rounds? 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If we have to choose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samples each time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with an outlier ratio </a:t>
            </a:r>
            <a:r>
              <a:rPr lang="en-US" i="1">
                <a:latin typeface="Calibri" charset="0"/>
                <a:ea typeface="ＭＳ Ｐゴシック" charset="0"/>
              </a:rPr>
              <a:t>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and we want the right answer with probability </a:t>
            </a:r>
            <a:r>
              <a:rPr lang="en-US" i="1">
                <a:latin typeface="Calibri" charset="0"/>
                <a:ea typeface="ＭＳ Ｐゴシック" charset="0"/>
              </a:rPr>
              <a:t>p</a:t>
            </a:r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40" y="3238021"/>
            <a:ext cx="5313824" cy="360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7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96B5-79E5-4F23-BB83-45D996907EBB}" type="slidenum">
              <a:rPr lang="en-US"/>
              <a:pPr/>
              <a:t>55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Rotational mosaics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140000"/>
              </a:lnSpc>
            </a:pPr>
            <a:r>
              <a:rPr lang="en-US"/>
              <a:t>Directly optimize rotation and focal length</a:t>
            </a:r>
          </a:p>
          <a:p>
            <a:pPr marL="457200" lvl="1" indent="-342900">
              <a:lnSpc>
                <a:spcPct val="120000"/>
              </a:lnSpc>
            </a:pPr>
            <a:r>
              <a:rPr lang="en-US">
                <a:solidFill>
                  <a:schemeClr val="tx2"/>
                </a:solidFill>
              </a:rPr>
              <a:t>Advantages:</a:t>
            </a:r>
            <a:endParaRPr lang="en-US">
              <a:solidFill>
                <a:srgbClr val="EF9100"/>
              </a:solidFill>
            </a:endParaRPr>
          </a:p>
          <a:p>
            <a:pPr marL="857250" lvl="2" indent="-285750"/>
            <a:r>
              <a:rPr lang="en-US"/>
              <a:t>ability to build full-view </a:t>
            </a:r>
            <a:br>
              <a:rPr lang="en-US"/>
            </a:br>
            <a:r>
              <a:rPr lang="en-US"/>
              <a:t>panoramas</a:t>
            </a:r>
          </a:p>
          <a:p>
            <a:pPr marL="857250" lvl="2" indent="-285750"/>
            <a:r>
              <a:rPr lang="en-US"/>
              <a:t>easier to control interactively</a:t>
            </a:r>
          </a:p>
          <a:p>
            <a:pPr marL="857250" lvl="2" indent="-285750"/>
            <a:r>
              <a:rPr lang="en-US"/>
              <a:t>more stable and accurate </a:t>
            </a:r>
            <a:br>
              <a:rPr lang="en-US"/>
            </a:br>
            <a:r>
              <a:rPr lang="en-US"/>
              <a:t>estimates</a:t>
            </a:r>
          </a:p>
        </p:txBody>
      </p:sp>
      <p:pic>
        <p:nvPicPr>
          <p:cNvPr id="337924" name="Picture 4" descr="ROTATION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895600"/>
            <a:ext cx="242411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1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68"/>
    </mc:Choice>
    <mc:Fallback>
      <p:transition xmlns:p14="http://schemas.microsoft.com/office/powerpoint/2010/main" spd="slow" advTm="49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6E0-DBEB-464B-849A-66240E87F988}" type="slidenum">
              <a:rPr lang="en-US"/>
              <a:pPr/>
              <a:t>56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Rotational mosaic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33400" indent="-533400"/>
            <a:r>
              <a:rPr lang="en-US"/>
              <a:t>Projection equations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Project from image to 3D ray</a:t>
            </a:r>
          </a:p>
          <a:p>
            <a:pPr marL="533400" indent="-533400"/>
            <a:r>
              <a:rPr lang="en-US" i="1">
                <a:latin typeface="Times New Roman" pitchFamily="18" charset="0"/>
              </a:rPr>
              <a:t>	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,y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,z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</a:rPr>
              <a:t> 	= 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u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-u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 i="1">
                <a:latin typeface="Times New Roman" pitchFamily="18" charset="0"/>
              </a:rPr>
              <a:t>,v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-v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 i="1">
                <a:latin typeface="Times New Roman" pitchFamily="18" charset="0"/>
              </a:rPr>
              <a:t>,f</a:t>
            </a:r>
            <a:r>
              <a:rPr lang="en-US">
                <a:latin typeface="Times New Roman" pitchFamily="18" charset="0"/>
              </a:rPr>
              <a:t>)</a:t>
            </a:r>
          </a:p>
          <a:p>
            <a:pPr marL="533400" indent="-533400">
              <a:buFontTx/>
              <a:buAutoNum type="arabicPeriod" startAt="2"/>
            </a:pPr>
            <a:r>
              <a:rPr lang="en-US"/>
              <a:t>Rotate the ray by camera motion</a:t>
            </a:r>
          </a:p>
          <a:p>
            <a:pPr marL="533400" indent="-533400"/>
            <a:r>
              <a:rPr lang="en-US" i="1">
                <a:latin typeface="Times New Roman" pitchFamily="18" charset="0"/>
              </a:rPr>
              <a:t>	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</a:rPr>
              <a:t>,y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</a:rPr>
              <a:t>,z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</a:rPr>
              <a:t> 	= </a:t>
            </a:r>
            <a:r>
              <a:rPr lang="en-US" b="1" i="1">
                <a:latin typeface="Times New Roman" pitchFamily="18" charset="0"/>
              </a:rPr>
              <a:t>R</a:t>
            </a:r>
            <a:r>
              <a:rPr lang="en-US" i="1" baseline="-25000">
                <a:latin typeface="Times New Roman" pitchFamily="18" charset="0"/>
              </a:rPr>
              <a:t>01</a:t>
            </a:r>
            <a:r>
              <a:rPr lang="en-US">
                <a:latin typeface="Times New Roman" pitchFamily="18" charset="0"/>
              </a:rPr>
              <a:t> (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,y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,z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)</a:t>
            </a:r>
          </a:p>
          <a:p>
            <a:pPr marL="533400" indent="-533400">
              <a:buFontTx/>
              <a:buAutoNum type="arabicPeriod" startAt="3"/>
            </a:pPr>
            <a:r>
              <a:rPr lang="en-US"/>
              <a:t>Project back into new (source) image</a:t>
            </a:r>
          </a:p>
          <a:p>
            <a:pPr marL="533400" indent="-533400"/>
            <a:r>
              <a:rPr lang="en-US">
                <a:latin typeface="Times New Roman" pitchFamily="18" charset="0"/>
              </a:rPr>
              <a:t>	(</a:t>
            </a:r>
            <a:r>
              <a:rPr lang="en-US" i="1">
                <a:latin typeface="Times New Roman" pitchFamily="18" charset="0"/>
              </a:rPr>
              <a:t>u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</a:rPr>
              <a:t>,v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)	= (</a:t>
            </a:r>
            <a:r>
              <a:rPr lang="en-US" i="1">
                <a:latin typeface="Times New Roman" pitchFamily="18" charset="0"/>
              </a:rPr>
              <a:t>fx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/</a:t>
            </a:r>
            <a:r>
              <a:rPr lang="en-US" i="1">
                <a:latin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</a:rPr>
              <a:t>u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 i="1">
                <a:latin typeface="Times New Roman" pitchFamily="18" charset="0"/>
              </a:rPr>
              <a:t>,fy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/</a:t>
            </a:r>
            <a:r>
              <a:rPr lang="en-US" i="1">
                <a:latin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</a:rPr>
              <a:t>v</a:t>
            </a:r>
            <a:r>
              <a:rPr lang="en-US" i="1" baseline="-25000">
                <a:latin typeface="Times New Roman" pitchFamily="18" charset="0"/>
              </a:rPr>
              <a:t>c</a:t>
            </a:r>
            <a:r>
              <a:rPr lang="en-US">
                <a:latin typeface="Times New Roman" pitchFamily="18" charset="0"/>
              </a:rPr>
              <a:t>)</a:t>
            </a:r>
          </a:p>
          <a:p>
            <a:pPr marL="533400" indent="-533400"/>
            <a:endParaRPr lang="en-US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coordinates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Translate for zero mean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Scale so that average distance to origin is ~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r>
              <a:rPr lang="en-US" dirty="0" smtClean="0"/>
              <a:t>This makes problem better behaved numerically </a:t>
            </a:r>
            <a:endParaRPr lang="en-US" dirty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    using DLT in normalized coordinates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Unnormalize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537006"/>
              </p:ext>
            </p:extLst>
          </p:nvPr>
        </p:nvGraphicFramePr>
        <p:xfrm>
          <a:off x="2567781" y="4019476"/>
          <a:ext cx="1112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2" name="Equation" r:id="rId4" imgW="482400" imgH="164880" progId="Equation.3">
                  <p:embed/>
                </p:oleObj>
              </mc:Choice>
              <mc:Fallback>
                <p:oleObj name="Equation" r:id="rId4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781" y="4019476"/>
                        <a:ext cx="1112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5022"/>
              </p:ext>
            </p:extLst>
          </p:nvPr>
        </p:nvGraphicFramePr>
        <p:xfrm>
          <a:off x="4691261" y="4017833"/>
          <a:ext cx="1273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" name="Equation" r:id="rId6" imgW="583920" imgH="164880" progId="Equation.3">
                  <p:embed/>
                </p:oleObj>
              </mc:Choice>
              <mc:Fallback>
                <p:oleObj name="Equation" r:id="rId6" imgW="5839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261" y="4017833"/>
                        <a:ext cx="1273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124200" y="5486400"/>
          <a:ext cx="18462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" name="Equation" r:id="rId8" imgW="799920" imgH="190440" progId="Equation.3">
                  <p:embed/>
                </p:oleObj>
              </mc:Choice>
              <mc:Fallback>
                <p:oleObj name="Equation" r:id="rId8" imgW="799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18462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2981"/>
              </p:ext>
            </p:extLst>
          </p:nvPr>
        </p:nvGraphicFramePr>
        <p:xfrm>
          <a:off x="3252639" y="6081731"/>
          <a:ext cx="1246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" name="Equation" r:id="rId10" imgW="571320" imgH="228600" progId="Equation.3">
                  <p:embed/>
                </p:oleObj>
              </mc:Choice>
              <mc:Fallback>
                <p:oleObj name="Equation" r:id="rId10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639" y="6081731"/>
                        <a:ext cx="12461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4427"/>
              </p:ext>
            </p:extLst>
          </p:nvPr>
        </p:nvGraphicFramePr>
        <p:xfrm>
          <a:off x="2251125" y="5025988"/>
          <a:ext cx="38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6" name="Equation" r:id="rId12" imgW="164880" imgH="203040" progId="Equation.3">
                  <p:embed/>
                </p:oleObj>
              </mc:Choice>
              <mc:Fallback>
                <p:oleObj name="Equation" r:id="rId12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125" y="5025988"/>
                        <a:ext cx="38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5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6517"/>
            <a:ext cx="8229600" cy="1143000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homography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4 random potential matches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b="1" dirty="0" smtClean="0"/>
              <a:t>H</a:t>
            </a:r>
            <a:r>
              <a:rPr lang="en-US" dirty="0" smtClean="0"/>
              <a:t> using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Project points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x</a:t>
            </a:r>
            <a:r>
              <a:rPr lang="en-US" dirty="0" smtClean="0"/>
              <a:t>’ for each potentially matching pair: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Count points with projected distance  &lt;  t</a:t>
            </a:r>
          </a:p>
          <a:p>
            <a:pPr marL="914400" lvl="1" indent="-514350">
              <a:defRPr/>
            </a:pPr>
            <a:r>
              <a:rPr lang="en-US" dirty="0" smtClean="0"/>
              <a:t>E.g., t = 3 pixels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Repeat steps 2-5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marL="914400" lvl="1" indent="-514350"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H</a:t>
            </a:r>
            <a:r>
              <a:rPr lang="en-US" dirty="0" smtClean="0"/>
              <a:t> with most inliers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112713" y="3048000"/>
            <a:ext cx="381000" cy="198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276600" y="3886200"/>
          <a:ext cx="1076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1076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Image Stitching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interest points on each image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candidate matches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 </a:t>
            </a:r>
            <a:r>
              <a:rPr lang="en-US" dirty="0" smtClean="0"/>
              <a:t>using matched points and RANSAC with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each image onto the same surface and blend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223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4744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4677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061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6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0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</p:spTree>
    <p:extLst>
      <p:ext uri="{BB962C8B-B14F-4D97-AF65-F5344CB8AC3E}">
        <p14:creationId xmlns:p14="http://schemas.microsoft.com/office/powerpoint/2010/main" val="38870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H., </a:t>
            </a:r>
            <a:r>
              <a:rPr lang="en-US" sz="12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5"/>
              </a:rPr>
              <a:t>A multiresolution spline with applications to image mosaics</a:t>
            </a: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ACM Transactions on Graphics, 42(4), October 1983, 217-236. </a:t>
            </a:r>
          </a:p>
        </p:txBody>
      </p:sp>
    </p:spTree>
    <p:extLst>
      <p:ext uri="{BB962C8B-B14F-4D97-AF65-F5344CB8AC3E}">
        <p14:creationId xmlns:p14="http://schemas.microsoft.com/office/powerpoint/2010/main" val="10623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46"/>
          <p:cNvGraphicFramePr>
            <a:graphicFrameLocks noChangeAspect="1"/>
          </p:cNvGraphicFramePr>
          <p:nvPr/>
        </p:nvGraphicFramePr>
        <p:xfrm>
          <a:off x="3095625" y="1308100"/>
          <a:ext cx="315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2" imgW="39738284" imgH="5600664" progId="Equation.3">
                  <p:embed/>
                </p:oleObj>
              </mc:Choice>
              <mc:Fallback>
                <p:oleObj name="Equation" r:id="rId32" imgW="39738284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308100"/>
                        <a:ext cx="315277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441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3170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Laplacian image blend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Laplacian</a:t>
            </a:r>
            <a:r>
              <a:rPr lang="en-US" dirty="0"/>
              <a:t> pyramid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Gaussian pyramid on </a:t>
            </a:r>
            <a:r>
              <a:rPr lang="en-US" i="1" dirty="0"/>
              <a:t>weight</a:t>
            </a:r>
            <a:r>
              <a:rPr lang="en-US" dirty="0"/>
              <a:t> image </a:t>
            </a:r>
            <a:endParaRPr lang="en-US" dirty="0" smtClean="0"/>
          </a:p>
          <a:p>
            <a:pPr marL="533400" indent="-533400">
              <a:buFontTx/>
              <a:buAutoNum type="arabicPeriod"/>
            </a:pPr>
            <a:r>
              <a:rPr lang="en-US" dirty="0" smtClean="0"/>
              <a:t>Blend </a:t>
            </a:r>
            <a:r>
              <a:rPr lang="en-US" dirty="0" err="1"/>
              <a:t>Laplacians</a:t>
            </a:r>
            <a:r>
              <a:rPr lang="en-US" dirty="0"/>
              <a:t> using Gaussian blurred weights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Reconstruct the final </a:t>
            </a:r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Multiband Blending with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9995428"/>
              </p:ext>
            </p:extLst>
          </p:nvPr>
        </p:nvGraphicFramePr>
        <p:xfrm>
          <a:off x="69677" y="2438400"/>
          <a:ext cx="37338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69677" y="2438400"/>
                        <a:ext cx="37338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2438400"/>
          <a:ext cx="36576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Photo Editor Photo" r:id="rId5" imgW="4896533" imgH="3419952" progId="MSPhotoEd.3">
                  <p:embed/>
                </p:oleObj>
              </mc:Choice>
              <mc:Fallback>
                <p:oleObj name="Photo Editor Photo" r:id="rId5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36576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038600" y="2209800"/>
            <a:ext cx="838200" cy="1128713"/>
            <a:chOff x="384" y="2793"/>
            <a:chExt cx="351" cy="711"/>
          </a:xfrm>
        </p:grpSpPr>
        <p:sp>
          <p:nvSpPr>
            <p:cNvPr id="2081" name="Line 42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89" name="Line 44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45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85" name="Line 5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Text Box 5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038600" y="3214688"/>
            <a:ext cx="838200" cy="1128712"/>
            <a:chOff x="384" y="2793"/>
            <a:chExt cx="351" cy="711"/>
          </a:xfrm>
        </p:grpSpPr>
        <p:sp>
          <p:nvSpPr>
            <p:cNvPr id="2070" name="Line 5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78" name="Line 5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5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74" name="Line 6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038600" y="4662488"/>
            <a:ext cx="838200" cy="1128712"/>
            <a:chOff x="384" y="2793"/>
            <a:chExt cx="351" cy="711"/>
          </a:xfrm>
        </p:grpSpPr>
        <p:sp>
          <p:nvSpPr>
            <p:cNvPr id="2059" name="Line 66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67" name="Line 68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0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65" name="Line 72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73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63" name="Line 75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Text Box 76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056" name="Text Box 77"/>
          <p:cNvSpPr txBox="1">
            <a:spLocks noChangeArrowheads="1"/>
          </p:cNvSpPr>
          <p:nvPr/>
        </p:nvSpPr>
        <p:spPr bwMode="auto">
          <a:xfrm>
            <a:off x="898525" y="64008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pyramid</a:t>
            </a:r>
          </a:p>
        </p:txBody>
      </p:sp>
      <p:sp>
        <p:nvSpPr>
          <p:cNvPr id="2057" name="Text Box 78"/>
          <p:cNvSpPr txBox="1">
            <a:spLocks noChangeArrowheads="1"/>
          </p:cNvSpPr>
          <p:nvPr/>
        </p:nvSpPr>
        <p:spPr bwMode="auto">
          <a:xfrm>
            <a:off x="6172200" y="64008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pyramid</a:t>
            </a:r>
          </a:p>
        </p:txBody>
      </p:sp>
      <p:sp>
        <p:nvSpPr>
          <p:cNvPr id="2058" name="Text Box 79"/>
          <p:cNvSpPr txBox="1">
            <a:spLocks noChangeArrowheads="1"/>
          </p:cNvSpPr>
          <p:nvPr/>
        </p:nvSpPr>
        <p:spPr bwMode="auto">
          <a:xfrm>
            <a:off x="4098925" y="640080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blend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482943" y="137857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frequencies, blend slowly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frequencies, blend quickly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4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57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8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Poisson Image Editing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914400"/>
          </a:xfrm>
          <a:ln/>
        </p:spPr>
        <p:txBody>
          <a:bodyPr rIns="132080">
            <a:normAutofit fontScale="92500" lnSpcReduction="20000"/>
          </a:bodyPr>
          <a:lstStyle/>
          <a:p>
            <a:pPr marL="382588" indent="-342900"/>
            <a:r>
              <a:rPr lang="en-US"/>
              <a:t>For more info:  Perez et al, SIGGRAPH 2003</a:t>
            </a:r>
          </a:p>
          <a:p>
            <a:pPr marL="782638" lvl="1">
              <a:buClr>
                <a:srgbClr val="000000"/>
              </a:buClr>
            </a:pPr>
            <a:r>
              <a:rPr lang="en-US" sz="1400" u="sng">
                <a:solidFill>
                  <a:srgbClr val="0000FF"/>
                </a:solidFill>
                <a:hlinkClick r:id="rId2"/>
              </a:rPr>
              <a:t>http://research.microsoft.com/vision/cambridge/papers/perez_siggraph03.pdf</a:t>
            </a:r>
            <a:r>
              <a:rPr lang="en-US"/>
              <a:t> 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085850"/>
            <a:ext cx="9391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(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G, 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(</a:t>
            </a:r>
            <a:r>
              <a:rPr lang="en-US" sz="16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RGB</a:t>
            </a:r>
            <a:r>
              <a:rPr lang="en-US" sz="16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its </a:t>
            </a:r>
            <a:r>
              <a:rPr lang="en-US" sz="16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098"/>
            <a:ext cx="8229600" cy="1143000"/>
          </a:xfrm>
        </p:spPr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046739"/>
            <a:ext cx="3048000" cy="22098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3974527" y="2549112"/>
            <a:ext cx="3352931" cy="3352800"/>
          </a:xfrm>
          <a:prstGeom prst="trapezoid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4851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8816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57700" y="2138566"/>
            <a:ext cx="76200" cy="4026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6911" y="39669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6903" y="404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6911" y="2549046"/>
            <a:ext cx="800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6911" y="21385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15674" y="2543868"/>
            <a:ext cx="475906" cy="5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6793" y="21282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each pixel to image with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331302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sz="2400" dirty="0"/>
              <a:t>Assign each pixel to image with nearest center</a:t>
            </a:r>
          </a:p>
          <a:p>
            <a:pPr lvl="1"/>
            <a:r>
              <a:rPr lang="en-US" sz="2400" dirty="0" smtClean="0"/>
              <a:t>Create a mask: </a:t>
            </a:r>
          </a:p>
          <a:p>
            <a:pPr lvl="1"/>
            <a:r>
              <a:rPr lang="en-US" sz="2400" dirty="0" smtClean="0"/>
              <a:t>Smooth boundaries ( “feathering”):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/>
              <a:t>Composite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34000" y="4420992"/>
            <a:ext cx="3813534" cy="2430912"/>
            <a:chOff x="2362200" y="2128210"/>
            <a:chExt cx="6332330" cy="4036502"/>
          </a:xfrm>
        </p:grpSpPr>
        <p:sp>
          <p:nvSpPr>
            <p:cNvPr id="4" name="Rectangle 3"/>
            <p:cNvSpPr/>
            <p:nvPr/>
          </p:nvSpPr>
          <p:spPr>
            <a:xfrm>
              <a:off x="2362200" y="3046739"/>
              <a:ext cx="3048000" cy="22098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3974527" y="2549112"/>
              <a:ext cx="3352931" cy="3352800"/>
            </a:xfrm>
            <a:prstGeom prst="trapezoid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5485139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4881636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2</a:t>
              </a:r>
              <a:endParaRPr lang="en-US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457700" y="2138566"/>
              <a:ext cx="76200" cy="40261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6911" y="3966974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903" y="4040846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656911" y="2549046"/>
              <a:ext cx="80078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56911" y="2138566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715674" y="2543868"/>
              <a:ext cx="475906" cy="51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793" y="2128210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81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method: 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" y="284831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64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/>
          <a:lstStyle/>
          <a:p>
            <a:r>
              <a:rPr lang="en-US" dirty="0" smtClean="0"/>
              <a:t>Gain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1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20599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6284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6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417562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44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238020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9471</TotalTime>
  <Words>2078</Words>
  <Application>Microsoft Macintosh PowerPoint</Application>
  <PresentationFormat>On-screen Show (4:3)</PresentationFormat>
  <Paragraphs>536</Paragraphs>
  <Slides>89</Slides>
  <Notes>28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Office Theme</vt:lpstr>
      <vt:lpstr>Photo Editor Photo</vt:lpstr>
      <vt:lpstr>Equation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Least squares</vt:lpstr>
      <vt:lpstr>Solving for translations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Direct Linear Transforms</vt:lpstr>
      <vt:lpstr>Matching features</vt:lpstr>
      <vt:lpstr>RAndom SAmple Consensus</vt:lpstr>
      <vt:lpstr>RAndom SAmple Consensus</vt:lpstr>
      <vt:lpstr>Least squares fit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RANSAC</vt:lpstr>
      <vt:lpstr>How many rounds? </vt:lpstr>
      <vt:lpstr>Rotational mosaics</vt:lpstr>
      <vt:lpstr>Rotational mosaic</vt:lpstr>
      <vt:lpstr>Computing homography</vt:lpstr>
      <vt:lpstr>Computing homography</vt:lpstr>
      <vt:lpstr>Automatic Image Stitching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PowerPoint Presentation</vt:lpstr>
      <vt:lpstr>PowerPoint Presentation</vt:lpstr>
      <vt:lpstr>Laplacian image blend</vt:lpstr>
      <vt:lpstr>Multiband Blending with Laplacian Pyramid</vt:lpstr>
      <vt:lpstr>Multiband blending</vt:lpstr>
      <vt:lpstr>Blending comparison (IJCV 2007)</vt:lpstr>
      <vt:lpstr>Poisson Image Editing</vt:lpstr>
      <vt:lpstr>Alpha Blending</vt:lpstr>
      <vt:lpstr>Choosing seams</vt:lpstr>
      <vt:lpstr>Choosing seams</vt:lpstr>
      <vt:lpstr>Choosing seams</vt:lpstr>
      <vt:lpstr>Gain compensation</vt:lpstr>
      <vt:lpstr>Blending Comparison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Finding the panoramas</vt:lpstr>
      <vt:lpstr>Recognizing Panoramas (cont.)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Ali Farhadi</cp:lastModifiedBy>
  <cp:revision>61</cp:revision>
  <dcterms:created xsi:type="dcterms:W3CDTF">2013-04-22T18:59:16Z</dcterms:created>
  <dcterms:modified xsi:type="dcterms:W3CDTF">2014-01-29T19:01:43Z</dcterms:modified>
</cp:coreProperties>
</file>