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2.xml" ContentType="application/inkml+xml"/>
  <Override PartName="/ppt/tags/tag1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7.xml" ContentType="application/inkml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0"/>
  </p:notesMasterIdLst>
  <p:sldIdLst>
    <p:sldId id="256" r:id="rId2"/>
    <p:sldId id="284" r:id="rId3"/>
    <p:sldId id="285" r:id="rId4"/>
    <p:sldId id="286" r:id="rId5"/>
    <p:sldId id="302" r:id="rId6"/>
    <p:sldId id="303" r:id="rId7"/>
    <p:sldId id="304" r:id="rId8"/>
    <p:sldId id="305" r:id="rId9"/>
    <p:sldId id="30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82" r:id="rId31"/>
    <p:sldId id="283" r:id="rId32"/>
    <p:sldId id="277" r:id="rId33"/>
    <p:sldId id="278" r:id="rId34"/>
    <p:sldId id="279" r:id="rId35"/>
    <p:sldId id="280" r:id="rId36"/>
    <p:sldId id="281" r:id="rId37"/>
    <p:sldId id="308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309" r:id="rId46"/>
    <p:sldId id="297" r:id="rId47"/>
    <p:sldId id="307" r:id="rId48"/>
    <p:sldId id="319" r:id="rId49"/>
    <p:sldId id="299" r:id="rId50"/>
    <p:sldId id="300" r:id="rId51"/>
    <p:sldId id="301" r:id="rId52"/>
    <p:sldId id="310" r:id="rId53"/>
    <p:sldId id="311" r:id="rId54"/>
    <p:sldId id="312" r:id="rId55"/>
    <p:sldId id="313" r:id="rId56"/>
    <p:sldId id="314" r:id="rId57"/>
    <p:sldId id="317" r:id="rId58"/>
    <p:sldId id="318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954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29T20:42:54.5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17186 4838 184 0,'4'0'71'0,"1"-4"-38"0,-1 4-28 0,-4 0 19 16,4 0-4-16,1-3 0 0,-1-1 1 0,-4 0 1 31,0 0-12-31,0-4 1 0,-4 1 2 0,-1-5-5 15,-3 1 0-15,-1-1-2 16,-8-3-1-16,4 0-3 16,-4 3-2-16,-1-15 1 15,1 8 1-15,-9 0 1 16,5 4 3-16,-9 3-3 0,0 5 0 16,4 14-3-16,0 1-1 0,4 0-1 15,5 3 0-15,-4 8 0 16,8 4 0-16,8 4 0 15,-8 7 0-15,9 9 0 32,4-1 0-32,-9 4 2 0,5 4 0 0,0 11 0 31,-1 8 0-31,1 0-3 16,0 3 2-16,0 1 1 0,-1 8 2 15,-8-5-3-15,9-3 0 16,4 4-1-16,-13 7 0 15,9-11 0-15,-1-8-2 16,1-8-2-16,0-7-1 16,0-8-14-16,4-7-4 0,-5-9-25 15,5-6-8-15,0-5-35 16</inkml:trace>
  <inkml:trace contextRef="#ctx0" brushRef="#br0" timeOffset="329.3233">16333 5539 256 0,'34'-4'96'0,"-16"4"-52"0,12-23-47 0,-9 20 16 15,1-1-3-15,17 0 1 16,12-4-1-16,-3 4 1 0,4-3-6 16,-1 3-3-16,18 0 1 0,-4 4-2 15,-5 0-1-15,0-4-2 31,-8 4 1-31,0 0-21 16,-18 0-8-16,-4-4-45 0,-8 4-16 16</inkml:trace>
  <inkml:trace contextRef="#ctx0" brushRef="#br0" timeOffset="981.1734">17264 5566 216 0,'43'19'82'0,"-13"-19"-44"16,9-15-47-16,-22 19 14 0,0-1-7 16,9-6 0-16,0-1 8 31,21 0 6-31,-4 0-6 16,5 0-3-16,-9 1-2 0,4-1-1 15,4-8 2-15,-8-3-1 0,4 3-1 16,9 5-2-16,-22-5 1 15,0 5 3-15,-9-5 1 16,-3 1-1-16,-5-5-2 16,-13 5 1-16,-9-1-1 15,-4 1 0-15,-8-1 0 0,-5 1-7 16,0-1 0-16,-13 5 5 16,-4-1 3-16,-13 4-2 15,0 0 1-15,4 12 0 16,1 0 0-16,12 3-3 15,-17 1 2-15,0 3 1 16,0 0 2-16,17 8-1 16,-4 8 2-16,8-4 2 15,10 0 2-15,7 3 3 16,10 5 4-16,3-1 1 16,10 4 0-16,3-7-1 15,18 11-1-15,0 4-1 16,8-8 0-16,5-7-2 0,4-4 1 15,5-4-8 1,8-4-4-16,-9-4-20 0,-4-7-9 0,-4-4-24 16,0-4-11-16,0-12-40 15</inkml:trace>
  <inkml:trace contextRef="#ctx0" brushRef="#br0" timeOffset="1531.9615">18539 5604 168 0,'0'0'66'0,"0"0"-36"0,-4 0-31 15,0 0 12-15,-5 0 1 16,0 0 5-16,-4 0 0 16,0-11 1-16,-4 3-9 0,0 0-1 0,0 1 2 15,-5-8-4 1,-17 3 2-16,5 4-3 0,-1 1 0 16,1 11-1-16,0-1 2 15,3 5 1 1,5 7 3-16,-4 1-1 0,4 3 2 0,-4 0-6 31,9 4-3-31,4 8-8 16,4-5-1-16,8-3-10 15,5-3-4-15,9-1-3 16,4-8 3-16,4-3 0 0,5-4 3 16,3-8-1-16,10-4 2 15,8-3 7-15,-4-5 5 16,0 1 6-16,-5 4 4 0,-8 3 20 15,-5 0 10 1,5 8 0-16,-8 4 2 0,-10 8-19 16,5 3-6-16,-4 4-7 15,-1 27-2-15,-8-8-8 16,5-3-2-16,-1-5-42 16,5-3-18-16,-5-8-34 15</inkml:trace>
  <inkml:trace contextRef="#ctx0" brushRef="#br0" timeOffset="1863.1311">19073 4700 228 0,'0'0'88'0,"9"4"-48"0,-9 8-47 0,0-5 16 15,0 9-6-15,0 3 1 0,0 19 9 32,-9 8 6-32,1 8-10 15,4 7-2-15,-1 31-1 0,1-8-3 0,0 4 0 16,4 4-1-16,0-4 1 15,0-7 0-15,4-8 1 16,-4-1-7-16,0 1 0 16,0-15-37-16,0-13-13 15</inkml:trace>
  <inkml:trace contextRef="#ctx0" brushRef="#br0" timeOffset="2116.2875">18531 5275 336 0,'25'27'126'0,"6"-27"-68"0,25 0-63 0,-31 0 23 0,6 0-12 31,3 0-1-31,26 4-2 16,5-4-3-16,0 3 1 16,-1 1-19-16,14-11-5 0,-5 3-33 15,-4 0-12-15,-4-11-54 16</inkml:trace>
  <inkml:trace contextRef="#ctx0" brushRef="#br0" timeOffset="2480.9642">19703 5240 132 0,'-22'73'52'0,"22"-57"-28"0,-13 7-24 0,0-8 10 16,-8 4 5-16,3 4 2 31,1 8 3-31,4 3 0 0,5 1-11 16,12-5 3-16,13 1 2 0,0-4-1 15,5-4 0-15,8-8-3 16,9 0-1-16,4-7 1 16,9-8 4-16,-1-4 3 15,5-4 4-15,-4-15 9 0,-5-7 3 16,-8-5-11-16,9 1-3 15,-18-4-13-15,-4-1-7 16,-5 9-15-16,-21-24-5 0,-4 4-38 16,4 8-16-16,-4 8-47 15</inkml:trace>
  <inkml:trace contextRef="#ctx0" brushRef="#br0" timeOffset="2913.954">20426 5329 228 0,'5'11'88'0,"-1"4"-48"0,-4 4-49 0,0-3 14 0,-4-1-5 16,-1 12 0-16,1 7 0 15,0 1 0-15,0-1 0 16,-5 1 4-16,5-1 2 0,-1-3-2 0,5-4-1 16,0-4 8-16,0-8 2 15,5-3 9-15,-1-5 6 16,-4-7-2-16,9-4-1 0,-5-7-7 16,4-4-3-16,1-16-7 15,0-11-3-15,4 3-5 16,0-3-2-16,4 4-2 31,9-4 3-31,8-4 0 16,1-4 1-16,3 4 0 15,5 12 2-15,1 7-1 0,12 4-1 16,-5 8-15-16,-3 3-7 16,-5 4-44-16,0 1-20 15,4-1-32 1</inkml:trace>
  <inkml:trace contextRef="#ctx0" brushRef="#br0" timeOffset="3751.159">20987 5313 164 0,'8'8'63'0,"1"-4"-34"0,4 0-23 15,-5-1 15-15,5 1-2 16,0 4 1-16,4 0-3 16,5-1 0-16,0 1-9 0,12 3-3 0,5-3-1 15,0 0 0-15,4-5 2 0,4 5-1 32,-8-4 0-32,17-4-1 15,0 0 0-15,0 0 0 0,0-4 2 16,0-4 1-1,-13 1 1-15,0-5-4 0,-8 1-1 16,-1-4 3-16,-4-8 1 16,-4-8-1-16,4 4 1 15,-17 4-6-15,-4 0-1 0,-1 4 0 16,-12 0 0-16,0 3-5 16,-13 1 1-16,4 4 0 15,-5-1 2-15,-3 5 1 16,-5 3 3-16,-8 0-3 15,-5 4 0-15,0 4-1 16,-8 0-2-16,8 3 3 0,0 1 2 16,5 7-2-16,-1 12 0 15,5-4 3-15,-9 4 1 16,-8-4-4-16,8 4-1 16,4-4 5-16,1 0 3 15,4-4-6-15,0 0-1 0,4 0 2 31,4 0 1-31,5 0 4 16,4 8 3-16,0 4 0 16,9-4 0-16,4-1 3 0,4 1 5 15,13 4-5-15,1-1-2 16,8 5-3-16,12-4 0 16,10-5-4-16,8 9 0 15,21 11 3-15,5-8 1 0,4-7-3 16,5-4-1-16,-5-8-8 15,-17 0-2-15,-9-4-7 16,-8-3-2-16,-13-5-26 16,-9 1-13-16,-17-4-73 15,-30-4-38 1,-22 0 82 0</inkml:trace>
  <inkml:trace contextRef="#ctx0" brushRef="#br0" timeOffset="4385.711">17466 6841 256 0,'0'0'96'0,"5"0"-52"0,-5 0-45 0,0 0 20 16,0 0-7-16,0 0 1 16,4 8 1-16,0 0 2 0,5 3-9 15,-9 1 2-15,0 3 2 0,0 8-6 16,0 4-3-16,0 19-1 16,4 7-1-16,-4 1 0 15,4 4 0-15,5-1 0 0,-9 0 2 16,4 5-3-16,1-9-2 15,3-3 2-15,1-4 2 16,8-8 2-16,-4-3 1 31,0-5-2-31,0-7 1 16,0-7 0-16,0-5 12 16,4-3 3-16,-4-16-3 15,0-3 1-15,0-5-9 16,4-22-2-16,-4 0-3 15,4-4-2-15,-4 0-2 16,0-1 1-16,0-6-10 16,0-9-5-16,-9 8-1 15,5 4 2-15,-1 4-22 0,1 0-10 16,4 8-25-16,4-1-7 16,0 8-24-1</inkml:trace>
  <inkml:trace contextRef="#ctx0" brushRef="#br0" timeOffset="4864.9713">18302 7006 200 0,'30'15'74'0,"-51"-7"-40"0,42 0-33 0,-16-4 16 0,8 3 0 16,-9-3 4-16,4 0-5 16,5 0 1-16,5-4-10 15,-1 0 0-15,0-4 0 0,0 0-3 16,1-4-3-16,-1 1-3 16,-4-5-1-16,0 1 4 15,-5-1 3-15,1 1 3 0,-5-1 3 16,1-7-5-16,-5 4-3 15,-5 3-1-15,-3-7-1 16,-1 4-5-16,0 0 1 0,-12-5 2 16,4 1 1-16,-22 8-2 15,9 11 0-15,-5 4-1 32,9 7 3-32,-8 1 0 0,8 7 3 15,4 4-1-15,10 7 2 16,-6 1 7-16,10 15 5 15,3 4 2-15,5-4 1 16,0-4-7-16,5-4-4 16,8-3-13-16,4-9-4 15,9-3-35-15,4-7-15 0,9-9-62 32</inkml:trace>
  <inkml:trace contextRef="#ctx0" brushRef="#br0" timeOffset="5201.1384">19384 6960 288 0,'-5'0'110'0,"1"-4"-60"0,-5-3-61 16,-3 7 16-16,-14-4-4 15,-9 0 1-15,-8 4 6 0,-4 0 5 16,-9 0-7 0,-5 4 1-16,18 7 3 0,-4 1-6 15,12 11-2-15,14 0 1 0,12 19 0 16,9 0 3-16,17 4 1 16,9-4-1-16,4 0 1 15,9-3-9-15,0 3 0 0,-4-4-18 16,16-11-6-16,1-4-36 15,-5-19-15-15,1-8-36 16</inkml:trace>
  <inkml:trace contextRef="#ctx0" brushRef="#br0" timeOffset="5537.2118">20189 6367 280 0,'0'38'104'0,"26"-11"-56"0,-8 49-56 0,-14-41 18 16,-13 3-5-1,1 16 2-15,3 3-1 0,1 4 1 16,0 4-4 0,4-3-2-16,0 14 2 0,4-3-2 15,5-8 2-15,-1-7-4 16,1-9-2-16,-1-6-20 16,-3-9-10-16,-1-7-30 15,5-8-10-15,-9-7-21 16</inkml:trace>
  <inkml:trace contextRef="#ctx0" brushRef="#br0" timeOffset="5862.902">19461 6727 260 0,'0'3'99'0,"9"-3"-54"0,-1 4-44 0,1 0 19 15,4 0-7-15,26 0 2 32,4-4-4-32,9 4 1 0,12-1-7 15,14-3 4-15,-5 4 1 0,13 0-5 0,9 0-1 16,-9-4-2-16,-8 4 1 15,-9 0-11-15,-9-1-2 16,-13 9-24 0,-3-12-10-16,-19 0-21 15,6 0-8-15,-19 0-22 16</inkml:trace>
  <inkml:trace contextRef="#ctx0" brushRef="#br0" timeOffset="6422.4831">20681 6891 208 0,'-5'0'77'0,"-3"0"-42"0,-1 4-34 16,1 0 16-16,-1 0-5 15,-8 3 1-15,4 5-3 16,0-1 1 0,0 5-6-16,0-1 4 0,4 8 3 0,1-4-6 15,3 0-1-15,5 0-3 0,5 8-2 16,8-4-2-16,4 4 1 15,4-4 1-15,1-4 0 16,0-4 0-16,3-3 2 0,-7-4 1 16,3-5 3-16,1-10-3 15,-1-9-2-15,-4 1 2 32,-4 0 0-32,0 0 1 15,-4-5 2-15,-5 1-5 0,-4 0-1 0,-4-4 0 16,-5 0 0-16,-4 0-3 31,-12 0 2-31,-14 0-1 16,-4-4 0-16,0 8 4 15,-5 4 1-15,5 3-4 16,4 12-1-16,1 4-19 16,-10 0-9-16,1 4-6 0,8 3-4 15,9 1-52-15,8 7-29 16,18-8 58-16</inkml:trace>
  <inkml:trace contextRef="#ctx0" brushRef="#br0" timeOffset="6998.0207">21241 6960 236 0,'21'16'90'0,"-16"-9"-48"0,-1 8-49 16,-4-3 14-16,0 3-1 31,4 1 4-31,-4 10-1 0,9 9 2 16,-9-1-6-16,9 1 1 0,-9-1 1 16,8-3-3-16,-4-4-3 15,5-4 2-15,-9 0 0 16,4-4 7-16,-4-8 4 15,5 1 4-15,-5-4 3 0,0-8-2 16,0 0-2 0,0-4-1-16,0-4 3 15,4-3-2-15,0-5 1 0,1-3-5 16,-1-19-3-16,9-1-5 16,-9 1-2-16,9-4-3 0,4 4-1 15,5 3 5-15,-1 1 5 16,31 11-5-16,-9 4 0 15,13 7 0-15,5 8 2 32,-1 8-5-32,0 8-1 0,-12 3-18 15,-10 4-5-15,-3 8-49 0,-9 7-18 16,4-3-61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29T20:53:26.7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8344 7968 104 0,'-8'0'41'0,"8"3"-22"0,-5 1-16 0,5 0 12 0,0-4-9 15,-8 0-3-15,3 0-7 16,1 4 0-16,4 0 2 15,-9-1 3-15,5 1 2 16,0-4 1 0,4 0 0-16,0 4 0 0,0-4-2 0,0 0 1 15,4 4 0-15,9 0 1 16</inkml:trace>
  <inkml:trace contextRef="#ctx0" brushRef="#br0" timeOffset="1526.7117">8340 8013 206 0,'30'0'1'0,"-13"4"1"0,5-4 4 16,-1 4 1-16,1-4 1 15,-1 0 0-15,1 0-4 16,4 4-3-16,-9-4-3 16,5 0 1-16,-1 0 1 15,5 0 2-15,0 0-1 16,-5 0 2-16,1 0-2 16,8 0 2-16,-4 0 0 0,0 0 1 15,0 0-2-15,-9 0 1 16,4 0-2-16,1 0-1 15,0 0 3-15,-1 0 2 16,5 0-2-16,-13 0-2 0,13 0 0 16,-5 0-1-16,1 0-3 15,4 0 2-15,-5 0-4 16,1 0 1-16,-1 4 6 16,-3 0 6-16,-1-1-4 0,0 5 0 15,5-4-4-15,-1 0-1 16,1-4-1-16,-1 11-2 15,1 1 3-15,4-1 0 16,-1-3-2-16,10 3 0 16,-1 1 2-16,-3-8 0 31,-1 7-2-31,4 1 2 0,1-5-1 16,3 1-2-16,-3 0 0 15,12-1 3-15,-4-3 0 16,1 0 1-16,-1 0 2 15,-5 0 1-15,1-1-1 16,0 1-2-16,8 0 3 16,1 0 0-16,-1 0-1 0,1 0 1 15,-1-1-4-15,-4 1 0 16,9 0-1-16,-1 0 0 16,-3 0 2-16,-1 0 0 0,1-4-3 15,-1 3 2-15,0 1-1 16,-3 0-2-16,12-4 0 31,-5 4 0-31,1 0 3 0,0 0 0 16,-5-1 1-16,5 5 2 15,8 0-3-15,-8-1 0 16,0 1 5-16,-1 4 5 16,1-5-5-16,-5 1 0 15,14 0 4-15,-5-5 3 16,0 5-4-16,-5-4-2 0,1 0-2 15,4-4 0-15,4 0-2 16,1 0-1-16,-5 4 5 16,0-4 1-16,0 3 0 15,4 1-1-15,0 0-1 0,1 0 0 16,-5 0 2-16,0 0 1 16,-4-1-1-16,-1 1-1 15,18 0-3-15,-9 4-2 16,-3-1 1-16,-1 9-1 0,-5-1 0 31,-3-4 0-31,16 9-3 16,-8-5 2-16,0-4-1 15,-13 1-2-15,9-1 3 16,-13-3 0-16,17 0-2 0,-9 3 2 16,5 1 1-16,-5-5 0 15,1 1-3-15,-5 0 0 16,4-4 2-16,-8 3 0 15,4-3 1-15,5 0 0 16,-1-4 0-16,0 4 0 16,-4-1-3-16,5 1 2 0,-9 0-4 15,4 0 1-15,8 0 2 16,-3 0 1-16,-1-4 1 16,-4 3 0-16,-4-3-3 0,0 0 2 15,0 0 1-15,4 0 0 16,4-3-3-16,1 3 2 31,-10-4-1-31,-3 4 0 16,4-4 0-16,-1 0 0 15,10 0 2-15,3 0 0 0,5 1-3 16,-4-1 2-16,-4 0-1 16,-1 0 0-16,0 0 0 15,14-3 0-15,-1-1 0 16,-17 0 0-16,4 5 0 0,-3-5 0 15,-10 0 4-15,5 4 1 16,4-11-6-16,4 4 0 16,-4-1-1-16,0 4 2 15,5-11-1-15,-9 4-1 16,8 0-2-16,5 3 1 16,4 1 5-16,-9-1 4 0,-4 1-3 15,0-5-1-15,-4 5-2 16,4-4-2-16,5-1 0 15,8 1 3-15,-5 0-5 16,1-5 0-16,4 5-2 16,-4 0 2-16,12-1 2 31,-3 1-1-31,-5 0 4 0,-5-8 0 16,5 4 1-16,-8-4 2 15,21 0-1-15,-9 4-1 16,0-1 1-16,1 5-1 0,-5 4 0 15,8-1 0-15,5 1-9 16,-13 3-4-16,-17 0-9 16,-4 1-21-1,-9 7 5-15,-5 0 2 0,-4 0 5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29T21:02:48.0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1562 7895 120 0,'-22'-4'46'0,"22"8"-24"0,-17-4-30 16,9 0 7-1,-10 0 3-15,5 0 1 16,0 0 2-16,1 0 1 16,3 0 3-16,0 0-4 15,5 4-1-15,-5-4 0 0,9 3 0 16,0 1-2-16,-13-4 1 0,13 0 2 16,0 0 2-16,0 0 1 31,0 0 4-31,0 0 5 15,0 0 0-15,0 0-1 16,13 0-6-16,-4-4-4 16,4 4 1-16,-4-3 2 0,16-1 0 15,-12 0 2-15,0 4-6 16,4 0-1-16,1 0 2 16,8 0 1-16,-9 0-3 15,9 0-1-15,4 0 1 0,-4 0 0 16,21 0-2-16,-4 4-2 15,5-4 3-15,8 0 0 16,-13 0-1-16,8 0-2 0,5 0-4 16,-4 0 0-16,-13 0 4 15,-5 4 2-15,-12-4 0 16,-1 3-2-16,-3-3-2 16,-1 0 1-16,0 4-10 31,-17-4-5-31,9 0-34 15,-5-4-13-15,5-3-24 16</inkml:trace>
  <inkml:trace contextRef="#ctx0" brushRef="#br0" timeOffset="768.3689">2040 7366 176 0,'9'-4'66'0,"-5"4"-36"0,0-3-35 0,-4 3 10 0,0 0-5 16,0 0 0-16,0 0 0 15,9 3 2-15,-9 5-1 16,4 0-3-16,1-1-1 0,3 1 4 16,5 11 3-16,0 8 3 15,9-8-6-15,-5 0-2 31,5 0-3-31,-10 1 3 0,6-1 4 16,-1 0 6-16,-17 0-5 16,17 0 0-16,-17 0 2 15,0 0 3-15,0 1 0 16,0-5 0-16,9 0-5 16,-9 8-3-16,0 0 0 15,0 4-1-15,0 0 0 0,0-4 2 16,0-4 3-16,0 0 4 15,0 0 0-15,0-3 0 16,-9-1-1-16,9 0 0 16,-17 8 4-1,-9-4-4-15,5 1-2 16,-5 10 1-16,4 5 0 0,-12-1 3 31,-1 4 1-31,5 1-5 16,-13-1-2-16,17 0-2 15,-21 1-2-15,17 7-6 16,-1 0-1-16,1-4-48 0,4-12-18 16,-4 1-34-1</inkml:trace>
  <inkml:trace contextRef="#ctx0" brushRef="#br0" timeOffset="2617.1505">472 7293 156 0,'-26'-7'57'0,"26"3"-30"0,0-4-23 0,0 8 15 0,0 0-5 15,-4-4 0-15,4 1-4 16,0-1 1-16,-5 0-6 16,5 0-3-16,0 4-1 0,0 0-4 15,-4 8 0-15,4-1-1 16,0 9 3-16,-9 3-2 15,9 4 1-15,-8 8 2 16,8 3 0-16,0 0 0 16,-13 1 2-16,9 3-1 0,-9 4 2 31,8 0-2-31,-8 24 2 0,9-9-2 16,-9-3 2-16,13-1-2 15,-8-3-1-15,16-4 1 0,-8 0 1 16,17 0-3-16,-4-8-2 15,22 1 10 1,4-9 5-16,4-3-8 16,17-4-1-16,13-4-8 15,0-4 1-15,1-3 0 0,-14-4-1 16,13-1-1-16,-12-3 1 16,-1-4-15-16,-8-4-4 15,-5 0-10-15,-4 1-2 16,-13-5-18-16,-12 0-16 15,-1-7 26-15</inkml:trace>
  <inkml:trace contextRef="#ctx0" brushRef="#br0" timeOffset="3017.0402">295 7370 228 0,'-17'-8'85'0,"4"5"-46"0,4 3-46 0,5 0 16 15,4 0-4-15,0 0 2 16,0 0 1-16,4 0 0 16,18-4-4-16,4-4-3 0,13 0 0 0,17-3-4 31,17-1 0-31,0-3-1 16,13 0 3-16,-8-8-2 15,-5 11-1-15,-4-3-8 16,-9 0-5-16,-4 7-13 15,-8 12-6-15,-10 0-14 16,-7 3-42-16,-1 1 17 16</inkml:trace>
  <inkml:trace contextRef="#ctx0" brushRef="#br0" timeOffset="3365.2277">437 7696 216 0,'-4'-4'82'0,"4"4"-44"0,22 0-33 16,-18 0 17-16,9 4-1 0,0-4 4 16,13 0-4-1,8 3-3-15,9 1-10 16,30 4-5-16,1 11-2 0,-14 16-127 15</inkml:trace>
  <inkml:trace contextRef="#ctx0" brushRef="#br0" timeOffset="26747.357">1222 11196 124 0,'-13'-7'49'0,"13"3"-26"0,0 0-34 0,0 0 8 0,0 0-12 15,0 1-3-15,-5-1-10 32,-8 0-3-32</inkml:trace>
  <inkml:trace contextRef="#ctx0" brushRef="#br0" timeOffset="27325.7996">1019 11196 128 0,'-4'12'49'0,"-14"-12"-26"0,10 11-20 0,4-7 12 15,4 0-3-15,-5 0 3 16,-3 0 1-16,3 3 2 16,5-7-10-16,-8 4-4 0,8 0-1 0,0 0 0 15,-13 0 1-15,8-1 6 16,5 1 4 0,-12 8-3-16,7-1 1 15,5 1-5-15,-8 7-2 0,3 0-2 16,5 8 0-16,-17 7-4 0,8 8 0 15,-3 12 3-15,3 7 3 16,-4 1-4-16,-4 3-3 16,-5 11-2-16,5 1 3 0,0 0 2 15,-1-1 2-15,-7 16-1 16,-6-11-2-16,6-5 3 16,7-7 0-16,1-11 3 31,-4-13 1-31,12 1-6 0,-4-7 0 0,0 3 5 31,9-8-1-31,-9-7 0 16,9-4 0-16,-5 0 1 15,9-4-3-15,-9-3 0 0,9-1-1 16,0-4-2-16,0 1 3 16,9-4 0-16,0-1-1 15,8 1-2 1,4 0 3-16,18-5 0 0,13 1-1 15,0-4-2-15,8 0 1 16,-13 4-1-16,9-4-7 16,0 4 0-1,-4 0 3-15,0 3 2 16,-9 1-20-16,-9 0-10 16,5-4-39-1</inkml:trace>
  <inkml:trace contextRef="#ctx0" brushRef="#br0" timeOffset="27757.7273">1230 11905 300 0,'0'0'112'0,"9"0"-60"0,4 0-63 0,-5 0 18 0,10 0-14 16,-1 0 0-16,9 0 1 16,4 4 3-16,13 11 2 15,4 0-2-15,-4-3 2 16,0 7-23-16,1 0-10 0,-14-4-26 0,4 1-12 15,-12-5-13 1</inkml:trace>
  <inkml:trace contextRef="#ctx0" brushRef="#br0" timeOffset="28300.0818">1338 11740 260 0,'13'4'96'0,"0"-8"-52"0,8 4-58 16,1 0 14-16,8-11-13 16,4 3 1-16,5 0 6 0,-9 1 5 31,1 3 2-31,-1 0-1 0,4 12 3 0,-8-1-4 0,13 1 0 31,-9 0 1-31,0 3 0 16,5-3 0-16,-10 3 0 15,1 1-3-15,5-4 0 16,-10 3 4-16,1-3 1 0,-5-1 0 16,0 1 1-16,-13 3 0 15,5 1 1-15,-5-1 2 16,-4 1 1-16,-4 3-1 16,0 8 1-16,-5-4-2 15,9 12 0-15,-17 0 3 16,0-1 3-16,-5 5-6 0,-8 3-1 0,4 0-2 15,-13 16-2-15,-4 0-8 16,0-5-3-16,-4 1-43 16,-22-8-19-16,8-11-24 15</inkml:trace>
  <inkml:trace contextRef="#ctx0" brushRef="#br0" timeOffset="64062.9652">10615 16639 104 0,'-9'4'38'0,"9"-4"-20"0,-4 0-8 16,4 0 14-16,0 0 7 0,0 0 3 15,0 0 4-15,0 0 3 16,0 0-22-16,-9 0 5 0,5 0 3 16,4 0 0-16,-4 4 2 15,0 3-12-15,-1 5-5 16,1 3-12-16,0 16-2 0,-1 15-7 15,5 0-1-15,-4 7 2 16,0 9 5-16,-1 10 0 16,1-3 1-16,-9 0 0 15,5 8 0-15,-1-1 4 16,0-7 1-16,1-3-1 16,-1-9-2-16,9-7-2 31,-9-8 1-31,5 8 1 0,4-1 0 15,-4-6-3-15,4-9 2 16,0 1 3-16,0-5 3 16,0-3-2-16,0 0-2 15,0-4 4-15,4-4 4 0,0 0-3 16,5 0 2 0,0-3-3-16,4-1 0 0,4 0-6 0,0-3 1 15,0-1 0-15,5 1 2 16,8-1-1-16,13 8-1 15,-4-3 1-15,-5-1-1 16,5 8 0-16,0-15 2 16,8 7-3-1,18 0 0-15,-9-3 1 16,0-1 2-16,0 1 1 16,9-5 1-16,4 1-5 15,-5 0-1-15,1-1 3 16,-5 1 1-16,0 0 0 15,9 3 1-15,-13 1-2 0,5-1-1 16,-5 1 1-16,-5-5-1 16,10 5 0-16,3-1 2 15,-3-3 1-15,-5 0 1 16,4-1-2-16,0 1 1 0,1-4-4 16,3 3 0-16,-8 1 1 15,5-4 2-15,-1 0 1 16,13 3 1-16,-4 1-5 15,-4 0 1-15,0 7 2 0,3-3 1 16,6-5-4-16,-5 1-1 16,4 7 3-16,-4-3 1 15,13-1 0-15,-9-3-2 16,-4-1 1-16,0-3 1 16,4 0 1-16,5 0 1 31,-1 0-5-31,-4 0 1 0,5-1-2 15,4 1 0-15,-5-4 0 16,-3 0 0-16,-10 0 2 16,23 0 0-16,-14 0-3 15,4 0 0-15,18 0 4 16,-13 0 1-16,4 0-5 16,-4 0 0-16,4-4-4 0,-8-7 2 0,8-1 1 15,-4-11-1-15,0 4 4 16,4 0 0-16,4 0 1 15,-3 0 0-15,-10 7 0 16,18-3 0-16,-13 4 0 16,-5 3 0-16,-3 4 2 31,3 4 1-31,1 8-4 0,-9-1 1 16,-5-3 0-16,-3 4 0 15,-5 0 0-15,17-8 0 16,-8 0 0-16,-1 0 0 15,1-4 2-15,-5 0 3 16,13-4 0-16,-8 1 2 16,0-1-2-16,-9-4 0 0,-5 1-3 15,14-1 1 1,-5 1-4-16,-4-1 0 0,0-3 3 16,0 0 1-16,0-12-4 15,5 4-1-15,-1-8-2 16,-4 5 0-16,-9-1 0 15,-3 4 3-15,-6 0 2 0,-3 0 2 16,-1 0-1-16,1-4-2 0,-5 0 1 16,13 0-1-16,-4-11-5 15,-5-8-1-15,-8 4-2 32,-4 4 2-32,-5-1 8 15,-4 5 4-15,-9 3 5 16,-8-15 4-16,-22-7 0 0,-4 11 1 15,-9-1-4 1,5 1-2-16,-1 0-6 16,1 4-1-16,-1 3 1 15,-8 5 0-15,0 3-5 0,-9-4 1 16,5 5 0-16,-5-5 0 16,0 0 2-16,-21 8 1 0,4 0-1 15,0 0-2-15,0 4 3 16,-13 0 0-16,9 4-1 15,-13-1-2-15,8 5 3 16,-21 3 2-16,13 1-2 16,4-1-2-16,-4 8-5 15,-4 0-2 1,3 0 0-16,-3 0 2 16,-5 0-1-16,9 0 4 0,4 4 0 15,5-4 3-15,-1 4-3 16,-4-1-2-16,5 1-1 15,3-4 3-15,10 4 0 16,-18-4 3-16,13 0 1 16,-4 0 3-16,8-4-3 0,5 4-2 15,-18 0 2-15,9 0 0 16,5 0 1-16,3-4 0 16,-3 1 0-16,-14-1 2 15,18 0-1 1,-1 4 0-16,-3 0 1 0,-1 0 1 15,-8 0-3-15,4-4-1 0,4 4 1 32,-8 0 0-32,0-4-7 15,0 4 0-15,4-4 1 16,4 1 3-16,5 3-2 16,-14 0-2-16,1-4 4 15,4 0 3-15,0 4-3 16,5-4-1-16,-1 0 0 0,-8 0 0 15,4 1 0-15,8 3 2 0,5-4-1 16,5-4 2-16,-14 8-2 16,9 0-1-16,4-4 1 15,1 0 1 1,3 4-6-16,1 0 1 0,4-3-1 16,-13-5-1-16,8 0 4 0,-3 4 2 31,3 4 0-31,5-3-1 15,4-1 3-15,-8 0 0 16,-5-8-1-16,5 1 1 0,4 3-2 16,0 1 2-16,0-1 0 0,4-7 1 15,4 15-2 1,1 0-2-16,-9-12 1 16,-5 12-1-16,5-7-5 0,0 7-1 0,4-8 3 15,1 4 3-15,-10 8-4 16,5-12 1-16,-4 1-4 31,4 3 2-31,0 0 1 16,8 0 2-16,1 0 1 0,8 0 1 15,-9 1 2 1,5-1 3-16,4 0-4 16,5 0-3-16,-18 0-2 0,-4 4 3 15,4-4-7-15,0 1-2 16,-4 3-1-16,0 3-1 0,0 5 2 31,-4 0 4-31,-1-4-4 0,5 11 0 16,0 0-22-16,4-3-6 0,5 11-27 15,-14 0-9-15,1-4-51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29T21:08:14.9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2234 6979 124 0,'0'12'46'0,"0"-5"-24"0,0 1-28 0,0-4 8 31,9 4-4-31,-9-1 0 0,4 1 0 16,0 0 0-16,-4-1 8 16,5 1 6-16,-1 0 5 15,9 3 2-15,-9-3-4 16,5 7 1-16,8 0-9 0,-4 8 9 15,4-3 4-15,0-5-6 0,9 0-1 16,5 0-3-16,-6-3 1 16,6-1-4-16,-10 1 1 15,5-4-3-15,0-1 0 16,-9 1-3-16,9 0 1 0,4-5-2 16,-8 1 2-16,-1 0-4 15,14 0-2-15,-10 0-1 31,10-4 0-15,4 0 3-16,-5 0-2 16,5 0 1-16,-9 0 2 0,0 0 0 15,0 4-3-15,-4-4 2 16,9 3 3-16,-9 5 3 16,8 0 2-16,5-4 1 15,-9-1-9-15,4 1-4 0,5 0 0 16,-9-4 3-16,5 0 1 15,12-4 1-15,1 4-3 16,-10 0 2-16,6-4-1 16,-6 1 0-16,-3-5 0 15,4 4 0-15,-1 0 2 16,1 4 0-16,-9-4 2 0,13 4 1 16,-12 0-1-1,3 0-2-15,1 0 1 16,3 0-1-16,1 0-3 15,-4-3 0-15,8-1 4 16,4 0 1-16,0 0-5 16,-3 0 0-16,-6 0 3 15,1 4 2-15,0 0 2 16,0-3 0-16,8 3 0 16,-4 0 2-16,-4 0-3 0,0 0-2 15,-1-4 2-15,1 4 0 16,0-4 1-16,0 0 2 15,-5 4-1-15,5-4 2 16,4 0-2-16,-4 1 0 0,0-1-3 16,-5 4-2-16,-4-4 1 15,5 0-1-15,-9 4 2 16,4 0 1-16,-9 0-6 16,14 0 0-16,-5 0 3 15,4 0 2-15,-3 0 0 16,-1-8-2-1,4 12 1-15,5 0-1 16,0-15 2-16,-5 14 1 16,1 1-4-16,-5-15 1 15,4 3 0-15,10 12 0 16,-14 0 2-16,0 0 1 16,4-1-6-16,-4 1 0 0,1 0 1 15,-1 0 3-15,0 0-2 16,9 0-2-16,0-1 2 15,-1 1 0-15,-3 0-2 16,-1-4 0-16,-4 0 2 0,1 4 2 16,-1-4 0-16,4 0-1 15,-8-4 3-15,4 4 2 16,-13 0 0-16,14 0 0 0,3 0-3 16,-4 0-2-16,-4 0 1 15,4 4-1-15,-12 0-3 16,3 0 2-16,1-1-1 31,3 1-2-31,1 4 0 16,0-8 3-16,4 4 0 15,13 0 1-15,-8 3-3 0,-1-3 2 16,-3-4-1-16,-1 0 0 16,-4 0-5-16,-1 0-3 15,-3 4 12-15,-1-4 5 16,-3 0-9-16,-1 0-3 0,-8 0-25 15,-1 0-10-15,1 0-48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29T21:09:30.8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16238 8017 152 0,'-4'-7'57'0,"0"3"-30"0,4-4-25 0,0 8 12 0,-9-4-5 15,5 0 2-15,-1-3 3 16,-8-1 3-16,0 1-9 0,1-5 2 0,-6 4 1 31,-8 1-4-31,1 3 1 0,-10 0-5 16,1 4 0-16,3 4-3 15,-7 4-3-15,3-1 2 16,1 5 2-16,4 3 0 0,-1 0 2 16,-3 12-4-1,4 8-2-15,0-5 2 16,-5 1 0-16,14 3-2 0,-5 1 0 16,13-1-1-1,-4 1 3-15,8 7 0 16,0 8 3-16,5-4-3 15,0-8 0-15,4-4 1 0,0 1 0 16,0-4 0-16,0-5 0 16,0 1 0-16,0 0 2 0,0-4-1 15,0 8 2 1,-5-1-2 0,5-3-3-16,0 0 1 15,0-4 5-15,0 0 5 0,0 0-3 16,0 0 2-16,0 0-3 15,0 0 2 1,0 0-4-16,0-4 0 0,9 0-1 16,0 0-2-1,4-3 1-15,-13 6 1 16,4 1 1-16,0 8 3 16,5-4 1-16,-5-4 3 15,9-4-3-15,0 0-2 0,0-3-2 16,4-5 0-16,0-3-2 0,5-1 2 15,-1-3 0-15,1-4 1 16,0 0-2 0,3-4-2-16,6-11-2 15,12 0 1-15,-13-8 1 16,0 0 0-16,-4 4 2 16,0-1 1-16,-9-3 1 15,4 0 0-15,-3 0-2 16,-1-3 1-16,5-5-4 0,-5 4-2 15,4-3-1-15,-3-9 3 16,-6 5 0-16,-3-1 3 16,0 1-1-1,-1 3 2-15,-3 1 0 16,-5-1 1-16,0 4 0 0,-5-11 2 0,-3-4 1 16,-1-4 1-16,-4 4-4 15,5-1-1-15,-10 1-8 16,-3 4-4-16,4-8-35 0,-9 0-16 31,-13-4-60-15</inkml:trace>
  <inkml:trace contextRef="#ctx0" brushRef="#br0" timeOffset="22071.9818">14398 11468 144 0,'-4'0'55'0,"0"0"-30"0,-22-4-40 16,26 4 5-16,-5 0-21 16,1 0-6-16,-17-3-9 31,8 3-1-31</inkml:trace>
  <inkml:trace contextRef="#ctx0" brushRef="#br0" timeOffset="23350.7934">13976 11537 168 0,'-17'-4'66'16,"38"4"-36"-16,-29-3-29 0,16-1 14 0,-3 0-8 15,-1-4 1-15,-8 1-3 16,8-1 0-16,-8 0-3 15,-1 1 1-15,1-1 2 0,0-4 2 16,-5 1 3-16,0 3 4 16,-3 1 1-1,-1-1-6-15,-5 0-1 16,-3 4-6-16,-5 1-2 16,-9-9-5-16,-16 8 1 15,8 4 4-15,-9 4 4 0,5 0 3 16,3 4 1-16,-3-1 7 15,-5 9 2-15,5-1-2 16,4 8-1-16,0 4-8 0,4 11-2 16,5 8-2-16,3 0-2 15,6-8 3-15,3 4 0 16,-4-3-1-16,13 7-2 16,0 7-2-16,0-3-1 15,9-4 4-15,4 0 1 16,13 0-3-16,-4 0 1 15,4 4-2-15,4 3 0 16,0-7 2 0,5 0 2-16,3-4-1 15,10-3-1-15,-1-5 1 0,1-7 1 0,4 0 1 16,-9-8 1-16,4-4-2 16,-4-3 1-16,9-5-2 15,-4 1 2-15,-1-8 0 16,1-4 1-16,-10-3 2 31,-3-5 1-31,-5 4 3 16,0-7 4-16,-8-16-8 15,4-7-3-15,0 4-5 16,0-1 1-16,0 1 1 16,0-5 2-16,0 5-3 15,0 3 0-15,-1 5 1 16,-7-1 2-1,8-8-3-15,-9-3 0 0,5 3 1 0,-5 5 2 16,5 3-1-16,-5 0-1 16,4 0 1-16,-3 4 1 15,-1 0-3-15,5 4 0 16,-9 0 1-16,4-8 2 16,0 4 1-16,-4-7 3 15,0-1-3 1,0 4 0-16,0 0-1 15,0 1-2-15,0-5 3 0,0 4 2 16,0 0-7-16,0 1 0 16,0 3 4-16,0 0 4 0,0-8-3 15,0 8-2-15,0 4-3 32,0-8-3-32,-4 16-28 15,0 3-7-15,4 0-35 16,-9 4-14-16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29T21:12:16.6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1954 3306 140 0,'-17'0'52'0,"17"4"-28"0,-13 0-26 0,9 11 9 15,-1-3 6-15,-3-1 6 16,-10-3 7-16,-7-1 5 31,7 5-17-31,-3-1 1 0,4 1 1 0,-1 3-8 16,5 1-2-16,-4 3-4 16,9 0-2-16,3 0-2 15,-8 8 1-15,9 4 5 16,-5-5 2-16,9 1 0 0,0 0-1 15,9 4-3-15,-9-8 1 16,17 0-2-16,-4 0-1 16,13 0 1-16,-9-4 1 15,13 0-3-15,1 0 0 16,3-4-1-16,5-3 0 16,4-1 2-16,4-3 0 0,1-4-5 15,-1-4 1-15,-8-4 2 31,0 0 1-31,-5-4-2 16,-4-3 2-16,0-1 3 16,-4-3 3-16,4 0 0 15,-4-1 2-15,-13-3 2 0,5 4 2 16,-14 0-1-16,9-8 1 16,-5-4-4-16,-8 0 1 15,9 4-7-15,-9 0-1 0,0 0 0 16,-9 4 2-16,9-4-1 15,-8 4 2-15,8 0-2 16,-13 0-1-16,0-1 3 16,4 5 0-16,-12 0-1 15,3-1-2-15,1-3 1 16,0 12-1-16,-13 3 0 0,-9 4 0 16,9 4-9-16,-9-1-2 15,0 1 4-15,5 4 3 16,-1 0 5-16,1-1 2 0,8-3 1 31,-4 4 2-31,4-4-3 16,-13-1-2-16,5 1-29 15,12-4-14-15,-4 4-29 16,1 0-11-16,7-4-2 16</inkml:trace>
  <inkml:trace contextRef="#ctx0" brushRef="#br0" timeOffset="1399.1004">3010 3456 160 0,'0'-4'60'0,"0"-4"-32"0,-5 0-26 0,5 5 14 0,0-1-4 15,5-4 3-15,-5 0-4 16,4 1-1-16,-4-1-6 16,0 0 6-16,0 1 5 0,0 3 4 15,0 0 1-15,0 4-9 16,0 0-4-16,0 0-4 15,0 8-3-15,0-1 3 0,0 9 0 16,0 3 1-16,0 4 0 16,-4 11 0-16,-1 5 0 15,5 3-2-15,-8 0 1 0,4 8-4 32,4-4 0-32,-9 7 1 15,5 5 2-15,-1-8-3 16,-3-8 0-16,8-8 1 15,0-3 2-15,-13-8 1 16,13-4 1-16,0-4 6 16,-5-3 6-16,1-8 3 0,0-4 1 15,-1-16-7-15,1 1-3 0,4-12-3 32,-8 0 0-32,8-3-2 0,0-5 0 0,0 1-8 15,8-5 0-15,-8-3-6 16,9-11 1-16,4 3-5 15,0-4 1-15,4 8 1 16,4 4 5 0,-3-8 3-16,-1 1 4 15,13 6 0-15,-4 9 2 16,0 7-4-16,-9 8 0 16,0 4-1-16,0 3-2 0,5 5-4 15,-5 3 0-15,1 15-3 16,-6 12 2-16,1-4-2 15,0 1 0-15,-13-1-1 16,0 0 2-16,0 0 1 16,-13 0 1-16,0 0 5 0,1-3 1 15,-14-1-3-15,4 0 1 16,-8-3 2-16,13-5 1 16,-1 1 1-16,-3 0 2 0,4-4 5 15,4-1 6-15,8-3-3 16,-7 4 2-16,3-4-5 31,5 4-2-31,-5-4 0 16,5 4 1-16,4 0-3 0,0-4-2 15,0 0 0-15,4 15-1 16,5-4 0-16,4 9 0 16,-9-1-3-16,13 0 2 15,-4 8 1-15,13 0 0 16,-9-1 0-16,9 5 2 0,-5 0-3 15,1 11 0-15,-5 4 1 16,5-4 2-16,-1-4 1 16,1-3 1-16,-1-1 0 15,-8-7 0-15,5 0-2 16,-5-4-2-16,-9-4-8 16,9-4-5-16,-13-3-62 0,0-20-73 46</inkml:trace>
  <inkml:trace contextRef="#ctx0" brushRef="#br0" timeOffset="1850.0542">3906 3168 224 0,'0'-4'85'0,"9"4"-46"0,-9 4-43 15,0-4 13 1,0 0-3-16,0 0 3 16,0 0 7-16,0 8 2 15,0 0-9-15,0 3 1 0,0 1 1 0,0 11-6 16,-9 15-1-16,9 0-2 16,0 4 1-16,0 0 0 15,0 16 3-15,-9-1 1 16,5 5 3-16,0-1-3 15,-1 12-2-15,5-1-2 0,-8-10-3 16,4-9 1-16,4-7-1 16,-5-7-31-16,-8-13-12 15</inkml:trace>
  <inkml:trace contextRef="#ctx0" brushRef="#br0" timeOffset="2602.2019">4992 3096 256 0,'4'0'96'0,"-4"-4"-52"0,-4 4-51 16,4 0 16-16,0 0-8 0,0 0-1 15,-13-4 1-15,9 4 1 16,-22 0-1-16,-4 4 8 0,-5 0 6 31,1 3-5-31,-1 5-1 16,1-1-1-16,4 5 0 0,-9 3-7 15,4 11 0-15,-3-3-1 16,3 11 2-16,-8-3 1 16,13-4 3-16,4-1-1 15,-4 1 0-15,13-1-3 16,-1 1 1-16,5 4-4 16,0-5 0-16,9 5 1 15,-9-1 0-15,9-3 0 16,4-1 2-16,0 5-6 0,9-8 1 15,3 0-4-15,10-4 2 16,0-1-2-16,3-2 2 16,1-5 1-16,9-4-1 0,-5 1-1 15,0-4 1-15,-4-5 1 16,17-3 2-16,-4-3 1 31,-9-1 1-31,0-4 4 0,-4-3 2 16,0-1 0-16,-13 1-1 15,4-1 1-15,-8-3 3 16,-1 0 0-16,1-1 0 16,-9-7-3-16,-9 4 1 15,-12-8-4-15,-1 0-2 16,1 8 2-16,-1 0 0 0,5 4 5 16,0 3 3-16,-1 5 2 15,5 3 3-15,9 4-3 16,8 11 0-16,14 12 1 15,16 4 4-15,9 8-6 16,5-1 1-16,25 4-6 16,-13-3-2-16,0 7-77 0,-16-11-34 15</inkml:trace>
  <inkml:trace contextRef="#ctx0" brushRef="#br0" timeOffset="7431.2006">7603 3383 156 0,'-4'-4'60'0,"8"4"-32"0,-4-4-24 0,4 4 15 16,-4 0-2-16,0 0-1 15,0-4-2-15,0 4 1 16,0 0-4-16,0-11 1 0,0 11-9 16,0-12-2-16,0 5-3 15,0-1 0-15,0 0 2 16,0 1 2-16,0-1-3 15,0-7 2 1,-4-1 2-16,4 1-1 16,-4 4 1-16,-1-1-2 0,1 1 2 15,-4-1-4-15,-1 1 0 16,0 3 3-16,1 0 3 16,-1 4-2-16,0 1-2 15,1 3 0-15,4 0 1 0,-18 3 1 16,9 5 1-16,-9 0 2 31,1 15 1-31,4-4-3 16,4 19-3-1,0 1 0-15,0-5-4 0,0 0 2 16,0 1 1-16,4 15 0 16,-8-4 2-16,4-4 3 15,5 0-7-15,-1 0 0 16,5 0 2-16,-1-7 4 0,5-5-6 15,5 1 0-15,8 3 2 16,-9 9 4 0,9-5 1-16,8-7 2 0,-3-8-6 15,-1-4-3-15,4 0 1 16,1-8 2-16,-5 1-2 16,5-5 0-16,-5-3 1 0,0-4 2 15,1 0-3-15,-1 0 0 16,4-15-6-1,-12 0 4 1,0-16 8 0,-9 4 2-16,0 0-4 15,0 1-1-15,0-1 1 16,-9 0 0-16,5 0 3 16,-1 4 3-16,5 0 2 15,-8 4 1-15,3 4-4 0,1 3-3 16,4 1 0-16,-4-5 8 15,4 5 1 1,0-1-4-16,4 5-2 16,0-1-2-16,9 4-1 0,5 8 1 15,3 4 1-15,18 3-6 16,0-3 0-16,-1 0-3 16,-3-1-2-16,-1 1-15 15,-16 0-7-15,-1-1-67 16</inkml:trace>
  <inkml:trace contextRef="#ctx0" brushRef="#br0" timeOffset="8379.8726">8232 4072 276 0,'-4'-4'104'0,"4"4"-56"0,4-7-49 0,0 3 18 0,1 0-1 16,-1-15 4-16,0 11-4 15,5-7-1-15,-9-12-9 16,4 0 0-16,1 1 4 0,3-1-4 16,-3-4-1-16,3-3-2 0,1-1 0 15,-1-7-4 1,5-4 0-16,5 4 1 0,-1-4 2 16,9 4-6-16,0 4 1 15,-1 3 1-15,-3-7 1 16,-1 7 1-16,5-3 0 31,-4 19 0-31,-1-4 0 0,1 15-3 16,0 5 2-16,3 10-4 15,-3 5 1-15,4-1 0 16,4 4-1-16,-4 1 1 0,-5 7 3 16,1 0-2-16,4 0-1 15,-9 15 3 1,0 0 0-16,5-3-2 0,-14 3 2 15,5 4-4-15,-4-7 1 16,0-1 0-16,-5 8 2 16,0-3-4-16,5 3 0 0,-9-8 0 15,0-3 2-15,0-8 2 16,0 0 3-16,0-4 0 31,0-4-1-31,0-3 3 0,0-5 0 16,-9-3 1-16,9-4 2 15,-4 0-1-15,0-4 0 16,-1-7 1-16,1-12 1 16,0 0-1-16,-1 0-1 15,1-4-6-15,-9-3 1 16,-4-1-2-16,0-4 0 0,-5 5 0 16,0-8 0-16,1-5 8 15,-5 9 4-15,-4-1-3 16,-5 9-2-16,1 6-7 15,-9 5-1-15,-9 7-1 16,9 5 2-16,-9 3-8 16,9 11-1-16,9 4-23 0,4 1-10 15,4 3-28-15,4-4-10 16</inkml:trace>
  <inkml:trace contextRef="#ctx0" brushRef="#br0" timeOffset="8834.7411">9176 3448 236 0,'0'4'88'0,"-9"0"-48"0,1 3-51 15,8 1 11-15,-9 3-3 16,5 12 1-16,-1 0-1 16,1 12 2-1,4-1 1-15,0 5 2 0,4-1 1 0,14-4-4 16,-1-3-1-16,0-4 1 15,9-4 2 1,0-8 9-16,8-3 5 0,5-9 4 16,0-6 1-16,0-5-3 15,-5-7 2-15,1-5-1 16,-5-10-2-16,-13-12 0 0,4 0 0 16,-3-4-2-16,-10 3 1 15,1 5-6 1,-9 4-1-16,-4-8-11 0,-5 7-5 15,-4-3 1-15,4 7 2 16,-8 4-50-16,9 4-23 16</inkml:trace>
  <inkml:trace contextRef="#ctx0" brushRef="#br0" timeOffset="9050.1482">10456 3390 256 0,'0'-3'96'0,"4"3"-52"0,0-4-51 0,-4 4 16 16</inkml:trace>
  <inkml:trace contextRef="#ctx0" brushRef="#br0" timeOffset="9435.3054">10460 3371 410 0,'-4'-11'10'15,"-14"3"-5"-15,-8 1-3 0,-4 10 1 32,-4 5-2-32,-5 0 2 0,-8 3-4 15,-5 1 0-15,5-1 5 16,3 1 2-16,6 3-5 15,3 0 0-15,9 1-1 16,1-1 0-16,7 0 4 16,10 1 2-16,8 7 0 15,8 7-1-15,14 1-3 0,17-4-2 16,-1-1-2-16,5 5-1 16,1-4-1-16,3 0 3 0,5-4-2 15,-1 0 1-15,-3-4 2 16,-5 0 2-16,-4-4-1 15,-5 1-1-15,-4 10-2 16,-8 9 1-16,-5-4 5 16,-13-1 2-16,-8-3 4 0,-13 0 1 15,-22 3 8-15,-13 1 5 16,-8 0-2-16,-22 3-1 16,-8 4-9-16,-14-3-5 15,-8-4-22-15,0-1-8 16,-8 1-76-16,-18 0-33 31,-5-12 8-31</inkml:trace>
  <inkml:trace contextRef="#ctx0" brushRef="#br0" timeOffset="12047.6879">13282 3747 208 0,'0'0'79'0,"0"-4"-42"0,5 4-39 16,-5 0 14-16,0 0-2 16,0 0 1-16,0 0 3 15,0 0 2-15,0 0-9 0,0 0 0 0,0 0 3 16,0 0-6-16,0 0 0 16,0 0 2-16,0-4 1 15,4 0 5-15,0 0 3 16,5 1-2-16,-9-5 2 15,4 0 5 1,-4 1 2-16,9-13-3 16,-1-6 1-16,1-1-11 15,0 0-3-15,8-4-4 16,-9-3 1-16,10-1-7 16,-1-18 1-16,0 3 1 0,-4 4 3 15,9 4 0-15,-14 4-1 16,5 7-2-16,0 4-1 15,0 4-1-15,0 8 0 16,0 3 0-16,0 5 3 16,0 7-7-16,0 7-2 0,8 9 3 15,1 10 4-15,4 13 0 16,-5-5 1-16,1 1 2 16,-1-1 0-16,-4-3 0 15,1-1 2-15,3-3-3 0,-4-4-2 16,5-4 2-16,-5-3 0 15,0-5 5-15,1 8 2 16,-1-15-2-16,4 0-1 16,-12-4 1-16,4-4 0 15,0-3 0-15,9-5 2 32,-14-3 1-32,5-4 1 0,-4-4-2 15,-1-27 1 1,1 0-2-16,0 4-5 15,3 4 0-15,1 0 0 16,0 7 2-16,-4 5-3 16,0 3 0-16,-1 4 3 0,1 4 1 15,-1 3 1-15,5 5 0 0,-8-1-5 32,8 5 1-32,-9 3 0 15,4 4 2-15,1 4-6 0,0 7 1 0,4 5 1 16,0 3 1-16,-9 4-2 15,4 15 2-15,1 8 1 32,0 0 0-32,-1 0 0 0,1 0 0 15,0-4-3 1,-1-4 2-16,-3 12-6 0,-1-12 0 16,-4-3-13-16,4-8-2 15,0-4-26-15,-4-8-11 16,5-4-29-16,12-26-56 15</inkml:trace>
  <inkml:trace contextRef="#ctx0" brushRef="#br0" timeOffset="12466.9125">14747 3103 196 0,'0'-4'74'0,"5"4"-40"0,-5 0-27 15,0 0 20-15,0 0-10 16,0 0-2-16,0 0 3 16,-5 4 0-16,5 4-9 0,-13 3-3 0,9 5-2 15,-9-1 2-15,-4 4 1 16,0 12-3-16,8 11-3 15,-8-4 0-15,4 1-1 16,4-1 6-16,9 0 4 0,-8-3 1 16,8 3 1-16,13 0-2 15,8-3-1-15,1-5-1 16,3-3 0-16,14-4-2 16,-9-4-1-16,18-3-8 0,4-5-2 15,-1-7-7-15,5-4-3 16,-4 0-13-16,0-4-5 31,-1-19-12-31,-8 4-4 16,-8 0-6-16,-9 3-2 0,-5 1-19 15</inkml:trace>
  <inkml:trace contextRef="#ctx0" brushRef="#br0" timeOffset="12895.5535">14678 3149 212 0,'-4'-4'82'0,"4"4"-44"0,0-3-33 16,0 3 19-16,0 0 0 15,0 0 5-15,0 0-6 0,4 0-4 16,18-4-3-16,-1 0 3 16,5 0-5-16,4-4 2 0,5 1-9 15,17-1-2-15,-5 0-3 16,5 1-2-16,-1-1-4 15,1 4 0-15,-4 0-3 16,3 1 0-16,1-1-5 16,-13 0-3-16,-5 0-7 15,-4 0-3-15,-4 0-18 0,-4 4-5 16,-5 0-43 0,-8-3-37-16,-5-9 53 15</inkml:trace>
  <inkml:trace contextRef="#ctx0" brushRef="#br0" timeOffset="13251.7582">14795 3387 168 0,'8'-4'66'0,"-8"4"-36"0,9-4-20 16,-5 4 17-16,5-4 0 16,8 0 3-16,-8-7-1 15,8-1 2 1,13 5-17-16,0-1 1 0,5 4-1 15,3-7-3-15,1 11-1 16,0 0-6-16,4 0-3 16,-13 0 0-16,9 0-1 15,-9 11-31-15,-4-3-14 16,9-16-167 0,-5-15 100-16</inkml:trace>
  <inkml:trace contextRef="#ctx0" brushRef="#br0" timeOffset="13947.1407">15751 3107 312 0,'5'12'118'0,"-5"-5"-64"0,4 12-65 16,-4-7 16-16,0 7-6 16,0 12 2-16,0 11-2 0,0-4 0 0,-4 0 1 15,-1-3 0-15,1-1 0 0,4-3 0 32,0-4 2-32,0-4-1 0,0-4 2 15,0-4 0-15,0-3 1 16,0-5 6-16,0-7 4 15,0 0 4-15,4-7 1 16,1-5-2-16,-1-7 0 16,4 0-7-16,1-16-4 15,0-7-6-15,4 0 0 16,0 0 2-16,0 4 1 16,4-1-6-16,0 5 0 15,9-1-1-15,0 9 2 16,12-5-1-16,-7 4-1 0,3 8 0 15,-4 4 3-15,0 11-5 16,5 0 2-16,-5 4-7 16,5 8-1-16,3 7 2 15,1 0 1-15,-4 8 3 16,-5 4 2-16,-4 0-1 0,-5 11 1 16,1 8 3-16,-5 0 2 0,-4-4-2 15,0-3-2-15,-5-1 4 16,-3-4 1-16,-5 5 2 15,-5-1 2-15,-3-3 1 16,-5-5 3-16,-13-3 4 16,-8-4 1-16,-5-4-4 31,-4 0-1-31,0-7-2 0,-22-1 2 16,5-3 1-16,-5 0 3 0,-4-1-7 15,-9-3-4-15,-3 0-5 16,12 4-1-16,-9-1-45 15,-8 5-17-15,0-5-96 32</inkml:trace>
  <inkml:trace contextRef="#ctx0" brushRef="#br0" timeOffset="16832.3986">19052 3222 252 0,'-9'0'93'0,"9"0"-50"0,0 0-39 16,0 0 21-16,0 0-3 15,0 0 2-15,0 0-11 16,0 0-3-16,0 0-6 0,-8 0-3 0,8 0 0 16,-5 8-4-16,1 30-4 15,4 8 1 1,0 0 1-16,0 7 0 16,0 5 1-16,0-8 0 0,0-8 3 15,0-4 0-15,0-7 1 31,0-4 2-31,0-8 1 16,0-4 1-16,0-7 0 16,0-8 0-16,0-4 0 0,0-11 2 15,4-1-1-15,1-14 2 16,3 3 2-16,-3-4 2 16,8 1-3-16,-1-1 0 15,1-11-3-15,5-12 0 0,3 4-6 16,1 1 1-16,4 3 0 15,4 0 0-15,8 3-3 16,-3 1 2-16,-1 8 1 16,1 3 2-16,-1 1-3 15,-3 10 0-15,-1-3-1 0,4 16 0 16,-8-1 0-16,-4 12-2 16,-5 4 0-16,-4 3 3 15,4 4-2-15,-26 5-1 16,1 3-4-16,-5 3 0 15,-4 1 2-15,-5 8 3 0,-4-5 2 32,-4 5 1-32,-9-1 0 15,0-3 0-15,9-4 0 16,0-8 2-16,13-4-3 16,-9-3 0-16,13-1 1 0,-4-3 2 15,8-4 3-15,5-1 2 16,0-3-3-16,4 0-1 15,4 4-3-15,9-4-3 16,8 0 2-16,1 4 0 0,8-4-4 16,-13 8 1-16,5-1-7 15,-1 1-1-15,1 0 0 16,0 3 2-16,-10 5 4 16,1-1 3-16,-4 0 0 0,4 1 1 15,-13 7 2-15,4 3 0 31,-4 1-3-31,0 0 0 16,-4-4 2-16,4 4 2 16,-13-4-2-16,0 0-2 15,0-4 4-15,-17 0 1 16,4 0 2-16,-13-4 0 0,5 1 0 16,-1-5 2-16,-3-3 3 15,-1-4 5-15,0-4-8 16,0-4-1-16,-12 0-8 15,7-4-2-15,10 1-20 16,4-1-9-16,4 0-44 0,4-7-17 16,14-8 3-1</inkml:trace>
  <inkml:trace contextRef="#ctx0" brushRef="#br0" timeOffset="17282.7903">20379 3027 264 0,'-4'3'101'0,"4"1"-54"0,0 4-50 0,0 0 16 16,-5 3-9-1,1 8-3-15,-5 4 6 16,1 8 3-16,-9 7-5 16,4 12 1-16,-17 0 1 0,4-4-6 15,8 3 0-15,-7-6-1 16,12 3 0-16,-5 0-22 16,1-8-10-16,9-4-33 15,-1-11-11-15</inkml:trace>
  <inkml:trace contextRef="#ctx0" brushRef="#br0" timeOffset="18028.2041">21064 3080 160 0,'0'0'60'0,"0"0"-32"0,0 0-20 0,0 0 18 15,0 0-4-15,0 0 1 0,0 0-1 16,0 0 1-16,0 4-13 16,0-4 3-16,-4 4 1 0,0 0 1 31,-1 0 1-31,5 3-6 0,0 1-2 16,0 3-4-1,-8 5-3-15,3 3 2 0,1 11 0 16,0 16-4-16,-5-3-1 15,-8-1 1-15,0 0 2 0,-5 0 4 16,1 4 2-16,-1 0-3 16,5-4-3-16,4-4 0 15,-4-3 1-15,4-5-1 16,0-3-1-16,8-4 3 16,-8-7 0-16,9-1 5 0,4-4 5 15,0-3 2-15,0 0 0 16,0-4-1-16,9-1-1 15,17 1-3-15,12-4-1 0,1 0-5 16,17 4-3-16,22 0-3 16,4 3 1-16,8 5-1 31,1-1-2-31,-1 5-13 16,-4-5-4-16,-12 1-44 15,-14-5-20-15,0-7-47 16</inkml:trace>
  <inkml:trace contextRef="#ctx0" brushRef="#br0" timeOffset="20795.4762">21926 3689 160 0,'0'0'60'0,"0"0"-32"0,0 0-33 16,0 0 65-16,0 0-22 16,0 0-11-16,0 0-8 0,0 0-13 15,0 0 3-15,0 0 3 0,0 0 3 16,0 0 0-16,0 0 1 31,0 0 3-31,0-4-7 16,0 1 1-16,0-9-8 15,9-11-3-15,8 0-4 0,-13-4-1 16,5-3 4-16,-1-1 1 16,1-7-3-16,4-16 1 15,0 0-11-15,0 1-5 16,4 3 5-16,-4 4 4 16,0 8 5-16,0 3 1 15,0 9 1-15,0 3 2 0,4 7-3 16,-13 5 0-16,9 3-6 15,-4 8-3-15,8 12-1 16,-4 7-1-16,0 8-2 16,13 22-1-16,-13 5 1 0,4-4 3 31,-4 3 2-31,4 1 3 16,-4 3 2-16,0-3-1 0,-5-4 8 15,1-4 3-15,0 0-6 16,-1-12 1-16,1-3-3 15,0-4 0-15,-5-4 4 16,4-8 3-16,-8-4-4 16,5-3-1-16,-1-4 6 15,-4-4 4-15,9-4-1 0,-9-4 0 16,0-3 1-16,0-4 1 16,-9-1 1-16,5-10 0 15,-1-9-4-15,-3 4 0 16,-1-7-7-16,-4 4-3 0,-8-1 1 31,-9 1 2-31,-5 3 2 16,1-7 3-16,-1 7-3 15,-4 8 0-15,1 4-1 16,-14 7-2-16,9 5-4 16,-5 11 0-16,10 3-9 0,3-3-2 15,9 4-36-15,9-1-14 16,13 1-40-1</inkml:trace>
  <inkml:trace contextRef="#ctx0" brushRef="#br0" timeOffset="21296.5261">22827 3191 272 0,'-5'4'104'0,"5"-4"-56"0,0 0-41 0,0 0 26 0,0 0-17 16,0 0-1-16,0 0-7 15,0 0 0-15,5 8-5 16,-5-1 3-16,4 28 0 15,-4 3-2-15,0 4-5 16,4 4-2 0,13 4 2-16,-12 8 0 15,3-5-6-15,1 1 0 16,-5-4-2-16,1-1 1 16,-5-10-11-16,0-5-3 15,-9-3-21-15,0-8-8 16,1-8-116-1,-5-23 60-15</inkml:trace>
  <inkml:trace contextRef="#ctx0" brushRef="#br0" timeOffset="21664.0926">22534 3122 236 0,'0'-3'88'0,"17"3"-48"0,-4-4-36 0,-5 4 19 15,10-4-4-15,-10 0 3 16,5 0 1-16,4 0 1 16,1 4-13-16,3 0 4 0,14 0 5 15,21 4-11-15,17 0-2 0,17 0-5 16,9 4 1-16,5-1-9 16,12 1-3-16,-12 0-46 15,-10-5-19-15,-29-6-57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29T21:19:50.7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13920 2965 168 0,'-4'-4'66'0,"4"1"-36"0,-9-20-26 16,5 27 15-16,4-12-9 16,-13 0-1-1,8 1-3-15,-7-1-1 16,3 0-3-16,-4 1 5 0,9-1 3 0,-9 0 6 16,8 4 4-16,-7 1-8 15,7 3-2-15,1 3-8 16,0 5-2-16,-1 23-2 0,1 3-2 15,0 16 0-15,-5 4 3 16,5 30-2-16,-1-4-1 16,-3 20 3-1,-1-4 0-15,1-4-13 16,-5 7-3-16,0 5-22 0,0-16-8 16,-4-16-13-1,4-10-29-15,-9-9 26 16</inkml:trace>
  <inkml:trace contextRef="#ctx0" brushRef="#br0" timeOffset="443.7362">13252 3069 180 0,'4'-4'68'0,"5"0"-36"0,-5 0-31 0,5 0 16 0,8-3-9 15,9-9 0-15,4 5-4 16,5-8-3-16,3-4 0 0,10 4-1 0,8 0 0 16,8-1-3-1,10 5 0-15,12-4-1 16,0 7 0-16,-4 1 0 15,4 3 3-15,5 4-2 0,-14 1 1 16,-4 3-18-16,-4 3-9 16,-13 1-21-1,-8 0-32 1,-1 4 17-16</inkml:trace>
  <inkml:trace contextRef="#ctx0" brushRef="#br0" timeOffset="874.5258">13291 3773 168 0,'13'-3'63'0,"13"-1"-34"0,17-4-36 16,-30 8 10-16,0 0-3 15,4-4 0-15,-4 4 6 0,4 0 6 16,0 0-6-1,5 0 3-15,4 0 4 0,4 0-1 16,13 0 3-16,-4 0-8 16,4 4-4-16,8 0-5 15,5-4 1-15,9 0-1 16,0 4-2-16,-5 0 0 0,0-1 0 16,-8-3-19-16,21 0-8 15,-17 0-50 1</inkml:trace>
  <inkml:trace contextRef="#ctx0" brushRef="#br0" timeOffset="1724.7085">14605 3421 264 0,'0'4'99'0,"0"4"-54"0,4 3-55 16,-4-3 16-16,0-1-8 15,0 5-2-15,0 3 0 31,0 12 3-31,-4 8 0 16,0-1-2-16,-1-3 2 0,1-1-1 0,0 1 0 16,4-8 2-16,-4-4 2 15,4-4 5-15,-5-3 6 0,5-4 4 16,0-8 2-16,-8-4-6 31,8-4-3-31,0-7-8 0,0-8-3 0,8-12-5 16,-3-3 1-16,3 0 3 15,9-1 1-15,1 1-2 32,7-4 0-32,1-4-1 0,-4 4 0 15,-1 7 0-15,5 5 0 16,-4 3-8-16,4 8-3 16,-5 7-1-16,5 5 2 0,-9 3 1 15,1 15 1-15,7 12 0 16,-3 4 0-16,-5-4 2 15,5 8 4-15,-1-5 1 16,-4 1 0-16,-4 0 4 16,0-4 0-16,-4-4 3 15,4-3 1-15,-9 7 14 16,9-16 4 0,-9-3-11-16,5-8-2 15,0-3-4-15,-1-5 0 16,1-3-2-16,8-4-2 15,-8-12-2-15,4-11 1 0,4 7 1 32,-8 1 0-32,8 3-3 15,0 4 2-15,0 1-1 16,9 3 0-16,4 3 4 16,-4 9 1-16,0 3-4 0,-4 4 1 15,-1 8-5-15,1 8 1 16,-1 11 0-1,5 11 2-15,-4 5 1 0,-1-1 1 16,-4 0 2-16,1 0 3 0,-1 5 0 16,-9 3 2-16,5-4-6 15,-4-4-1-15,0-4-22 16,-9-7-10-16,4-4-61 16</inkml:trace>
  <inkml:trace contextRef="#ctx0" brushRef="#br0" timeOffset="2525.0365">16156 3387 188 0,'18'-4'71'0,"-18"4"-38"0,0-4-36 0,0 4 11 0,0 0-6 16,8 0 1-16,-8 0 2 16,4 0 2-16,1-4-3 15,-1 4 8-15,0-4 5 0,1 0-1 16,-5 4 1-16,0-11 8 15,0 0-3 17,-5 3 2-32,1-11-4 0,0 3-1 15,-1 1-6-15,1 0-3 16,0 3-5-16,0 1-2 16,-9-1 3-16,8 1 3 15,-8-1-4-15,0 5-1 0,1-1-2 16,-1 0-2-16,-9 1-2 15,-8 3 1-15,4 0-1 16,4 4 0-16,-3 4 2 16,3 3 0-16,5 1-3 15,0 4 0-15,4 11-1 0,4-4 0 16,0 15 3 0,9-3 2-16,-8 0 0 0,8-5-1 15,0 1 1-15,8 0 1 16,1-4-3-16,8 0 0 15,1 4-1-15,12-4 0 0,-13-4 2 32,4-4 0-32,-3-3 0 15,-1-5 2-15,-4-7-3 16,0-4 0-16,-5-3 3 16,1-1 3-16,-5-7-4 0,1-4-1 15,-1-8-2-15,-4 0 0 16,4-7 0-16,1-9 0 15,-1 5 6-15,-4 4 2 16,0 7 6-16,0 4 5 16,0 8-5-16,9 3 1 15,-9 8-10-15,4 20-2 0,0 10-1 16,-4 5 2-16,0 7-1 16,4 1 2-16,-4-5-22 15,0 8-9 1,0 0-37-16,5-3-16 15,3-9-52 1</inkml:trace>
  <inkml:trace contextRef="#ctx0" brushRef="#br0" timeOffset="3033.9344">17337 3126 216 0,'21'0'82'0,"-38"4"-44"0,30-8-38 0,-13 4 16 15,4-4-9-15,-12 1 1 16,-5-1-7-16,-9-4-3 0,-3 0 1 16,-10 5 2-16,-4 3 4 0,-4 3-2 31,-13 5-2-31,4 7 0 0,5 5 1 15,0 14-3-15,4 12 0 16,8 0 1-16,9 0 2 16,0-4-1-16,9-4-1 15,4 1 1-15,13-1-1 16,0-7-7-16,0-5 0 16,9-6-10-16,8-5-4 0,13-4-3 15,9-15 3-15,-4 1 4 0,3 3 6 16,1 0 8-16,4 7 7 31,-4 5 11-31,4 7 6 16,4 8 2-16,-8 15 1 15,-4 15-7-15,-9 12-2 0,-9 12-5 0,-17 14 1 16,-13 1-2-16,-9 0 2 16,1 15-6-16,-5-11-1 15,0-20-15-15,5-15-8 16,3-15-54-1,5-19-64-15,13-35 34 16</inkml:trace>
  <inkml:trace contextRef="#ctx0" brushRef="#br0" timeOffset="3634.4662">17871 3452 288 0,'9'15'110'0,"4"-7"-60"0,17 3-50 16,-17-7 21-16,4 4-19 15,5-4-3-15,-9 3 0 0,4-3 0 16,0 0 1-16,0-4 2 0,1 0 3 15,3 0-9-15,1 0-2 32,3-4-2-32,10-4 0 15,8 1 0-15,-4-1 0 16,-5 0 7-16,-4-3 2 16,-4-1 3-16,-4 1 2 0,-5-16 1 15,-8-7-8 1,-9 3-1-16,-9 0-2 15,-21 5-1-15,-5 3-3 16,-3 3 0-16,-5 5 2 16,4 7 1-16,-4 5 7 0,4 6 4 15,4 17-1 1,-3 10 0-16,8 1 1 16,4 3 1-16,8 5 3 15,5-1 1-15,5 16 1 0,4-5 0 16,12 1 2-16,9 0 4 15,5 4-6-15,4-1-2 16,8 8-5 0,5-7-4-16,17 0 0 0,9-12-1 15,-1-4 2-15,23-7 3 16,-10-8-2-16,1-8 0 16,-5-7-34-16,-13-8-17 15,9-8-68 1,4-34-59-16,-12-8 63 15</inkml:trace>
  <inkml:trace contextRef="#ctx0" brushRef="#br0" timeOffset="4289.7579">20116 2670 336 0,'5'31'126'0,"7"-27"-68"0,-3 19-65 0,0-8 19 0,-9 12-10 15,4 11 1-15,-4 16-4 16,-4 7-2-16,4 23 2 31,-18 12-2-31,6 0 1 0,-6 11-3 0,1-7 1 16,4-12 0-16,0-8 2 15,5-11 3 1,-1-4 4-16,5-15 11 0,-5-12 5 0,5-7 4 16,-1-19 4-16,1-9-4 15,-9-10-1-15,0-12-7 16,5-8 0-16,-5-23-12 0,4-7-3 15,5-12-4-15,-1-19 0 32,5-1 2-32,9 1 0 0,4 4-5 15,13 0 1-15,-9 11-3 16,9 8 2-16,4 4-4 16,9 11 1-16,4 8-3 15,0 11 0-15,4 4-1 16,-12 8 0-16,4 11 0 15,-1 5 0-15,-3 6 0 16,-5 5 2-16,0 4-1 16,-4 3 0-16,-9 0 1 15,-4 8 4-15,-4 12 3 16,0-5 4-16,-18 1 4 16,0 3 4-16,-12-3 7 15,-5 0 2-15,0-4-7 16,-8-4-4-16,-10-4-26 0,6-4-13 15,-5-4-54-15,4 1-22 16,9-8-15 0</inkml:trace>
  <inkml:trace contextRef="#ctx0" brushRef="#br0" timeOffset="4873.0209">20478 3134 332 0,'4'8'123'0,"1"3"-66"0,-1 8-66 15,-4-7 18-15,0 14-9 16,0 13 0-16,0 3 0 0,0-4 2 15,4 0-1-15,1-3-3 0,3-4 1 0,1 7-1 32,8-7 0-32,0-8 0 0,14-4 0 15,-10-4-3-15,5-15 1 0,0-4 0 32,4-3-1-32,-4-9-1 15,0-3-1-15,0-4 6 16,8 0 2-16,5-8 1 15,-5 5 1-15,-4 6 4 16,-8 5 4-16,0 15-2 0,-1 4 2 16,-4 7-8-16,-4 9-4 15,0 6 0-15,-4 24 0 0,-5 4 1 16,-4 7 0-16,0 20-3 16,-4 10 0-16,-5-6-1 15,-4 7 0 1,-17-4 0-16,4-8 3 0,5-3 6 15,-5-12 5-15,0-8 8 16,-4-3 6-16,0-8 0 0,-1-12 1 16,-12-18-10-16,-4-12-2 15,0-12-18-15,-9-11-7 16,0-16-25-16,12-11-9 31,14-15-42-31,4-16-19 0,18-11-14 16</inkml:trace>
  <inkml:trace contextRef="#ctx0" brushRef="#br0" timeOffset="5341.1503">21538 3187 252 0,'30'8'93'0,"0"-4"-50"0,-8 7-44 16,-9-3 18-16,-9 11-8 31,5 16 2-31,-1-1-4 0,-3 1 1 16,-5 3-5-16,0 0-2 0,0 16 0 16,-5 0-4-16,1-5 2 15,4-3 3-15,0 0 3 16,0-11 7-16,0-5 4 0,0-7 3 15,0-4 1-15,0-3-3 16,0-9 2-16,0-7 1 16,0-3 0-16,0-9-7 15,0-7-3-15,0-12-8 16,0-11-3-16,0-4 2 16,4-4 1-16,1-7 4 15,8-12 3-15,-5 0-6 16,10 8-2-16,3 3-1 0,5 12 0 15,-4 8 2-15,-1 7 1 16,1 9-8-16,8 2-4 16,-13 5-28-1,9 11-91 1,-5 8-8-16,-3 4 8 16</inkml:trace>
  <inkml:trace contextRef="#ctx0" brushRef="#br0" timeOffset="5907.2066">22590 3153 236 0,'0'0'88'0,"17"0"-48"0,-9-4-40 15,-3 4 16-15,-10-4-7 16,1 1 0 0,-9-1 3-16,5-4 3 15,-10 0-8-15,1 1 2 0,0-1 2 16,-5 0-2-16,1 1 2 16,-14-1-4-16,5 4 1 0,-9 0-3 15,-4 4 2-15,4 8-4 16,-12 4 0-16,8 7-3 15,4 4-1-15,0 11 1 16,-4 12 0-16,13-4 0 16,-5 0 0-16,5-3-9 15,22-1-2-15,-1-4-5 0,18-3-1 16,-5-8 5-16,9-4 3 16,4-3 2-16,5-9 3 15,3-7-3-15,10-7 2 16,4-5-2-16,-1-11 2 0,1-23 1 15,-4 0-1-15,4 0 6 16,-9 8 1-16,-4 7 15 16,-5 4 8-16,1 12-1 15,3 4-2-15,-7 11-6 32,-5 7-2-32,0 32-4 15,-1 3-1-15,-7 0-3 0,-1 4-1 16,-4 15-14-16,-4-7-7 15,-1-4-44-15,5-8-21 16,-8-4-42-16</inkml:trace>
  <inkml:trace contextRef="#ctx0" brushRef="#br0" timeOffset="6789.3929">23076 2961 252 0,'5'4'93'0,"-1"27"-50"0,0-4-50 16,-4-12 14-16,0 8 1 15,-4 8 5-15,-5 15-2 0,1 11 1 16,-1 1-7-16,-8-1-3 0,4-3-1 15,4-1 1-15,-4 5 1 16,9-12-1-16,-9-8 1 16,5-4 2-16,3-7 2 15,1-8 3-15,0 1 1 0,-1-9 1 16,5-7 2-16,0-4-1 16,5-35 0-1,-1 5-7-15,5-5-4 16,4-3-1-16,-1-27-1 0,6 4 0 31,3-1-5-31,1 9 1 16,-1 3-7-16,-3 8-1 15,-1 7 9-15,4 5 4 16,5 7-3-16,-4 4 2 16,-1 7-5-16,1 8-1 15,-5 12-4-15,0 7-1 0,-4 8-1 16,0 15 2-16,-4 12 6 15,-1 0 4-15,1-4 1 16,-5 0-1-16,1-8 1 16,3 1-1-16,-3-1 0 15,-1-7 0-15,0-5 0 16,1-6 2-16,-5-5-1 0,0-15 2 16,4-4 0-1,-4 0 3 1,4-7 1-16,0-5-3 15,5-3-1-15,0-8-3 16,-1-7-3-16,5-12-3 16,0 4 1-16,0-4-2 15,0 4 2-15,9 3-2 0,-1 5 0 16,5 3 12-16,4 8 7 16,-13 4-2-16,5 4 2 15,-1 3-3-15,-3 1 2 16,-1 7-6-16,0 0-3 15,0 8-4-15,-4 4-1 16,0 3-1-16,0 8 3 0,0 4 0 16,0 16 1-16,0 14 2 15,-9-7 1-15,1 0-1 16,-1 0-2-16,0-8 1 16,-4 20-8-1,0-12-3-15,0-8-23 0,0-7-11 16,0-8-24-16,0-4-7 15</inkml:trace>
  <inkml:trace contextRef="#ctx0" brushRef="#br0" timeOffset="7058.022">24119 3172 288 0,'0'15'107'0,"9"-3"-58"0,-9 7-55 16,4 0 19-16,-4 8-10 15,0 0-2-15,-4 0-7 16,4 0-1-16,-13-1 3 15,9-3-22-15,-5-4-10 0,5-7-32 16,-1-4-12-16</inkml:trace>
  <inkml:trace contextRef="#ctx0" brushRef="#br0" timeOffset="7237.661">24080 2510 296 0,'0'3'112'0,"9"5"-60"0,0-4-111 0,-9-4-4 0,4 8-50 16,5-5-15-16</inkml:trace>
  <inkml:trace contextRef="#ctx0" brushRef="#br0" timeOffset="7470.6695">24951 3145 168 0,'-4'4'63'0,"4"-4"-34"0,-5 0-27 15,5 0 14-15</inkml:trace>
  <inkml:trace contextRef="#ctx0" brushRef="#br0" timeOffset="8003.8178">24899 3142 348 0,'-21'-8'45'0,"-5"0"-6"0,4-3-16 0,-4 3-5 16,-4 0-9-16,4 1-1 31,0 3-2-31,-4 4 1 16,-4 0-2-16,4 8 2 0,4 3-4 15,0 4-2-15,9 5-3 16,-9-1-1-16,13 11-1 15,4 12 0-15,5-3 0 16,0-5 3-16,4-3-2 0,8-1-1 16,1-3 0-16,12-4 3 15,-3-4 0-15,3-3 1 16,1-5 2-16,-1-3 1 16,10 0 1-16,-10-8 2 15,1-4 3-15,-1-4 5 0,1-7-6 31,8-12-2-31,4-15-3 0,-4-4-3 0,-4-8-6 16,0-3-1-16,-4-16 1 16,4 0 1-16,-13 8 3 0,4-11 1 15,-9-1 5-15,1 12 5 32,-5 7-3-32,-4 12-1 15,0 8-2-15,0 11 0 16,0 8-7-16,0 11 1 0,-4 20 1 15,0 22 1-15,-1 12 1 16,5 23 0-16,0 8 6 16,0 15 4-16,-8 27-3 15,3-8 1-15,5 7-5 16,-4-3 0-16,4-7-14 0,4 10-6 16,9-10-75-16,5-20-31 15,20-31-2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6CD5-0791-AA44-865D-FFD4BA950A83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49114-269F-5E45-8DB1-3DA6BDDAA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3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Blend two images. Control how much of each with a parameter.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49114-269F-5E45-8DB1-3DA6BDDAA1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1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717499-72C9-426B-A4B9-F8B49F6D810C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F97A13-ED7D-4321-83D7-BA84504C6095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What will this do?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1EFDF4-295E-4F2F-8274-5276D892628B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80191B-67AE-484E-9082-E6275166839A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1E871-3DA9-47DB-BB1F-94165D87FEFB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2CDE76-4738-44B5-833A-2DF96BC3AB13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3084CE-403A-47C5-8050-06A0AC0D8D75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2D02E7-8B84-4714-902C-45C20D4C6547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2D6943-8F92-41DA-A861-291374EA058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it the same? Yes.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49114-269F-5E45-8DB1-3DA6BDDAA1B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2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Ali.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49114-269F-5E45-8DB1-3DA6BDDAA1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67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Modify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49114-269F-5E45-8DB1-3DA6BDDAA1B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900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46029A-3CA7-4FEE-942E-5301C46C76E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65226604-9998-44C9-A2D6-C34062C32886}" type="slidenum">
              <a:rPr lang="en-US" sz="1100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35</a:t>
            </a:fld>
            <a:endParaRPr lang="en-US" sz="11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0025" y="382588"/>
            <a:ext cx="7267575" cy="5451475"/>
          </a:xfrm>
          <a:solidFill>
            <a:srgbClr val="FFFFFF"/>
          </a:solidFill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8675" y="6064251"/>
            <a:ext cx="5268913" cy="24145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4450">
              <a:spcBef>
                <a:spcPts val="450"/>
              </a:spcBef>
            </a:pP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How many 2</a:t>
            </a:r>
            <a:r>
              <a:rPr lang="en-US" baseline="30000">
                <a:solidFill>
                  <a:srgbClr val="000000"/>
                </a:solidFill>
                <a:cs typeface="Times New Roman" charset="0"/>
                <a:sym typeface="Times New Roman" charset="0"/>
              </a:rPr>
              <a:t>nd</a:t>
            </a: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 derivative filters are there?  There are four 2</a:t>
            </a:r>
            <a:r>
              <a:rPr lang="en-US" baseline="30000">
                <a:solidFill>
                  <a:srgbClr val="000000"/>
                </a:solidFill>
                <a:cs typeface="Times New Roman" charset="0"/>
                <a:sym typeface="Times New Roman" charset="0"/>
              </a:rPr>
              <a:t>nd</a:t>
            </a: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 partial derivative filters.</a:t>
            </a:r>
          </a:p>
          <a:p>
            <a:pPr marL="44450">
              <a:spcBef>
                <a:spcPts val="450"/>
              </a:spcBef>
            </a:pP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In practice, it</a:t>
            </a:r>
            <a:r>
              <a:rPr lang="ja-JP" altLang="en-US">
                <a:solidFill>
                  <a:srgbClr val="000000"/>
                </a:solidFill>
                <a:latin typeface="Arial"/>
                <a:cs typeface="Times New Roman" charset="0"/>
                <a:sym typeface="Times New Roman" charset="0"/>
              </a:rPr>
              <a:t>’</a:t>
            </a: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s handy to define a single 2</a:t>
            </a:r>
            <a:r>
              <a:rPr lang="en-US" baseline="30000">
                <a:solidFill>
                  <a:srgbClr val="000000"/>
                </a:solidFill>
                <a:cs typeface="Times New Roman" charset="0"/>
                <a:sym typeface="Times New Roman" charset="0"/>
              </a:rPr>
              <a:t>nd</a:t>
            </a:r>
            <a:r>
              <a:rPr lang="en-US">
                <a:solidFill>
                  <a:srgbClr val="000000"/>
                </a:solidFill>
                <a:cs typeface="Times New Roman" charset="0"/>
                <a:sym typeface="Times New Roman" charset="0"/>
              </a:rPr>
              <a:t> derivative filter—the Laplacian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18ADA-AEA4-4248-8602-844158BEDF4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879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May delete.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49114-269F-5E45-8DB1-3DA6BDDAA1B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44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2B5E28-5681-44B3-B31F-C18E0B1794A8}" type="slidenum">
              <a:rPr lang="en-US"/>
              <a:pPr/>
              <a:t>49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3E834-A0B3-445E-BC63-94B67C9B2F30}" type="slidenum">
              <a:rPr lang="en-US"/>
              <a:pPr/>
              <a:t>50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3E834-A0B3-445E-BC63-94B67C9B2F30}" type="slidenum">
              <a:rPr lang="en-US"/>
              <a:pPr/>
              <a:t>51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B49607-71CC-4F14-9925-539B5A75CF37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3E834-A0B3-445E-BC63-94B67C9B2F30}" type="slidenum">
              <a:rPr lang="en-US"/>
              <a:pPr/>
              <a:t>56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68E7C3-E4C1-4572-845E-9A00E84E6491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7AB929-50EF-44CC-A7FA-AE71BFCA725E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C0F4D8-E141-406C-86BE-BA525E52CD85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1CE0E0-6529-4219-9EB9-FE7811CF4A70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C34152-7A0D-48F3-AA4D-B45726BE91BB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BB3652-4400-43AA-941D-82E4FEE6DB98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1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9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47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D308E-476E-4721-994F-FF78B4B07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50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750205"/>
          </a:xfrm>
        </p:spPr>
        <p:txBody>
          <a:bodyPr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spc="-300" dirty="0">
                <a:ln w="3175">
                  <a:noFill/>
                </a:ln>
                <a:solidFill>
                  <a:schemeClr val="tx1"/>
                </a:solidFill>
                <a:effectLst/>
                <a:latin typeface="Kalinga" pitchFamily="34" charset="0"/>
                <a:ea typeface="+mn-ea"/>
                <a:cs typeface="Kaling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600062"/>
            <a:ext cx="8380412" cy="207645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2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1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8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0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71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16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7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6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F9EB9-FD7E-C64F-8D66-E84688B8D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5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6.bin"/><Relationship Id="rId2" Type="http://schemas.openxmlformats.org/officeDocument/2006/relationships/tags" Target="../tags/tag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image" Target="../media/image16.png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4.wmf"/><Relationship Id="rId4" Type="http://schemas.openxmlformats.org/officeDocument/2006/relationships/notesSlide" Target="../notesSlides/notesSlide3.xml"/><Relationship Id="rId9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2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0.bin"/><Relationship Id="rId2" Type="http://schemas.openxmlformats.org/officeDocument/2006/relationships/tags" Target="../tags/tag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9.bin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2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4.bin"/><Relationship Id="rId2" Type="http://schemas.openxmlformats.org/officeDocument/2006/relationships/tags" Target="../tags/tag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3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2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18.bin"/><Relationship Id="rId2" Type="http://schemas.openxmlformats.org/officeDocument/2006/relationships/tags" Target="../tags/tag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wmf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17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2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0.bin"/><Relationship Id="rId12" Type="http://schemas.openxmlformats.org/officeDocument/2006/relationships/oleObject" Target="../embeddings/oleObject22.bin"/><Relationship Id="rId2" Type="http://schemas.openxmlformats.org/officeDocument/2006/relationships/tags" Target="../tags/tag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wmf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1.bin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2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4.bin"/><Relationship Id="rId12" Type="http://schemas.openxmlformats.org/officeDocument/2006/relationships/oleObject" Target="../embeddings/oleObject26.bin"/><Relationship Id="rId2" Type="http://schemas.openxmlformats.org/officeDocument/2006/relationships/tags" Target="../tags/tag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wmf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23.bin"/><Relationship Id="rId10" Type="http://schemas.openxmlformats.org/officeDocument/2006/relationships/oleObject" Target="../embeddings/oleObject25.bin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2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8.bin"/><Relationship Id="rId12" Type="http://schemas.openxmlformats.org/officeDocument/2006/relationships/oleObject" Target="../embeddings/oleObject30.bin"/><Relationship Id="rId2" Type="http://schemas.openxmlformats.org/officeDocument/2006/relationships/tags" Target="../tags/tag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3.wmf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29.bin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2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32.bin"/><Relationship Id="rId12" Type="http://schemas.openxmlformats.org/officeDocument/2006/relationships/oleObject" Target="../embeddings/oleObject34.bin"/><Relationship Id="rId2" Type="http://schemas.openxmlformats.org/officeDocument/2006/relationships/tags" Target="../tags/tag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3.wmf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31.bin"/><Relationship Id="rId10" Type="http://schemas.openxmlformats.org/officeDocument/2006/relationships/oleObject" Target="../embeddings/oleObject33.bin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31.png"/><Relationship Id="rId10" Type="http://schemas.openxmlformats.org/officeDocument/2006/relationships/image" Target="../media/image58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8.png"/><Relationship Id="rId7" Type="http://schemas.microsoft.com/office/2007/relationships/hdphoto" Target="../media/hdphoto6.wd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1.emf"/><Relationship Id="rId4" Type="http://schemas.openxmlformats.org/officeDocument/2006/relationships/image" Target="../media/image67.png"/><Relationship Id="rId9" Type="http://schemas.openxmlformats.org/officeDocument/2006/relationships/customXml" Target="../ink/ink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0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1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3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90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10" Type="http://schemas.openxmlformats.org/officeDocument/2006/relationships/image" Target="../media/image88.png"/><Relationship Id="rId4" Type="http://schemas.openxmlformats.org/officeDocument/2006/relationships/image" Target="../media/image91.png"/><Relationship Id="rId9" Type="http://schemas.openxmlformats.org/officeDocument/2006/relationships/image" Target="../media/image8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1.emf"/><Relationship Id="rId5" Type="http://schemas.openxmlformats.org/officeDocument/2006/relationships/customXml" Target="../ink/ink7.xml"/><Relationship Id="rId4" Type="http://schemas.openxmlformats.org/officeDocument/2006/relationships/image" Target="../media/image10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5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Images and Filters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EE/CSE 576</a:t>
            </a:r>
            <a:endParaRPr lang="en-US" dirty="0" smtClean="0"/>
          </a:p>
          <a:p>
            <a:r>
              <a:rPr lang="en-US" dirty="0" smtClean="0"/>
              <a:t>Linda Shapiro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1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12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1247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1371" name="Rectangle 251"/>
          <p:cNvSpPr>
            <a:spLocks noChangeArrowheads="1"/>
          </p:cNvSpPr>
          <p:nvPr/>
        </p:nvSpPr>
        <p:spPr bwMode="auto">
          <a:xfrm>
            <a:off x="5105400" y="2590800"/>
            <a:ext cx="365125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1500" name="Group 380"/>
          <p:cNvGraphicFramePr>
            <a:graphicFrameLocks noGrp="1"/>
          </p:cNvGraphicFramePr>
          <p:nvPr/>
        </p:nvGraphicFramePr>
        <p:xfrm>
          <a:off x="711200" y="2287588"/>
          <a:ext cx="3556000" cy="3471863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1495" name="Rectangle 375"/>
          <p:cNvSpPr>
            <a:spLocks noChangeArrowheads="1"/>
          </p:cNvSpPr>
          <p:nvPr/>
        </p:nvSpPr>
        <p:spPr bwMode="auto">
          <a:xfrm>
            <a:off x="685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5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sp>
        <p:nvSpPr>
          <p:cNvPr id="261499" name="Rectangle 379"/>
          <p:cNvSpPr>
            <a:spLocks noChangeArrowheads="1"/>
          </p:cNvSpPr>
          <p:nvPr/>
        </p:nvSpPr>
        <p:spPr bwMode="auto">
          <a:xfrm>
            <a:off x="5181600" y="2667000"/>
            <a:ext cx="152400" cy="228600"/>
          </a:xfrm>
          <a:prstGeom prst="rect">
            <a:avLst/>
          </a:prstGeom>
          <a:solidFill>
            <a:schemeClr val="bg1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" name="Equation" r:id="rId5" imgW="7315200" imgH="1257300" progId="Equation.3">
                  <p:embed/>
                </p:oleObj>
              </mc:Choice>
              <mc:Fallback>
                <p:oleObj name="Equation" r:id="rId5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" name="Equation" r:id="rId7" imgW="7315200" imgH="4495800" progId="Equation.3">
                  <p:embed/>
                </p:oleObj>
              </mc:Choice>
              <mc:Fallback>
                <p:oleObj name="Equation" r:id="rId7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9" name="Equation" r:id="rId9" imgW="7315200" imgH="4178300" progId="Equation.3">
                  <p:embed/>
                </p:oleObj>
              </mc:Choice>
              <mc:Fallback>
                <p:oleObj name="Equation" r:id="rId9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Image filtering</a:t>
            </a:r>
          </a:p>
        </p:txBody>
      </p:sp>
      <p:grpSp>
        <p:nvGrpSpPr>
          <p:cNvPr id="2428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2429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431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2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3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4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5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6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7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8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9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40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1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2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3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4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5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6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7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430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053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0" name="Equation" r:id="rId12" imgW="7315200" imgH="4038600" progId="Equation.3">
                  <p:embed/>
                </p:oleObj>
              </mc:Choice>
              <mc:Fallback>
                <p:oleObj name="Equation" r:id="rId12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0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371" grpId="0" animBg="1"/>
      <p:bldP spid="261495" grpId="0" animBg="1"/>
      <p:bldP spid="2614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171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3295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324" name="Rectangle 251"/>
          <p:cNvSpPr>
            <a:spLocks noChangeArrowheads="1"/>
          </p:cNvSpPr>
          <p:nvPr/>
        </p:nvSpPr>
        <p:spPr bwMode="auto">
          <a:xfrm>
            <a:off x="5410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3420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448" name="Rectangle 375"/>
          <p:cNvSpPr>
            <a:spLocks noChangeArrowheads="1"/>
          </p:cNvSpPr>
          <p:nvPr/>
        </p:nvSpPr>
        <p:spPr bwMode="auto">
          <a:xfrm>
            <a:off x="1066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4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1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9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3450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3452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454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5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6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7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8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9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0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1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2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3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4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5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6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7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8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9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70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453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076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3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1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3077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4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6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219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5343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348" name="Rectangle 251"/>
          <p:cNvSpPr>
            <a:spLocks noChangeArrowheads="1"/>
          </p:cNvSpPr>
          <p:nvPr/>
        </p:nvSpPr>
        <p:spPr bwMode="auto">
          <a:xfrm>
            <a:off x="5791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5468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472" name="Rectangle 375"/>
          <p:cNvSpPr>
            <a:spLocks noChangeArrowheads="1"/>
          </p:cNvSpPr>
          <p:nvPr/>
        </p:nvSpPr>
        <p:spPr bwMode="auto">
          <a:xfrm>
            <a:off x="1447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5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6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3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4474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447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447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7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8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8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4477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4100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7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5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4101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8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267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7391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372" name="Rectangle 251"/>
          <p:cNvSpPr>
            <a:spLocks noChangeArrowheads="1"/>
          </p:cNvSpPr>
          <p:nvPr/>
        </p:nvSpPr>
        <p:spPr bwMode="auto">
          <a:xfrm>
            <a:off x="6172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7516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496" name="Rectangle 375"/>
          <p:cNvSpPr>
            <a:spLocks noChangeArrowheads="1"/>
          </p:cNvSpPr>
          <p:nvPr/>
        </p:nvSpPr>
        <p:spPr bwMode="auto">
          <a:xfrm>
            <a:off x="1752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2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9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0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7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5498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550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550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1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1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550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5124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1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9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5125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2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6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273" name="Rectangle 127"/>
          <p:cNvSpPr>
            <a:spLocks noChangeArrowheads="1"/>
          </p:cNvSpPr>
          <p:nvPr/>
        </p:nvSpPr>
        <p:spPr bwMode="auto">
          <a:xfrm>
            <a:off x="64770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397" name="Rectangle 252"/>
          <p:cNvSpPr>
            <a:spLocks noChangeArrowheads="1"/>
          </p:cNvSpPr>
          <p:nvPr/>
        </p:nvSpPr>
        <p:spPr bwMode="auto">
          <a:xfrm>
            <a:off x="2133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46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3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4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98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6399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6401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6403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4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5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6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7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8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9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0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1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2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3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4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5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6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7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8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9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6402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6148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5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00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6149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6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D308E-476E-4721-994F-FF78B4B07E4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6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297" name="Rectangle 127"/>
          <p:cNvSpPr>
            <a:spLocks noChangeArrowheads="1"/>
          </p:cNvSpPr>
          <p:nvPr/>
        </p:nvSpPr>
        <p:spPr bwMode="auto">
          <a:xfrm>
            <a:off x="6172200" y="43434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421" name="Rectangle 252"/>
          <p:cNvSpPr>
            <a:spLocks noChangeArrowheads="1"/>
          </p:cNvSpPr>
          <p:nvPr/>
        </p:nvSpPr>
        <p:spPr bwMode="auto">
          <a:xfrm>
            <a:off x="1812925" y="40259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70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7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8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22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7423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742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742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2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3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3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7427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7172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9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24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sp>
        <p:nvSpPr>
          <p:cNvPr id="7425" name="TextBox 31"/>
          <p:cNvSpPr txBox="1">
            <a:spLocks noChangeArrowheads="1"/>
          </p:cNvSpPr>
          <p:nvPr/>
        </p:nvSpPr>
        <p:spPr bwMode="auto">
          <a:xfrm>
            <a:off x="6216650" y="4351338"/>
            <a:ext cx="325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?</a:t>
            </a:r>
          </a:p>
        </p:txBody>
      </p:sp>
      <p:graphicFrame>
        <p:nvGraphicFramePr>
          <p:cNvPr id="7173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0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D308E-476E-4721-994F-FF78B4B07E4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3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321" name="Rectangle 127"/>
          <p:cNvSpPr>
            <a:spLocks noChangeArrowheads="1"/>
          </p:cNvSpPr>
          <p:nvPr/>
        </p:nvSpPr>
        <p:spPr bwMode="auto">
          <a:xfrm>
            <a:off x="6858000" y="36576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445" name="Rectangle 252"/>
          <p:cNvSpPr>
            <a:spLocks noChangeArrowheads="1"/>
          </p:cNvSpPr>
          <p:nvPr/>
        </p:nvSpPr>
        <p:spPr bwMode="auto">
          <a:xfrm>
            <a:off x="2514600" y="33528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94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1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2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46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8447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845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845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6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6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845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8196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3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48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sp>
        <p:nvSpPr>
          <p:cNvPr id="8449" name="TextBox 31"/>
          <p:cNvSpPr txBox="1">
            <a:spLocks noChangeArrowheads="1"/>
          </p:cNvSpPr>
          <p:nvPr/>
        </p:nvSpPr>
        <p:spPr bwMode="auto">
          <a:xfrm>
            <a:off x="6858000" y="3657600"/>
            <a:ext cx="32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?</a:t>
            </a:r>
          </a:p>
        </p:txBody>
      </p:sp>
      <p:graphicFrame>
        <p:nvGraphicFramePr>
          <p:cNvPr id="8197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4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D308E-476E-4721-994F-FF78B4B07E4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9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36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98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41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71488" name="Group 128"/>
          <p:cNvGraphicFramePr>
            <a:graphicFrameLocks noGrp="1"/>
          </p:cNvGraphicFramePr>
          <p:nvPr>
            <p:ph idx="1"/>
          </p:nvPr>
        </p:nvGraphicFramePr>
        <p:xfrm>
          <a:off x="4724400" y="2286000"/>
          <a:ext cx="3581400" cy="3429000"/>
        </p:xfrm>
        <a:graphic>
          <a:graphicData uri="http://schemas.openxmlformats.org/drawingml/2006/table">
            <a:tbl>
              <a:tblPr/>
              <a:tblGrid>
                <a:gridCol w="35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218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5" name="Equation" r:id="rId5" imgW="7315200" imgH="4495800" progId="Equation.3">
                  <p:embed/>
                </p:oleObj>
              </mc:Choice>
              <mc:Fallback>
                <p:oleObj name="Equation" r:id="rId5" imgW="7315200" imgH="449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6" name="Equation" r:id="rId7" imgW="7315200" imgH="4178300" progId="Equation.3">
                  <p:embed/>
                </p:oleObj>
              </mc:Choice>
              <mc:Fallback>
                <p:oleObj name="Equation" r:id="rId7" imgW="7315200" imgH="417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68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9469" name="Group 4"/>
          <p:cNvGrpSpPr>
            <a:grpSpLocks/>
          </p:cNvGrpSpPr>
          <p:nvPr/>
        </p:nvGrpSpPr>
        <p:grpSpPr bwMode="auto">
          <a:xfrm>
            <a:off x="6477000" y="304800"/>
            <a:ext cx="685800" cy="584200"/>
            <a:chOff x="3799" y="2064"/>
            <a:chExt cx="1433" cy="1136"/>
          </a:xfrm>
        </p:grpSpPr>
        <p:grpSp>
          <p:nvGrpSpPr>
            <p:cNvPr id="9471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9473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4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5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6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7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8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9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0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1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2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3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4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5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6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7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8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9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9472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9220" name="Object 26"/>
          <p:cNvGraphicFramePr>
            <a:graphicFrameLocks noChangeAspect="1"/>
          </p:cNvGraphicFramePr>
          <p:nvPr/>
        </p:nvGraphicFramePr>
        <p:xfrm>
          <a:off x="5322888" y="228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7" name="Equation" r:id="rId10" imgW="7315200" imgH="4038600" progId="Equation.3">
                  <p:embed/>
                </p:oleObj>
              </mc:Choice>
              <mc:Fallback>
                <p:oleObj name="Equation" r:id="rId10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888" y="228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70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9221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8" name="Equation" r:id="rId12" imgW="7315200" imgH="1257300" progId="Equation.3">
                  <p:embed/>
                </p:oleObj>
              </mc:Choice>
              <mc:Fallback>
                <p:oleObj name="Equation" r:id="rId12" imgW="7315200" imgH="1257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FD308E-476E-4721-994F-FF78B4B07E4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7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3400" y="1981200"/>
            <a:ext cx="419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What does it do?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Replaces each pixel with an average of its neighborhood</a:t>
            </a: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Achieve smoothing effect (remove sharp features)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5486400" y="2514600"/>
            <a:ext cx="2274888" cy="1803400"/>
            <a:chOff x="3799" y="2064"/>
            <a:chExt cx="1433" cy="1136"/>
          </a:xfrm>
        </p:grpSpPr>
        <p:grpSp>
          <p:nvGrpSpPr>
            <p:cNvPr id="10247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0249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0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1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2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3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4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5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6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7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8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59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0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1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2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3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4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5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0248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5" name="Text Box 24"/>
          <p:cNvSpPr txBox="1">
            <a:spLocks noChangeArrowheads="1"/>
          </p:cNvSpPr>
          <p:nvPr/>
        </p:nvSpPr>
        <p:spPr bwMode="auto">
          <a:xfrm>
            <a:off x="6019800" y="6400800"/>
            <a:ext cx="3019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Slide credit: David Lowe (UBC)</a:t>
            </a:r>
          </a:p>
        </p:txBody>
      </p:sp>
      <p:graphicFrame>
        <p:nvGraphicFramePr>
          <p:cNvPr id="10242" name="Object 25"/>
          <p:cNvGraphicFramePr>
            <a:graphicFrameLocks noChangeAspect="1"/>
          </p:cNvGraphicFramePr>
          <p:nvPr/>
        </p:nvGraphicFramePr>
        <p:xfrm>
          <a:off x="6389688" y="1752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7" name="Equation" r:id="rId5" imgW="7315200" imgH="4038600" progId="Equation.3">
                  <p:embed/>
                </p:oleObj>
              </mc:Choice>
              <mc:Fallback>
                <p:oleObj name="Equation" r:id="rId5" imgW="7315200" imgH="403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1752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Box Filter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78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9050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box filter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85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8435"/>
            <a:ext cx="8229600" cy="1143000"/>
          </a:xfrm>
        </p:spPr>
        <p:txBody>
          <a:bodyPr/>
          <a:lstStyle/>
          <a:p>
            <a:r>
              <a:rPr lang="en-US" dirty="0" smtClean="0"/>
              <a:t>What is an image?</a:t>
            </a:r>
            <a:endParaRPr lang="en-US" dirty="0"/>
          </a:p>
        </p:txBody>
      </p:sp>
      <p:pic>
        <p:nvPicPr>
          <p:cNvPr id="5" name="Picture 4" descr="Hannane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763"/>
            <a:ext cx="9180809" cy="56997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9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2776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7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8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9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0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2781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2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3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4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5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6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7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8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9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0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1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2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2772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2773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pic>
        <p:nvPicPr>
          <p:cNvPr id="32774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5" name="Text Box 2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1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3801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2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3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4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5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3806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7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8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9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10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1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2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3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4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5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6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7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3796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7" name="Text Box 23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3798" name="Text Box 24"/>
          <p:cNvSpPr txBox="1">
            <a:spLocks noChangeArrowheads="1"/>
          </p:cNvSpPr>
          <p:nvPr/>
        </p:nvSpPr>
        <p:spPr bwMode="auto">
          <a:xfrm>
            <a:off x="6324600" y="4724400"/>
            <a:ext cx="213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" pitchFamily="18" charset="0"/>
              </a:rPr>
              <a:t>Filtered </a:t>
            </a:r>
          </a:p>
          <a:p>
            <a:r>
              <a:rPr lang="en-US">
                <a:latin typeface="Times" pitchFamily="18" charset="0"/>
              </a:rPr>
              <a:t>(no change)</a:t>
            </a:r>
          </a:p>
        </p:txBody>
      </p:sp>
      <p:pic>
        <p:nvPicPr>
          <p:cNvPr id="33799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800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4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4824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5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6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7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4828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9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0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1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2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3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4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5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6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7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8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9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40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4820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821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4822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34823" name="Text Box 24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5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5850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1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2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3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5854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5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6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7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8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9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0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1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2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3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4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5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6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5844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5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pic>
        <p:nvPicPr>
          <p:cNvPr id="35846" name="Picture 23"/>
          <p:cNvPicPr>
            <a:picLocks noChangeAspect="1" noChangeArrowheads="1"/>
          </p:cNvPicPr>
          <p:nvPr/>
        </p:nvPicPr>
        <p:blipFill>
          <a:blip r:embed="rId3" cstate="print"/>
          <a:srcRect l="8000"/>
          <a:stretch>
            <a:fillRect/>
          </a:stretch>
        </p:blipFill>
        <p:spPr bwMode="auto">
          <a:xfrm>
            <a:off x="6477000" y="2667000"/>
            <a:ext cx="1828800" cy="1857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35847" name="Rectangle 24"/>
          <p:cNvSpPr>
            <a:spLocks noChangeArrowheads="1"/>
          </p:cNvSpPr>
          <p:nvPr/>
        </p:nvSpPr>
        <p:spPr bwMode="auto">
          <a:xfrm>
            <a:off x="6477000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Text Box 25"/>
          <p:cNvSpPr txBox="1">
            <a:spLocks noChangeArrowheads="1"/>
          </p:cNvSpPr>
          <p:nvPr/>
        </p:nvSpPr>
        <p:spPr bwMode="auto">
          <a:xfrm>
            <a:off x="6553200" y="4724400"/>
            <a:ext cx="1544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Shifted left</a:t>
            </a:r>
          </a:p>
          <a:p>
            <a:r>
              <a:rPr lang="en-US">
                <a:latin typeface="Times" pitchFamily="18" charset="0"/>
              </a:rPr>
              <a:t>By 1 pixel</a:t>
            </a:r>
          </a:p>
        </p:txBody>
      </p:sp>
      <p:sp>
        <p:nvSpPr>
          <p:cNvPr id="35849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8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36892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6894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5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6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7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8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9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0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1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2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3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4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5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6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7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8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9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10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6893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70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36875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6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7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8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9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6880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1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2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3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4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5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6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7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8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9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90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91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6871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-</a:t>
            </a:r>
          </a:p>
        </p:txBody>
      </p:sp>
      <p:sp>
        <p:nvSpPr>
          <p:cNvPr id="36872" name="Text Box 44"/>
          <p:cNvSpPr txBox="1">
            <a:spLocks noChangeArrowheads="1"/>
          </p:cNvSpPr>
          <p:nvPr/>
        </p:nvSpPr>
        <p:spPr bwMode="auto">
          <a:xfrm>
            <a:off x="7467600" y="28956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36874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6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37916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7918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19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0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1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2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3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4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5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6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7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28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29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0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1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2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3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4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7917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894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37899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0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1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2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3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7904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5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6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7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8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09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0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1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2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3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4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5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7895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-</a:t>
            </a:r>
          </a:p>
        </p:txBody>
      </p:sp>
      <p:sp>
        <p:nvSpPr>
          <p:cNvPr id="37896" name="Text Box 44"/>
          <p:cNvSpPr txBox="1">
            <a:spLocks noChangeArrowheads="1"/>
          </p:cNvSpPr>
          <p:nvPr/>
        </p:nvSpPr>
        <p:spPr bwMode="auto">
          <a:xfrm>
            <a:off x="4419600" y="4724400"/>
            <a:ext cx="4419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Sharpening filter</a:t>
            </a:r>
          </a:p>
          <a:p>
            <a:pPr lvl="1">
              <a:buFontTx/>
              <a:buChar char="-"/>
            </a:pPr>
            <a:r>
              <a:rPr lang="en-US"/>
              <a:t> Accentuates differences with local average</a:t>
            </a:r>
          </a:p>
        </p:txBody>
      </p:sp>
      <p:pic>
        <p:nvPicPr>
          <p:cNvPr id="37897" name="Picture 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2514600"/>
            <a:ext cx="18764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8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5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 t="18013"/>
          <a:stretch>
            <a:fillRect/>
          </a:stretch>
        </p:blipFill>
        <p:spPr bwMode="auto">
          <a:xfrm>
            <a:off x="762000" y="1676400"/>
            <a:ext cx="7586663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Sharpening</a:t>
            </a: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7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filters</a:t>
            </a:r>
          </a:p>
        </p:txBody>
      </p:sp>
      <p:grpSp>
        <p:nvGrpSpPr>
          <p:cNvPr id="39939" name="Group 5"/>
          <p:cNvGrpSpPr>
            <a:grpSpLocks noChangeAspect="1"/>
          </p:cNvGrpSpPr>
          <p:nvPr/>
        </p:nvGrpSpPr>
        <p:grpSpPr bwMode="auto">
          <a:xfrm>
            <a:off x="3886200" y="3200400"/>
            <a:ext cx="1390650" cy="1371600"/>
            <a:chOff x="144" y="144"/>
            <a:chExt cx="1152" cy="1136"/>
          </a:xfrm>
        </p:grpSpPr>
        <p:sp>
          <p:nvSpPr>
            <p:cNvPr id="39944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39945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46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39947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39948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49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2</a:t>
              </a:r>
            </a:p>
          </p:txBody>
        </p:sp>
        <p:sp>
          <p:nvSpPr>
            <p:cNvPr id="39950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39951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52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39953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4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5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6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7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8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9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60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9940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3" name="Picture 5" descr="C:\Documents and Settings\Derek Hoiem\My Documents\Classes\Spring10 - Computer Vision\figs\einstein_sobel_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Vertical Edge</a:t>
            </a:r>
          </a:p>
          <a:p>
            <a:pPr algn="ctr"/>
            <a:r>
              <a:rPr lang="en-US" sz="2000"/>
              <a:t>(absolute value)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178300" y="4648200"/>
            <a:ext cx="77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Sobel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filters</a:t>
            </a:r>
          </a:p>
        </p:txBody>
      </p:sp>
      <p:grpSp>
        <p:nvGrpSpPr>
          <p:cNvPr id="40963" name="Group 5"/>
          <p:cNvGrpSpPr>
            <a:grpSpLocks noChangeAspect="1"/>
          </p:cNvGrpSpPr>
          <p:nvPr/>
        </p:nvGrpSpPr>
        <p:grpSpPr bwMode="auto">
          <a:xfrm>
            <a:off x="3886200" y="3211513"/>
            <a:ext cx="1390650" cy="1371600"/>
            <a:chOff x="144" y="144"/>
            <a:chExt cx="1152" cy="1136"/>
          </a:xfrm>
        </p:grpSpPr>
        <p:sp>
          <p:nvSpPr>
            <p:cNvPr id="40969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40970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40971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40972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3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4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5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40976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2</a:t>
              </a:r>
            </a:p>
          </p:txBody>
        </p:sp>
        <p:sp>
          <p:nvSpPr>
            <p:cNvPr id="40977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40978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79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0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1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2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3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4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5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Horizontal Edge</a:t>
            </a:r>
          </a:p>
          <a:p>
            <a:pPr algn="ctr"/>
            <a:r>
              <a:rPr lang="en-US" sz="2000"/>
              <a:t>(absolute value)</a:t>
            </a:r>
          </a:p>
        </p:txBody>
      </p:sp>
      <p:pic>
        <p:nvPicPr>
          <p:cNvPr id="40965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87" name="Picture 3" descr="C:\Documents and Settings\Derek Hoiem\My Documents\Classes\Spring10 - Computer Vision\figs\einstein_sobel_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178300" y="4659313"/>
            <a:ext cx="774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Sobel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9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gradient filters</a:t>
            </a:r>
            <a:endParaRPr lang="en-US" dirty="0"/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2073275" y="3124200"/>
            <a:ext cx="1390650" cy="1371600"/>
            <a:chOff x="144" y="144"/>
            <a:chExt cx="1152" cy="1136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grpSp>
        <p:nvGrpSpPr>
          <p:cNvPr id="22" name="Group 5"/>
          <p:cNvGrpSpPr>
            <a:grpSpLocks noChangeAspect="1"/>
          </p:cNvGrpSpPr>
          <p:nvPr/>
        </p:nvGrpSpPr>
        <p:grpSpPr bwMode="auto">
          <a:xfrm>
            <a:off x="5048989" y="3094463"/>
            <a:ext cx="1390650" cy="1371600"/>
            <a:chOff x="144" y="144"/>
            <a:chExt cx="1152" cy="1136"/>
          </a:xfrm>
        </p:grpSpPr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30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0</a:t>
              </a:r>
              <a:endParaRPr lang="en-US" sz="2000" dirty="0"/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8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grpSp>
        <p:nvGrpSpPr>
          <p:cNvPr id="40" name="Group 5"/>
          <p:cNvGrpSpPr>
            <a:grpSpLocks noChangeAspect="1"/>
          </p:cNvGrpSpPr>
          <p:nvPr/>
        </p:nvGrpSpPr>
        <p:grpSpPr bwMode="auto">
          <a:xfrm>
            <a:off x="2073275" y="5105803"/>
            <a:ext cx="1390650" cy="456395"/>
            <a:chOff x="144" y="523"/>
            <a:chExt cx="1152" cy="378"/>
          </a:xfrm>
        </p:grpSpPr>
        <p:sp>
          <p:nvSpPr>
            <p:cNvPr id="44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45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50" name="Line 15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1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2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3" name="Line 18"/>
            <p:cNvSpPr>
              <a:spLocks noChangeShapeType="1"/>
            </p:cNvSpPr>
            <p:nvPr/>
          </p:nvSpPr>
          <p:spPr bwMode="auto">
            <a:xfrm flipV="1">
              <a:off x="165" y="901"/>
              <a:ext cx="1131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4" name="Line 19"/>
            <p:cNvSpPr>
              <a:spLocks noChangeShapeType="1"/>
            </p:cNvSpPr>
            <p:nvPr/>
          </p:nvSpPr>
          <p:spPr bwMode="auto">
            <a:xfrm>
              <a:off x="152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5" name="Line 20"/>
            <p:cNvSpPr>
              <a:spLocks noChangeShapeType="1"/>
            </p:cNvSpPr>
            <p:nvPr/>
          </p:nvSpPr>
          <p:spPr bwMode="auto">
            <a:xfrm>
              <a:off x="528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6" name="Line 21"/>
            <p:cNvSpPr>
              <a:spLocks noChangeShapeType="1"/>
            </p:cNvSpPr>
            <p:nvPr/>
          </p:nvSpPr>
          <p:spPr bwMode="auto">
            <a:xfrm>
              <a:off x="912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57" name="Line 22"/>
            <p:cNvSpPr>
              <a:spLocks noChangeShapeType="1"/>
            </p:cNvSpPr>
            <p:nvPr/>
          </p:nvSpPr>
          <p:spPr bwMode="auto">
            <a:xfrm>
              <a:off x="1296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2573675" y="460030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663919" y="265796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 Gradient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626205" y="2657962"/>
            <a:ext cx="194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Gradient</a:t>
            </a:r>
            <a:endParaRPr lang="en-US" dirty="0"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 rot="5400000">
            <a:off x="6872503" y="3519213"/>
            <a:ext cx="1390650" cy="463639"/>
            <a:chOff x="144" y="520"/>
            <a:chExt cx="1152" cy="384"/>
          </a:xfrm>
        </p:grpSpPr>
        <p:sp>
          <p:nvSpPr>
            <p:cNvPr id="62" name="Rectangle 9"/>
            <p:cNvSpPr>
              <a:spLocks noChangeArrowheads="1"/>
            </p:cNvSpPr>
            <p:nvPr/>
          </p:nvSpPr>
          <p:spPr bwMode="auto">
            <a:xfrm rot="16200000"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63" name="Rectangle 10"/>
            <p:cNvSpPr>
              <a:spLocks noChangeArrowheads="1"/>
            </p:cNvSpPr>
            <p:nvPr/>
          </p:nvSpPr>
          <p:spPr bwMode="auto">
            <a:xfrm rot="16200000"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/>
                <a:t>0</a:t>
              </a:r>
            </a:p>
          </p:txBody>
        </p:sp>
        <p:sp>
          <p:nvSpPr>
            <p:cNvPr id="64" name="Rectangle 11"/>
            <p:cNvSpPr>
              <a:spLocks noChangeArrowheads="1"/>
            </p:cNvSpPr>
            <p:nvPr/>
          </p:nvSpPr>
          <p:spPr bwMode="auto">
            <a:xfrm rot="16200000">
              <a:off x="157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 dirty="0" smtClean="0"/>
                <a:t>-1</a:t>
              </a:r>
              <a:endParaRPr lang="en-US" sz="2000" dirty="0"/>
            </a:p>
          </p:txBody>
        </p:sp>
        <p:sp>
          <p:nvSpPr>
            <p:cNvPr id="65" name="Line 15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6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7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8" name="Line 18"/>
            <p:cNvSpPr>
              <a:spLocks noChangeShapeType="1"/>
            </p:cNvSpPr>
            <p:nvPr/>
          </p:nvSpPr>
          <p:spPr bwMode="auto">
            <a:xfrm flipV="1">
              <a:off x="165" y="901"/>
              <a:ext cx="1131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69" name="Line 19"/>
            <p:cNvSpPr>
              <a:spLocks noChangeShapeType="1"/>
            </p:cNvSpPr>
            <p:nvPr/>
          </p:nvSpPr>
          <p:spPr bwMode="auto">
            <a:xfrm>
              <a:off x="152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70" name="Line 20"/>
            <p:cNvSpPr>
              <a:spLocks noChangeShapeType="1"/>
            </p:cNvSpPr>
            <p:nvPr/>
          </p:nvSpPr>
          <p:spPr bwMode="auto">
            <a:xfrm>
              <a:off x="528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71" name="Line 21"/>
            <p:cNvSpPr>
              <a:spLocks noChangeShapeType="1"/>
            </p:cNvSpPr>
            <p:nvPr/>
          </p:nvSpPr>
          <p:spPr bwMode="auto">
            <a:xfrm>
              <a:off x="912" y="523"/>
              <a:ext cx="0" cy="37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72" name="Line 22"/>
            <p:cNvSpPr>
              <a:spLocks noChangeShapeType="1"/>
            </p:cNvSpPr>
            <p:nvPr/>
          </p:nvSpPr>
          <p:spPr bwMode="auto">
            <a:xfrm>
              <a:off x="1296" y="523"/>
              <a:ext cx="0" cy="37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6753611" y="353132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400013" y="97586"/>
            <a:ext cx="6412491" cy="661889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375962" y="1427320"/>
            <a:ext cx="336612" cy="3168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7" idx="7"/>
          </p:cNvCxnSpPr>
          <p:nvPr/>
        </p:nvCxnSpPr>
        <p:spPr>
          <a:xfrm flipH="1">
            <a:off x="4663278" y="752068"/>
            <a:ext cx="2619293" cy="7216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071476"/>
              </p:ext>
            </p:extLst>
          </p:nvPr>
        </p:nvGraphicFramePr>
        <p:xfrm>
          <a:off x="7282571" y="247793"/>
          <a:ext cx="1536717" cy="960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8" name="Equation" r:id="rId4" imgW="711200" imgH="444500" progId="Equation.3">
                  <p:embed/>
                </p:oleObj>
              </mc:Choice>
              <mc:Fallback>
                <p:oleObj name="Equation" r:id="rId4" imgW="711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82571" y="247793"/>
                        <a:ext cx="1536717" cy="960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9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upload.wikimedia.org/wikipedia/commons/thumb/f/f6/Gaussian_Filter.svg/700px-Gaussian_Filter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35" y="1335147"/>
            <a:ext cx="2263107" cy="162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Gaussian filter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71800" y="3878013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sp>
        <p:nvSpPr>
          <p:cNvPr id="23" name="TextBox 22"/>
          <p:cNvSpPr txBox="1"/>
          <p:nvPr/>
        </p:nvSpPr>
        <p:spPr>
          <a:xfrm>
            <a:off x="5486400" y="3649413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25" name="TextBox 24"/>
          <p:cNvSpPr txBox="1"/>
          <p:nvPr/>
        </p:nvSpPr>
        <p:spPr>
          <a:xfrm>
            <a:off x="838200" y="5574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image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087091" y="53456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553200" y="55742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image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35011"/>
            <a:ext cx="1719263" cy="173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4841"/>
          <a:stretch/>
        </p:blipFill>
        <p:spPr bwMode="auto">
          <a:xfrm>
            <a:off x="6161314" y="3048000"/>
            <a:ext cx="2482668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4841"/>
          <a:stretch/>
        </p:blipFill>
        <p:spPr bwMode="auto">
          <a:xfrm>
            <a:off x="354799" y="3047793"/>
            <a:ext cx="2474991" cy="250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46632"/>
            <a:ext cx="274796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2986920" y="2868480"/>
              <a:ext cx="3040560" cy="235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81880" y="2863800"/>
                <a:ext cx="3048480" cy="24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138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Gaussian vs. mean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 descr="C:\larryz\classes\UW576S11\data\sn_mea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28"/>
          <a:stretch/>
        </p:blipFill>
        <p:spPr bwMode="auto">
          <a:xfrm>
            <a:off x="2736058" y="1447800"/>
            <a:ext cx="3009518" cy="387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5"/>
          <a:stretch/>
        </p:blipFill>
        <p:spPr bwMode="auto">
          <a:xfrm>
            <a:off x="2736059" y="4800599"/>
            <a:ext cx="516714" cy="52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81000" y="6243935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does real blur look like?</a:t>
            </a:r>
            <a:endParaRPr lang="en-US" sz="2400" dirty="0"/>
          </a:p>
        </p:txBody>
      </p:sp>
      <p:pic>
        <p:nvPicPr>
          <p:cNvPr id="11267" name="Picture 3" descr="C:\larryz\classes\UW576S11\data\sn_ori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28"/>
          <a:stretch/>
        </p:blipFill>
        <p:spPr bwMode="auto">
          <a:xfrm>
            <a:off x="228600" y="1460541"/>
            <a:ext cx="2216770" cy="28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larryz\classes\UW576S11\data\sn_gauss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02"/>
          <a:stretch/>
        </p:blipFill>
        <p:spPr bwMode="auto">
          <a:xfrm>
            <a:off x="5930353" y="1460541"/>
            <a:ext cx="2985047" cy="387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353" y="4770438"/>
            <a:ext cx="546647" cy="55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41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8392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Spatially-weighted average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>
              <a:latin typeface="Courier New" pitchFamily="49" charset="0"/>
            </a:endParaRPr>
          </a:p>
        </p:txBody>
      </p:sp>
      <p:pic>
        <p:nvPicPr>
          <p:cNvPr id="45059" name="Picture 4" descr="realgaussian"/>
          <p:cNvPicPr>
            <a:picLocks noChangeAspect="1" noChangeArrowheads="1"/>
          </p:cNvPicPr>
          <p:nvPr/>
        </p:nvPicPr>
        <p:blipFill>
          <a:blip r:embed="rId4" cstate="print"/>
          <a:srcRect l="3360" t="15573" b="4480"/>
          <a:stretch>
            <a:fillRect/>
          </a:stretch>
        </p:blipFill>
        <p:spPr bwMode="auto">
          <a:xfrm>
            <a:off x="228600" y="2057400"/>
            <a:ext cx="294322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057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4419600"/>
            <a:ext cx="25146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5437188" y="2343150"/>
            <a:ext cx="3478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0.003   0.013   0.022   0.013   0.003</a:t>
            </a:r>
          </a:p>
          <a:p>
            <a:r>
              <a:rPr lang="en-US" sz="1600">
                <a:latin typeface="Tahoma" pitchFamily="34" charset="0"/>
              </a:rPr>
              <a:t>0.013   0.059   0.097   0.059   0.013</a:t>
            </a:r>
          </a:p>
          <a:p>
            <a:r>
              <a:rPr lang="en-US" sz="1600">
                <a:latin typeface="Tahoma" pitchFamily="34" charset="0"/>
              </a:rPr>
              <a:t>0.022   0.097   0.159   0.097   0.022</a:t>
            </a:r>
          </a:p>
          <a:p>
            <a:r>
              <a:rPr lang="en-US" sz="1600">
                <a:latin typeface="Tahoma" pitchFamily="34" charset="0"/>
              </a:rPr>
              <a:t>0.013   0.059   0.097   0.059   0.013</a:t>
            </a:r>
          </a:p>
          <a:p>
            <a:r>
              <a:rPr lang="en-US" sz="1600">
                <a:latin typeface="Tahoma" pitchFamily="34" charset="0"/>
              </a:rPr>
              <a:t>0.003   0.013   0.022   0.013   0.003</a:t>
            </a:r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6591300" y="3900488"/>
            <a:ext cx="1404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sym typeface="Symbol" pitchFamily="18" charset="2"/>
              </a:rPr>
              <a:t>5 x 5,  = 1</a:t>
            </a:r>
            <a:endParaRPr lang="en-US">
              <a:latin typeface="Tahoma" pitchFamily="34" charset="0"/>
            </a:endParaRPr>
          </a:p>
        </p:txBody>
      </p:sp>
      <p:sp>
        <p:nvSpPr>
          <p:cNvPr id="45064" name="Rectangle 9"/>
          <p:cNvSpPr>
            <a:spLocks noChangeArrowheads="1"/>
          </p:cNvSpPr>
          <p:nvPr/>
        </p:nvSpPr>
        <p:spPr bwMode="auto">
          <a:xfrm>
            <a:off x="5410200" y="2057400"/>
            <a:ext cx="3505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6280150" y="6488113"/>
            <a:ext cx="2863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imes" pitchFamily="18" charset="0"/>
              </a:rPr>
              <a:t>Slide credit: Christopher Rasmussen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1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Important filter: Gaussian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45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88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Gaussian filter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8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8288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box filter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33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1" descr="gauss_sigma2_hsize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238" y="2768600"/>
            <a:ext cx="384333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Rectangle 3074"/>
          <p:cNvSpPr>
            <a:spLocks noGrp="1" noChangeArrowheads="1"/>
          </p:cNvSpPr>
          <p:nvPr>
            <p:ph type="title"/>
          </p:nvPr>
        </p:nvSpPr>
        <p:spPr>
          <a:xfrm>
            <a:off x="592138" y="0"/>
            <a:ext cx="7808912" cy="1104900"/>
          </a:xfrm>
        </p:spPr>
        <p:txBody>
          <a:bodyPr/>
          <a:lstStyle/>
          <a:p>
            <a:pPr eaLnBrk="1" hangingPunct="1"/>
            <a:r>
              <a:rPr lang="en-US" smtClean="0"/>
              <a:t>Gaussian filters</a:t>
            </a:r>
          </a:p>
        </p:txBody>
      </p:sp>
      <p:sp>
        <p:nvSpPr>
          <p:cNvPr id="103428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446088" y="1019175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What parameters matter here?</a:t>
            </a:r>
          </a:p>
          <a:p>
            <a:pPr eaLnBrk="1" hangingPunct="1"/>
            <a:r>
              <a:rPr lang="en-US" sz="2800" b="1" dirty="0" smtClean="0"/>
              <a:t>Variance</a:t>
            </a:r>
            <a:r>
              <a:rPr lang="en-US" sz="2800" dirty="0" smtClean="0"/>
              <a:t> of Gaussian: determines extent of smoothing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sp>
        <p:nvSpPr>
          <p:cNvPr id="103429" name="Text Box 3349"/>
          <p:cNvSpPr txBox="1">
            <a:spLocks noChangeArrowheads="1"/>
          </p:cNvSpPr>
          <p:nvPr/>
        </p:nvSpPr>
        <p:spPr bwMode="auto">
          <a:xfrm>
            <a:off x="2095500" y="5113338"/>
            <a:ext cx="3425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SzPct val="75000"/>
              <a:buFont typeface="Monotype Sorts"/>
              <a:buNone/>
            </a:pPr>
            <a:endParaRPr lang="en-US" sz="28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03431" name="Picture 14" descr="gauss_sigma5_hsize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8975" y="2805113"/>
            <a:ext cx="384333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2" name="Picture 15" descr="gauss_sigma5_hsize30_2d.jpg"/>
          <p:cNvPicPr>
            <a:picLocks noChangeAspect="1"/>
          </p:cNvPicPr>
          <p:nvPr/>
        </p:nvPicPr>
        <p:blipFill>
          <a:blip r:embed="rId5" cstate="print"/>
          <a:srcRect l="26300" t="5916" r="22746" b="10709"/>
          <a:stretch>
            <a:fillRect/>
          </a:stretch>
        </p:blipFill>
        <p:spPr bwMode="auto">
          <a:xfrm>
            <a:off x="7237413" y="2760663"/>
            <a:ext cx="912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3" name="Picture 16" descr="gauss_sigma2_hsize30_2d.jpg"/>
          <p:cNvPicPr>
            <a:picLocks noChangeAspect="1"/>
          </p:cNvPicPr>
          <p:nvPr/>
        </p:nvPicPr>
        <p:blipFill>
          <a:blip r:embed="rId6" cstate="print"/>
          <a:srcRect l="26237" t="6770" r="22217" b="9853"/>
          <a:stretch>
            <a:fillRect/>
          </a:stretch>
        </p:blipFill>
        <p:spPr bwMode="auto">
          <a:xfrm>
            <a:off x="811213" y="2771775"/>
            <a:ext cx="912812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K.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Grauman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0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6" descr="filter_sigma1_size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675" y="4132785"/>
            <a:ext cx="144938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27" descr="filter_sigma4_size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2213" y="4169298"/>
            <a:ext cx="1449387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r>
              <a:rPr lang="en-US" sz="4000" smtClean="0"/>
              <a:t>Smoothing with a Gaussian</a:t>
            </a:r>
          </a:p>
        </p:txBody>
      </p:sp>
      <p:pic>
        <p:nvPicPr>
          <p:cNvPr id="83974" name="Picture 21" descr="filter_sigma10_size3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9450" y="4132785"/>
            <a:ext cx="1449388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9" name="Picture 22" descr="blurred_sigma1.jpg"/>
          <p:cNvPicPr>
            <a:picLocks noChangeAspect="1"/>
          </p:cNvPicPr>
          <p:nvPr/>
        </p:nvPicPr>
        <p:blipFill>
          <a:blip r:embed="rId6" cstate="print"/>
          <a:srcRect l="12660" t="6389" r="12981" b="12152"/>
          <a:stretch>
            <a:fillRect/>
          </a:stretch>
        </p:blipFill>
        <p:spPr bwMode="auto">
          <a:xfrm>
            <a:off x="109538" y="2343673"/>
            <a:ext cx="25273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6" name="Picture 23" descr="blurred_sigma4.jpg"/>
          <p:cNvPicPr>
            <a:picLocks noChangeAspect="1"/>
          </p:cNvPicPr>
          <p:nvPr/>
        </p:nvPicPr>
        <p:blipFill>
          <a:blip r:embed="rId7" cstate="print"/>
          <a:srcRect l="12892" t="4791" r="11906" b="12152"/>
          <a:stretch>
            <a:fillRect/>
          </a:stretch>
        </p:blipFill>
        <p:spPr bwMode="auto">
          <a:xfrm>
            <a:off x="3148013" y="2307160"/>
            <a:ext cx="25558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7" name="Picture 25" descr="blurred_sigma10.jpg"/>
          <p:cNvPicPr>
            <a:picLocks noChangeAspect="1"/>
          </p:cNvPicPr>
          <p:nvPr/>
        </p:nvPicPr>
        <p:blipFill>
          <a:blip r:embed="rId8" cstate="print"/>
          <a:srcRect l="11816" t="4791" r="12981" b="12152"/>
          <a:stretch>
            <a:fillRect/>
          </a:stretch>
        </p:blipFill>
        <p:spPr bwMode="auto">
          <a:xfrm>
            <a:off x="6397625" y="2307160"/>
            <a:ext cx="255587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5630863" y="2964385"/>
            <a:ext cx="1908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482600" y="1159932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400" b="0">
                <a:solidFill>
                  <a:srgbClr val="000000"/>
                </a:solidFill>
              </a:rPr>
              <a:t>Parameter </a:t>
            </a:r>
            <a:r>
              <a:rPr lang="el-GR" sz="2400" b="0">
                <a:solidFill>
                  <a:srgbClr val="000000"/>
                </a:solidFill>
              </a:rPr>
              <a:t>σ</a:t>
            </a:r>
            <a:r>
              <a:rPr lang="en-US" sz="2400" b="0">
                <a:solidFill>
                  <a:srgbClr val="000000"/>
                </a:solidFill>
              </a:rPr>
              <a:t> is the “scale” / “width” / “spread” of the Gaussian kernel, and controls the amount of smoothing.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K.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Grauman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2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639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2D edge detection filters</a:t>
            </a:r>
          </a:p>
        </p:txBody>
      </p:sp>
      <p:pic>
        <p:nvPicPr>
          <p:cNvPr id="2150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27336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58975"/>
            <a:ext cx="3006725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3592513"/>
            <a:ext cx="2747962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3" name="Group 9"/>
          <p:cNvGrpSpPr>
            <a:grpSpLocks/>
          </p:cNvGrpSpPr>
          <p:nvPr/>
        </p:nvGrpSpPr>
        <p:grpSpPr bwMode="auto">
          <a:xfrm>
            <a:off x="569912" y="4921248"/>
            <a:ext cx="7900988" cy="1255715"/>
            <a:chOff x="-73" y="-20"/>
            <a:chExt cx="4977" cy="791"/>
          </a:xfrm>
        </p:grpSpPr>
        <p:sp>
          <p:nvSpPr>
            <p:cNvPr id="21510" name="Rectangle 6"/>
            <p:cNvSpPr>
              <a:spLocks/>
            </p:cNvSpPr>
            <p:nvPr/>
          </p:nvSpPr>
          <p:spPr bwMode="auto">
            <a:xfrm>
              <a:off x="0" y="0"/>
              <a:ext cx="490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82588" indent="-342900">
                <a:spcBef>
                  <a:spcPts val="550"/>
                </a:spcBef>
              </a:pPr>
              <a:r>
                <a:rPr lang="en-US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     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is the </a:t>
              </a:r>
              <a:r>
                <a:rPr lang="en-US" dirty="0">
                  <a:solidFill>
                    <a:srgbClr val="FF0000"/>
                  </a:solidFill>
                  <a:latin typeface="Arial Bold" charset="0"/>
                  <a:ea typeface="ＭＳ Ｐゴシック" charset="0"/>
                  <a:cs typeface="Arial Bold" charset="0"/>
                  <a:sym typeface="Arial Bold" charset="0"/>
                </a:rPr>
                <a:t>Laplacian</a:t>
              </a:r>
              <a:r>
                <a:rPr lang="en-US" dirty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operator (sum of 2</a:t>
              </a:r>
              <a:r>
                <a:rPr lang="en-US" baseline="30000" dirty="0" smtClean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nd</a:t>
              </a:r>
              <a:r>
                <a:rPr lang="en-US" dirty="0" smtClean="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derivatives):</a:t>
              </a:r>
              <a:endPara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  <p:pic>
          <p:nvPicPr>
            <p:cNvPr id="21511" name="Picture 7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3" y="-20"/>
              <a:ext cx="27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2" name="Picture 8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" y="393"/>
              <a:ext cx="1624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7" name="Group 13"/>
          <p:cNvGrpSpPr>
            <a:grpSpLocks/>
          </p:cNvGrpSpPr>
          <p:nvPr/>
        </p:nvGrpSpPr>
        <p:grpSpPr bwMode="auto">
          <a:xfrm>
            <a:off x="6091238" y="1749426"/>
            <a:ext cx="2824162" cy="3127374"/>
            <a:chOff x="0" y="-59"/>
            <a:chExt cx="1779" cy="1970"/>
          </a:xfrm>
        </p:grpSpPr>
        <p:pic>
          <p:nvPicPr>
            <p:cNvPr id="21514" name="Picture 10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" y="249"/>
              <a:ext cx="1638" cy="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5" name="Picture 11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01"/>
              <a:ext cx="76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6" name="Rectangle 12"/>
            <p:cNvSpPr>
              <a:spLocks/>
            </p:cNvSpPr>
            <p:nvPr/>
          </p:nvSpPr>
          <p:spPr bwMode="auto">
            <a:xfrm>
              <a:off x="215" y="-59"/>
              <a:ext cx="1489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ctr"/>
              <a:r>
                <a:rPr lang="en-US" sz="1800" dirty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Laplacian of </a:t>
              </a:r>
              <a:r>
                <a:rPr lang="en-US" sz="1800" dirty="0" smtClean="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Gaussian</a:t>
              </a:r>
            </a:p>
            <a:p>
              <a:pPr marL="39688" algn="ctr"/>
              <a:r>
                <a:rPr lang="en-US" dirty="0" smtClean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or </a:t>
              </a:r>
              <a:r>
                <a:rPr lang="en-US" dirty="0" err="1" smtClean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LoG</a:t>
              </a:r>
              <a:r>
                <a:rPr lang="en-US" dirty="0" smtClean="0"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 filter</a:t>
              </a:r>
              <a:endPara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endParaRPr>
            </a:p>
          </p:txBody>
        </p:sp>
      </p:grpSp>
      <p:sp>
        <p:nvSpPr>
          <p:cNvPr id="21518" name="Rectangle 14"/>
          <p:cNvSpPr>
            <a:spLocks/>
          </p:cNvSpPr>
          <p:nvPr/>
        </p:nvSpPr>
        <p:spPr bwMode="auto">
          <a:xfrm>
            <a:off x="1081088" y="3214688"/>
            <a:ext cx="11191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Gaussian</a:t>
            </a:r>
          </a:p>
        </p:txBody>
      </p:sp>
      <p:sp>
        <p:nvSpPr>
          <p:cNvPr id="21519" name="Rectangle 15"/>
          <p:cNvSpPr>
            <a:spLocks/>
          </p:cNvSpPr>
          <p:nvPr/>
        </p:nvSpPr>
        <p:spPr bwMode="auto">
          <a:xfrm>
            <a:off x="3340660" y="3214688"/>
            <a:ext cx="25436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x derivative 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of Gaussian</a:t>
            </a:r>
          </a:p>
        </p:txBody>
      </p:sp>
      <p:pic>
        <p:nvPicPr>
          <p:cNvPr id="21520" name="Picture 16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8" y="3649663"/>
            <a:ext cx="11874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37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38190" y="5175248"/>
            <a:ext cx="952505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0  1  0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1 -4  1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0  1  0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1653" y="4805916"/>
            <a:ext cx="2354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Often approximated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27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First and second derivatives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3" name="Picture 3" descr="C:\larryz\classes\UW576S11\data\tightro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93" y="1600201"/>
            <a:ext cx="25241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http://www.cs.technion.ac.il/~protezhe/GACWeb/Documents/Phase%201/pre-processing%20for%20project-new_files/image01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2" t="12396" r="18437" b="62933"/>
          <a:stretch/>
        </p:blipFill>
        <p:spPr bwMode="auto">
          <a:xfrm>
            <a:off x="642393" y="5817325"/>
            <a:ext cx="2390503" cy="88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http://www.cs.technion.ac.il/~protezhe/GACWeb/Documents/Phase%201/pre-processing%20for%20project-new_files/image01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6" t="45079" r="20052" b="27559"/>
          <a:stretch/>
        </p:blipFill>
        <p:spPr bwMode="auto">
          <a:xfrm>
            <a:off x="3581400" y="5796643"/>
            <a:ext cx="2231571" cy="98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http://www.cs.technion.ac.il/~protezhe/GACWeb/Documents/Phase%201/pre-processing%20for%20project-new_files/image01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5" t="79063"/>
          <a:stretch/>
        </p:blipFill>
        <p:spPr bwMode="auto">
          <a:xfrm>
            <a:off x="6204177" y="6027965"/>
            <a:ext cx="2894783" cy="75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5491570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00994" y="5488849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First Derivative 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84378" y="5488849"/>
            <a:ext cx="2273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Second Derivative x, y</a:t>
            </a:r>
            <a:endParaRPr lang="en-US" dirty="0"/>
          </a:p>
        </p:txBody>
      </p:sp>
      <p:pic>
        <p:nvPicPr>
          <p:cNvPr id="10250" name="Picture 10" descr="C:\larryz\classes\UW576S11\data\tightrop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7" y="1600201"/>
            <a:ext cx="25241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C:\larryz\classes\UW576S11\data\tightrope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1600201"/>
            <a:ext cx="252412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800" y="12308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are these good for?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38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Subtracting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19682" y="5562600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81400" y="5562600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Second Derivative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9759"/>
            <a:ext cx="8259763" cy="67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358482" y="5574268"/>
            <a:ext cx="202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Sharpened</a:t>
            </a:r>
            <a:endParaRPr lang="en-US" dirty="0"/>
          </a:p>
        </p:txBody>
      </p:sp>
      <p:pic>
        <p:nvPicPr>
          <p:cNvPr id="12292" name="Picture 4" descr="C:\larryz\classes\UW576S11\data\img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0" r="3704"/>
          <a:stretch/>
        </p:blipFill>
        <p:spPr bwMode="auto">
          <a:xfrm>
            <a:off x="573834" y="3352800"/>
            <a:ext cx="2550366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1" r="4254"/>
          <a:stretch/>
        </p:blipFill>
        <p:spPr bwMode="auto">
          <a:xfrm>
            <a:off x="3352800" y="3352802"/>
            <a:ext cx="2550367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larryz\classes\UW576S11\data\sharpened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1" r="4253"/>
          <a:stretch/>
        </p:blipFill>
        <p:spPr bwMode="auto">
          <a:xfrm>
            <a:off x="6096000" y="3352802"/>
            <a:ext cx="2550366" cy="228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286000" y="2514599"/>
            <a:ext cx="1219200" cy="685801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53000" y="2590800"/>
            <a:ext cx="685800" cy="60960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7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326064" y="60303"/>
            <a:ext cx="6412491" cy="6618893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3635481"/>
              </p:ext>
            </p:extLst>
          </p:nvPr>
        </p:nvGraphicFramePr>
        <p:xfrm>
          <a:off x="326064" y="97586"/>
          <a:ext cx="6412500" cy="658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565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26326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63264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61918" marR="61918" marT="30959" marB="30959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1918" marR="61918" marT="30959" marB="30959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430867"/>
              </p:ext>
            </p:extLst>
          </p:nvPr>
        </p:nvGraphicFramePr>
        <p:xfrm>
          <a:off x="7282571" y="247793"/>
          <a:ext cx="1536717" cy="960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5" name="Equation" r:id="rId4" imgW="711200" imgH="444500" progId="Equation.3">
                  <p:embed/>
                </p:oleObj>
              </mc:Choice>
              <mc:Fallback>
                <p:oleObj name="Equation" r:id="rId4" imgW="711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82571" y="247793"/>
                        <a:ext cx="1536717" cy="960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38555" y="1533918"/>
            <a:ext cx="246022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We </a:t>
            </a:r>
            <a:r>
              <a:rPr lang="en-US" sz="2000" b="1" dirty="0" smtClean="0">
                <a:solidFill>
                  <a:srgbClr val="FF0000"/>
                </a:solidFill>
              </a:rPr>
              <a:t>sample</a:t>
            </a:r>
            <a:r>
              <a:rPr lang="en-US" sz="2000" dirty="0" smtClean="0">
                <a:solidFill>
                  <a:srgbClr val="FF0000"/>
                </a:solidFill>
              </a:rPr>
              <a:t> the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image to get a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discrete set of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pixels with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</a:t>
            </a:r>
            <a:r>
              <a:rPr lang="en-US" sz="2000" b="1" dirty="0" smtClean="0">
                <a:solidFill>
                  <a:srgbClr val="FF0000"/>
                </a:solidFill>
              </a:rPr>
              <a:t>quantized </a:t>
            </a:r>
            <a:r>
              <a:rPr lang="en-US" sz="2000" dirty="0" smtClean="0">
                <a:solidFill>
                  <a:srgbClr val="FF0000"/>
                </a:solidFill>
              </a:rPr>
              <a:t>values.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2.   For a gray tone 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      image there is one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    band </a:t>
            </a:r>
            <a:r>
              <a:rPr lang="en-US" sz="2000" dirty="0" smtClean="0">
                <a:solidFill>
                  <a:srgbClr val="FF0000"/>
                </a:solidFill>
              </a:rPr>
              <a:t>F(</a:t>
            </a:r>
            <a:r>
              <a:rPr lang="en-US" sz="2000" dirty="0" err="1" smtClean="0">
                <a:solidFill>
                  <a:srgbClr val="FF0000"/>
                </a:solidFill>
              </a:rPr>
              <a:t>r,c</a:t>
            </a:r>
            <a:r>
              <a:rPr lang="en-US" sz="2000" dirty="0" smtClean="0">
                <a:solidFill>
                  <a:srgbClr val="FF0000"/>
                </a:solidFill>
              </a:rPr>
              <a:t>), with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values usually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between 0 and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255.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3.   For a color image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there are 3 bands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R(</a:t>
            </a:r>
            <a:r>
              <a:rPr lang="en-US" sz="2000" dirty="0" err="1" smtClean="0">
                <a:solidFill>
                  <a:srgbClr val="FF0000"/>
                </a:solidFill>
              </a:rPr>
              <a:t>r,c</a:t>
            </a:r>
            <a:r>
              <a:rPr lang="en-US" sz="2000" dirty="0" smtClean="0">
                <a:solidFill>
                  <a:srgbClr val="FF0000"/>
                </a:solidFill>
              </a:rPr>
              <a:t>), G(</a:t>
            </a:r>
            <a:r>
              <a:rPr lang="en-US" sz="2000" dirty="0" err="1" smtClean="0">
                <a:solidFill>
                  <a:srgbClr val="FF0000"/>
                </a:solidFill>
              </a:rPr>
              <a:t>r,c</a:t>
            </a:r>
            <a:r>
              <a:rPr lang="en-US" sz="2000" dirty="0" smtClean="0">
                <a:solidFill>
                  <a:srgbClr val="FF0000"/>
                </a:solidFill>
              </a:rPr>
              <a:t>), B(</a:t>
            </a:r>
            <a:r>
              <a:rPr lang="en-US" sz="2000" dirty="0" err="1" smtClean="0">
                <a:solidFill>
                  <a:srgbClr val="FF0000"/>
                </a:solidFill>
              </a:rPr>
              <a:t>r,c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28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1371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for some</a:t>
            </a:r>
            <a:endParaRPr lang="en-US" sz="3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Combining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23262"/>
            <a:ext cx="1197146" cy="120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682" y="2297573"/>
            <a:ext cx="1197146" cy="120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367868" y="247480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sp>
        <p:nvSpPr>
          <p:cNvPr id="20" name="TextBox 19"/>
          <p:cNvSpPr txBox="1"/>
          <p:nvPr/>
        </p:nvSpPr>
        <p:spPr>
          <a:xfrm>
            <a:off x="2362200" y="400048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313041"/>
              </p:ext>
            </p:extLst>
          </p:nvPr>
        </p:nvGraphicFramePr>
        <p:xfrm>
          <a:off x="998886" y="2297573"/>
          <a:ext cx="1256355" cy="116049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51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248842"/>
              </p:ext>
            </p:extLst>
          </p:nvPr>
        </p:nvGraphicFramePr>
        <p:xfrm>
          <a:off x="990600" y="3786107"/>
          <a:ext cx="1256355" cy="116049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51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098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5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724400" y="2297573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30" name="TextBox 29"/>
          <p:cNvSpPr txBox="1"/>
          <p:nvPr/>
        </p:nvSpPr>
        <p:spPr>
          <a:xfrm>
            <a:off x="4724400" y="3823262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36" y="1433689"/>
            <a:ext cx="3879364" cy="58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09"/>
          <a:stretch/>
        </p:blipFill>
        <p:spPr bwMode="auto">
          <a:xfrm>
            <a:off x="6782968" y="1433689"/>
            <a:ext cx="379832" cy="58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" t="1594" r="3996" b="5057"/>
          <a:stretch/>
        </p:blipFill>
        <p:spPr bwMode="auto">
          <a:xfrm>
            <a:off x="5562600" y="2303911"/>
            <a:ext cx="1410284" cy="120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8" t="13357" r="18691" b="15972"/>
          <a:stretch/>
        </p:blipFill>
        <p:spPr bwMode="auto">
          <a:xfrm>
            <a:off x="5602589" y="3764028"/>
            <a:ext cx="1351448" cy="138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988" y="5346545"/>
            <a:ext cx="4380812" cy="128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3533" y="5346545"/>
            <a:ext cx="225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It’s also true:</a:t>
            </a:r>
            <a:endParaRPr lang="en-US" sz="2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/>
              <p14:cNvContentPartPr/>
              <p14:nvPr/>
            </p14:nvContentPartPr>
            <p14:xfrm>
              <a:off x="90720" y="2596680"/>
              <a:ext cx="6287400" cy="4065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160" y="2589840"/>
                <a:ext cx="6305040" cy="408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488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Combining Gaussian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54492"/>
            <a:ext cx="6115050" cy="81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783899"/>
            <a:ext cx="4052888" cy="70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5344" y="5893220"/>
            <a:ext cx="8070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More blur than either individually (but less than                     )      </a:t>
            </a:r>
            <a:endParaRPr lang="en-U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159" y="5979150"/>
            <a:ext cx="1385888" cy="28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17" y="1524000"/>
            <a:ext cx="1286683" cy="127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38" y="1587902"/>
            <a:ext cx="1197146" cy="120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39138" y="1740302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sp>
        <p:nvSpPr>
          <p:cNvPr id="12" name="TextBox 11"/>
          <p:cNvSpPr txBox="1"/>
          <p:nvPr/>
        </p:nvSpPr>
        <p:spPr>
          <a:xfrm>
            <a:off x="5223379" y="1558928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3" name="TextBox 12"/>
          <p:cNvSpPr txBox="1"/>
          <p:nvPr/>
        </p:nvSpPr>
        <p:spPr>
          <a:xfrm>
            <a:off x="6420538" y="1696368"/>
            <a:ext cx="99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5021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2506713" cy="66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Separable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43200" y="4160497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*</a:t>
            </a:r>
            <a:endParaRPr lang="en-US" sz="7200" dirty="0"/>
          </a:p>
        </p:txBody>
      </p:sp>
      <p:sp>
        <p:nvSpPr>
          <p:cNvPr id="23" name="TextBox 22"/>
          <p:cNvSpPr txBox="1"/>
          <p:nvPr/>
        </p:nvSpPr>
        <p:spPr>
          <a:xfrm>
            <a:off x="5257800" y="396238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grpSp>
        <p:nvGrpSpPr>
          <p:cNvPr id="3" name="Group 2"/>
          <p:cNvGrpSpPr/>
          <p:nvPr/>
        </p:nvGrpSpPr>
        <p:grpSpPr>
          <a:xfrm>
            <a:off x="986820" y="3694703"/>
            <a:ext cx="1719264" cy="1731596"/>
            <a:chOff x="990599" y="3099487"/>
            <a:chExt cx="1719264" cy="1731596"/>
          </a:xfrm>
        </p:grpSpPr>
        <p:sp>
          <p:nvSpPr>
            <p:cNvPr id="17" name="Rectangle 16"/>
            <p:cNvSpPr/>
            <p:nvPr/>
          </p:nvSpPr>
          <p:spPr>
            <a:xfrm>
              <a:off x="990599" y="3099487"/>
              <a:ext cx="1719264" cy="17315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998" b="45514"/>
            <a:stretch/>
          </p:blipFill>
          <p:spPr bwMode="auto">
            <a:xfrm>
              <a:off x="990600" y="3886200"/>
              <a:ext cx="1719263" cy="164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3406329" y="3695599"/>
            <a:ext cx="1719264" cy="1732388"/>
            <a:chOff x="3406329" y="3059173"/>
            <a:chExt cx="1719264" cy="1732388"/>
          </a:xfrm>
        </p:grpSpPr>
        <p:sp>
          <p:nvSpPr>
            <p:cNvPr id="2" name="Rectangle 1"/>
            <p:cNvSpPr/>
            <p:nvPr/>
          </p:nvSpPr>
          <p:spPr>
            <a:xfrm>
              <a:off x="3406329" y="3059965"/>
              <a:ext cx="1719264" cy="17315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31" r="46338"/>
            <a:stretch/>
          </p:blipFill>
          <p:spPr bwMode="auto">
            <a:xfrm>
              <a:off x="4191000" y="3059173"/>
              <a:ext cx="158698" cy="173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7" y="3695599"/>
            <a:ext cx="1719263" cy="173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" y="1371600"/>
            <a:ext cx="2781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44" y="2720802"/>
            <a:ext cx="2543175" cy="70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14800" y="16002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Compute Gaussian in </a:t>
            </a:r>
            <a:r>
              <a:rPr lang="en-US" sz="2400" dirty="0" smtClean="0">
                <a:solidFill>
                  <a:srgbClr val="0000FF"/>
                </a:solidFill>
              </a:rPr>
              <a:t>horizontal </a:t>
            </a:r>
            <a:r>
              <a:rPr lang="en-US" sz="2400" dirty="0" smtClean="0"/>
              <a:t>direction, followed by the </a:t>
            </a:r>
            <a:r>
              <a:rPr lang="en-US" sz="2400" dirty="0" smtClean="0">
                <a:solidFill>
                  <a:srgbClr val="0000FF"/>
                </a:solidFill>
              </a:rPr>
              <a:t>vertical </a:t>
            </a:r>
            <a:r>
              <a:rPr lang="en-US" sz="2400" dirty="0" smtClean="0"/>
              <a:t>direction.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983671" y="5863334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 all filters are separable.  </a:t>
            </a:r>
            <a:r>
              <a:rPr lang="en-US" sz="1200" dirty="0" smtClean="0"/>
              <a:t>Freeman and </a:t>
            </a:r>
            <a:r>
              <a:rPr lang="en-US" sz="1200" dirty="0" err="1" smtClean="0"/>
              <a:t>Adelson</a:t>
            </a:r>
            <a:r>
              <a:rPr lang="en-US" sz="1200" dirty="0" smtClean="0"/>
              <a:t>, 1991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6477000" y="2338864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Much faster!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9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Sums of rectangular regions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087621"/>
              </p:ext>
            </p:extLst>
          </p:nvPr>
        </p:nvGraphicFramePr>
        <p:xfrm>
          <a:off x="4876800" y="1921374"/>
          <a:ext cx="3327816" cy="416727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77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600" smtClean="0">
                          <a:solidFill>
                            <a:schemeClr val="tx1"/>
                          </a:solidFill>
                        </a:rPr>
                        <a:t>243</a:t>
                      </a:r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82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184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154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81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213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161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65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47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smtClean="0">
                          <a:solidFill>
                            <a:schemeClr val="tx1"/>
                          </a:solidFill>
                        </a:rPr>
                        <a:t>156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94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51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137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148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168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203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160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715000" y="3292974"/>
            <a:ext cx="1932079" cy="19597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3564982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 do we compute the sum of the pixels in the red box?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728892" y="4573492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After some pre-computation, this can be done in constant time for any box.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728892" y="5703332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This “trick” is commonly used for computing </a:t>
            </a:r>
            <a:r>
              <a:rPr lang="en-US" sz="1400" dirty="0" err="1" smtClean="0"/>
              <a:t>Haar</a:t>
            </a:r>
            <a:r>
              <a:rPr lang="en-US" sz="1400" dirty="0" smtClean="0"/>
              <a:t> wavelets (a </a:t>
            </a:r>
            <a:r>
              <a:rPr lang="en-US" sz="1400" dirty="0" err="1" smtClean="0"/>
              <a:t>fundemental</a:t>
            </a:r>
            <a:r>
              <a:rPr lang="en-US" sz="1400" dirty="0" smtClean="0"/>
              <a:t> building block of many object recognition approaches.)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628384"/>
            <a:ext cx="43642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If an image will be repeatedly convolved</a:t>
            </a:r>
          </a:p>
          <a:p>
            <a:r>
              <a:rPr lang="en-US" sz="2000" dirty="0" smtClean="0"/>
              <a:t>with different box filters, we can </a:t>
            </a:r>
          </a:p>
          <a:p>
            <a:r>
              <a:rPr lang="en-US" sz="2000" dirty="0" smtClean="0"/>
              <a:t>precompute a </a:t>
            </a:r>
            <a:r>
              <a:rPr lang="en-US" sz="2000" i="1" dirty="0" smtClean="0"/>
              <a:t>summed area table</a:t>
            </a:r>
            <a:endParaRPr lang="en-US" sz="2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136737" y="2831309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s(</a:t>
            </a:r>
            <a:r>
              <a:rPr lang="en-US" sz="3200" dirty="0" err="1" smtClean="0">
                <a:solidFill>
                  <a:srgbClr val="FF0000"/>
                </a:solidFill>
              </a:rPr>
              <a:t>i,j</a:t>
            </a:r>
            <a:r>
              <a:rPr lang="en-US" sz="3200" dirty="0" smtClean="0">
                <a:solidFill>
                  <a:srgbClr val="FF0000"/>
                </a:solidFill>
              </a:rPr>
              <a:t>) = </a:t>
            </a:r>
            <a:r>
              <a:rPr lang="el-GR" sz="3200" dirty="0" smtClean="0">
                <a:solidFill>
                  <a:srgbClr val="FF0000"/>
                </a:solidFill>
              </a:rPr>
              <a:t>ΣΣ</a:t>
            </a:r>
            <a:r>
              <a:rPr lang="en-US" sz="3200" dirty="0" smtClean="0">
                <a:solidFill>
                  <a:srgbClr val="FF0000"/>
                </a:solidFill>
              </a:rPr>
              <a:t>f(</a:t>
            </a:r>
            <a:r>
              <a:rPr lang="en-US" sz="3200" dirty="0" err="1" smtClean="0">
                <a:solidFill>
                  <a:srgbClr val="FF0000"/>
                </a:solidFill>
              </a:rPr>
              <a:t>k,l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4606" y="262005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   j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84834" y="329297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k=0 l=0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70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Sums of rectangular regions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876983"/>
              </p:ext>
            </p:extLst>
          </p:nvPr>
        </p:nvGraphicFramePr>
        <p:xfrm>
          <a:off x="4876800" y="1921374"/>
          <a:ext cx="3327816" cy="416727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77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77818"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876800" y="1930273"/>
            <a:ext cx="1932079" cy="19597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930273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trick is to compute an “integral image.”  Every pixel is the sum of itself and its neighbors to the upper left.</a:t>
            </a:r>
          </a:p>
          <a:p>
            <a:endParaRPr lang="en-US" sz="2000" dirty="0"/>
          </a:p>
          <a:p>
            <a:r>
              <a:rPr lang="en-US" sz="2000" dirty="0" smtClean="0"/>
              <a:t>Sequentially compute using: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6801" y="1930273"/>
            <a:ext cx="1387974" cy="2770196"/>
          </a:xfrm>
          <a:prstGeom prst="rect">
            <a:avLst/>
          </a:prstGeom>
          <a:noFill/>
          <a:ln w="76200">
            <a:solidFill>
              <a:srgbClr val="00B05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76800" y="1930273"/>
            <a:ext cx="2778466" cy="828041"/>
          </a:xfrm>
          <a:prstGeom prst="rect">
            <a:avLst/>
          </a:prstGeom>
          <a:noFill/>
          <a:ln w="76200">
            <a:solidFill>
              <a:srgbClr val="0070C0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23"/>
          <a:stretch/>
        </p:blipFill>
        <p:spPr bwMode="auto">
          <a:xfrm>
            <a:off x="914400" y="3886200"/>
            <a:ext cx="1077532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r="28732"/>
          <a:stretch/>
        </p:blipFill>
        <p:spPr bwMode="auto">
          <a:xfrm>
            <a:off x="1219200" y="4308248"/>
            <a:ext cx="2942831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7"/>
          <a:stretch/>
        </p:blipFill>
        <p:spPr bwMode="auto">
          <a:xfrm>
            <a:off x="1148006" y="4734305"/>
            <a:ext cx="1687851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23"/>
          <a:stretch/>
        </p:blipFill>
        <p:spPr bwMode="auto">
          <a:xfrm>
            <a:off x="2057400" y="3891936"/>
            <a:ext cx="1077532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4" r="54783"/>
          <a:stretch/>
        </p:blipFill>
        <p:spPr bwMode="auto">
          <a:xfrm>
            <a:off x="2859114" y="3903679"/>
            <a:ext cx="275818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804240" y="2512440"/>
              <a:ext cx="1590480" cy="1245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9200" y="2508480"/>
                <a:ext cx="1601280" cy="13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033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Sums of rectangular regions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17126" y="1485656"/>
            <a:ext cx="388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trick is to compute an “integral image.”  Every pixel is the sum of itself and its (modified) N and W neighbors minus its (modified) NW neighbor.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0000FF"/>
                </a:solidFill>
              </a:rPr>
              <a:t>Compute sequentially using: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23"/>
          <a:stretch/>
        </p:blipFill>
        <p:spPr bwMode="auto">
          <a:xfrm>
            <a:off x="914400" y="3886200"/>
            <a:ext cx="1077532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r="28732"/>
          <a:stretch/>
        </p:blipFill>
        <p:spPr bwMode="auto">
          <a:xfrm>
            <a:off x="1219200" y="4308248"/>
            <a:ext cx="2942831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7"/>
          <a:stretch/>
        </p:blipFill>
        <p:spPr bwMode="auto">
          <a:xfrm>
            <a:off x="1148006" y="4734305"/>
            <a:ext cx="1687851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23"/>
          <a:stretch/>
        </p:blipFill>
        <p:spPr bwMode="auto">
          <a:xfrm>
            <a:off x="2057400" y="3891936"/>
            <a:ext cx="1077532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4" r="54783"/>
          <a:stretch/>
        </p:blipFill>
        <p:spPr bwMode="auto">
          <a:xfrm>
            <a:off x="2859114" y="3903679"/>
            <a:ext cx="275818" cy="3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68178" y="1665125"/>
            <a:ext cx="95891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lain"/>
            </a:pPr>
            <a:r>
              <a:rPr lang="en-US" dirty="0" smtClean="0"/>
              <a:t>2   3</a:t>
            </a:r>
          </a:p>
          <a:p>
            <a:pPr marL="342900" indent="-342900">
              <a:buAutoNum type="arabicPlain" startAt="4"/>
            </a:pPr>
            <a:r>
              <a:rPr lang="en-US" dirty="0" smtClean="0"/>
              <a:t>5   6</a:t>
            </a:r>
          </a:p>
          <a:p>
            <a:r>
              <a:rPr lang="en-US" dirty="0" smtClean="0"/>
              <a:t>7     8   9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92411" y="2897212"/>
            <a:ext cx="3016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94960" y="2899769"/>
            <a:ext cx="47160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1 3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39022" y="2897212"/>
            <a:ext cx="64152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1 3 6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792411" y="3756074"/>
            <a:ext cx="64152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1 3 6</a:t>
            </a:r>
          </a:p>
          <a:p>
            <a:r>
              <a:rPr lang="en-US" dirty="0"/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90574" y="3736798"/>
            <a:ext cx="74732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1  3  6</a:t>
            </a:r>
          </a:p>
          <a:p>
            <a:r>
              <a:rPr lang="en-US" dirty="0" smtClean="0"/>
              <a:t>5 </a:t>
            </a:r>
            <a:r>
              <a:rPr lang="en-US" dirty="0"/>
              <a:t> 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239022" y="4067623"/>
            <a:ext cx="320761" cy="3496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264866" y="3967993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5+5+3-1=12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2411" y="4895368"/>
            <a:ext cx="1036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Result: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9022" y="5126200"/>
            <a:ext cx="1393330" cy="120032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457200" indent="-457200">
              <a:buAutoNum type="arabicPlain"/>
            </a:pPr>
            <a:r>
              <a:rPr lang="en-US" sz="2400" dirty="0" smtClean="0">
                <a:solidFill>
                  <a:srgbClr val="0000FF"/>
                </a:solidFill>
              </a:rPr>
              <a:t> 3    6</a:t>
            </a:r>
          </a:p>
          <a:p>
            <a:pPr marL="457200" indent="-457200">
              <a:buAutoNum type="arabicPlain" startAt="5"/>
            </a:pPr>
            <a:r>
              <a:rPr lang="en-US" sz="2400" dirty="0" smtClean="0">
                <a:solidFill>
                  <a:srgbClr val="0000FF"/>
                </a:solidFill>
              </a:rPr>
              <a:t>12  21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12  27  45</a:t>
            </a:r>
            <a:endParaRPr lang="en-US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Ink 11"/>
              <p14:cNvContentPartPr/>
              <p14:nvPr/>
            </p14:nvContentPartPr>
            <p14:xfrm>
              <a:off x="4730400" y="2855880"/>
              <a:ext cx="1115640" cy="164808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21400" y="2848680"/>
                <a:ext cx="1129320" cy="166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41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7" grpId="0" animBg="1"/>
      <p:bldP spid="18" grpId="0" animBg="1"/>
      <p:bldP spid="19" grpId="0" animBg="1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876801" y="1919484"/>
            <a:ext cx="828753" cy="3332648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Sums of rectangular regions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399424"/>
              </p:ext>
            </p:extLst>
          </p:nvPr>
        </p:nvGraphicFramePr>
        <p:xfrm>
          <a:off x="4876800" y="1921374"/>
          <a:ext cx="3327816" cy="416727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277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731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77818">
                <a:tc>
                  <a:txBody>
                    <a:bodyPr/>
                    <a:lstStyle/>
                    <a:p>
                      <a:pPr algn="ctr"/>
                      <a:endParaRPr lang="en-US" sz="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7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7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7818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23622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Area of red rectangle is found using:</a:t>
            </a:r>
          </a:p>
          <a:p>
            <a:endParaRPr lang="en-US" sz="2000" dirty="0"/>
          </a:p>
          <a:p>
            <a:r>
              <a:rPr lang="en-US" sz="3600" i="1" dirty="0" smtClean="0"/>
              <a:t>A + D – B - C</a:t>
            </a:r>
            <a:endParaRPr lang="en-US" sz="3600" i="1" dirty="0"/>
          </a:p>
        </p:txBody>
      </p:sp>
      <p:sp>
        <p:nvSpPr>
          <p:cNvPr id="6" name="Rectangle 5"/>
          <p:cNvSpPr/>
          <p:nvPr/>
        </p:nvSpPr>
        <p:spPr>
          <a:xfrm>
            <a:off x="4876800" y="1919484"/>
            <a:ext cx="2770279" cy="3333278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76801" y="1919484"/>
            <a:ext cx="828754" cy="1390493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76799" y="1919484"/>
            <a:ext cx="2770909" cy="1390493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715000" y="3292974"/>
            <a:ext cx="1932079" cy="19597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0749"/>
            <a:ext cx="8380412" cy="750205"/>
          </a:xfrm>
        </p:spPr>
        <p:txBody>
          <a:bodyPr/>
          <a:lstStyle/>
          <a:p>
            <a:pPr algn="ctr"/>
            <a:r>
              <a:rPr lang="en-US" dirty="0" smtClean="0"/>
              <a:t>Linear vs. Non-Linear Filters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5" y="1261292"/>
            <a:ext cx="8764901" cy="4416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785" y="5620224"/>
            <a:ext cx="9102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original image with Gaussian noise, b. Gaussian filtered, c. median filtered, d. bilateral filtered</a:t>
            </a:r>
          </a:p>
          <a:p>
            <a:r>
              <a:rPr lang="en-US" dirty="0" smtClean="0"/>
              <a:t>e. origina</a:t>
            </a:r>
            <a:r>
              <a:rPr lang="en-US" dirty="0"/>
              <a:t>l</a:t>
            </a:r>
            <a:r>
              <a:rPr lang="en-US" dirty="0" smtClean="0"/>
              <a:t> image with shot noise, f. Gaussian filtered, g. median filtered, h. bilateral filtered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619560" y="1077120"/>
              <a:ext cx="7841880" cy="4914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1640" y="1067400"/>
                <a:ext cx="7855920" cy="50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227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pc="-200" dirty="0" smtClean="0"/>
              <a:t>Spatially varying filters</a:t>
            </a:r>
            <a:endParaRPr lang="en-US" sz="2800" spc="-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27973" y="1417638"/>
            <a:ext cx="833502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Some filters vary spatially.  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bilateral filter </a:t>
            </a:r>
            <a:r>
              <a:rPr lang="en-US" sz="2400" dirty="0" smtClean="0"/>
              <a:t>is the product of a </a:t>
            </a:r>
            <a:r>
              <a:rPr lang="en-US" sz="2400" dirty="0" smtClean="0">
                <a:solidFill>
                  <a:srgbClr val="FF0000"/>
                </a:solidFill>
              </a:rPr>
              <a:t>domain kernel </a:t>
            </a:r>
            <a:r>
              <a:rPr lang="en-US" sz="2400" dirty="0" smtClean="0"/>
              <a:t>(Gaussian) </a:t>
            </a:r>
          </a:p>
          <a:p>
            <a:r>
              <a:rPr lang="en-US" sz="2400" dirty="0" smtClean="0"/>
              <a:t>      and a data dependent </a:t>
            </a:r>
            <a:r>
              <a:rPr lang="en-US" sz="2400" dirty="0" smtClean="0">
                <a:solidFill>
                  <a:srgbClr val="FF0000"/>
                </a:solidFill>
              </a:rPr>
              <a:t>range kernel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d(</a:t>
            </a:r>
            <a:r>
              <a:rPr lang="en-US" sz="2400" dirty="0" err="1" smtClean="0"/>
              <a:t>i,j,k,l</a:t>
            </a:r>
            <a:r>
              <a:rPr lang="en-US" sz="2400" dirty="0" smtClean="0"/>
              <a:t>) = </a:t>
            </a:r>
            <a:r>
              <a:rPr lang="en-US" sz="2400" dirty="0" err="1" smtClean="0"/>
              <a:t>exp</a:t>
            </a:r>
            <a:r>
              <a:rPr lang="en-US" sz="2400" dirty="0" smtClean="0"/>
              <a:t>[(-(</a:t>
            </a:r>
            <a:r>
              <a:rPr lang="en-US" sz="2400" dirty="0" err="1" smtClean="0"/>
              <a:t>i</a:t>
            </a:r>
            <a:r>
              <a:rPr lang="en-US" sz="2400" dirty="0" smtClean="0"/>
              <a:t>-k)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+(j-l)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)/2</a:t>
            </a:r>
            <a:r>
              <a:rPr lang="en-US" sz="2400" dirty="0" smtClean="0">
                <a:sym typeface="Symbol"/>
              </a:rPr>
              <a:t></a:t>
            </a:r>
            <a:r>
              <a:rPr lang="en-US" sz="2400" baseline="-25000" dirty="0" smtClean="0">
                <a:sym typeface="Symbol"/>
              </a:rPr>
              <a:t>d</a:t>
            </a:r>
            <a:r>
              <a:rPr lang="en-US" sz="2400" baseline="30000" dirty="0" smtClean="0"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] is the domain kernel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Symbol"/>
              </a:rPr>
              <a:t>r(</a:t>
            </a:r>
            <a:r>
              <a:rPr lang="en-US" sz="2400" dirty="0" err="1" smtClean="0">
                <a:sym typeface="Symbol"/>
              </a:rPr>
              <a:t>i,j,k,l</a:t>
            </a:r>
            <a:r>
              <a:rPr lang="en-US" sz="2400" dirty="0" smtClean="0">
                <a:sym typeface="Symbol"/>
              </a:rPr>
              <a:t>)  = </a:t>
            </a:r>
            <a:r>
              <a:rPr lang="en-US" sz="2400" dirty="0" err="1" smtClean="0">
                <a:sym typeface="Symbol"/>
              </a:rPr>
              <a:t>exp</a:t>
            </a:r>
            <a:r>
              <a:rPr lang="en-US" sz="2400" dirty="0" smtClean="0">
                <a:sym typeface="Symbol"/>
              </a:rPr>
              <a:t>[-||f(</a:t>
            </a:r>
            <a:r>
              <a:rPr lang="en-US" sz="2400" dirty="0" err="1" smtClean="0">
                <a:sym typeface="Symbol"/>
              </a:rPr>
              <a:t>i,j</a:t>
            </a:r>
            <a:r>
              <a:rPr lang="en-US" sz="2400" dirty="0" smtClean="0">
                <a:sym typeface="Symbol"/>
              </a:rPr>
              <a:t>)-f(</a:t>
            </a:r>
            <a:r>
              <a:rPr lang="en-US" sz="2400" dirty="0" err="1" smtClean="0">
                <a:sym typeface="Symbol"/>
              </a:rPr>
              <a:t>k,l</a:t>
            </a:r>
            <a:r>
              <a:rPr lang="en-US" sz="2400" dirty="0" smtClean="0">
                <a:sym typeface="Symbol"/>
              </a:rPr>
              <a:t>)||</a:t>
            </a:r>
            <a:r>
              <a:rPr lang="en-US" sz="2400" baseline="30000" dirty="0" smtClean="0"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/2</a:t>
            </a:r>
            <a:r>
              <a:rPr lang="en-US" sz="2400" baseline="-25000" dirty="0" smtClean="0">
                <a:sym typeface="Symbol"/>
              </a:rPr>
              <a:t>r</a:t>
            </a:r>
            <a:r>
              <a:rPr lang="en-US" sz="2400" baseline="30000" dirty="0" smtClean="0">
                <a:sym typeface="Symbol"/>
              </a:rPr>
              <a:t>2</a:t>
            </a:r>
            <a:r>
              <a:rPr lang="en-US" sz="2400" dirty="0" smtClean="0">
                <a:sym typeface="Symbol"/>
              </a:rPr>
              <a:t>] is the range kernel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Symbol"/>
              </a:rPr>
              <a:t>w(</a:t>
            </a:r>
            <a:r>
              <a:rPr lang="en-US" sz="2400" dirty="0" err="1" smtClean="0">
                <a:sym typeface="Symbol"/>
              </a:rPr>
              <a:t>i,j,k,l</a:t>
            </a:r>
            <a:r>
              <a:rPr lang="en-US" sz="2400" dirty="0" smtClean="0">
                <a:sym typeface="Symbol"/>
              </a:rPr>
              <a:t>) = d(</a:t>
            </a:r>
            <a:r>
              <a:rPr lang="en-US" sz="2400" dirty="0" err="1" smtClean="0">
                <a:sym typeface="Symbol"/>
              </a:rPr>
              <a:t>i,j,k,l</a:t>
            </a:r>
            <a:r>
              <a:rPr lang="en-US" sz="2400" dirty="0" smtClean="0">
                <a:sym typeface="Symbol"/>
              </a:rPr>
              <a:t>) * r(</a:t>
            </a:r>
            <a:r>
              <a:rPr lang="en-US" sz="2400" dirty="0" err="1" smtClean="0">
                <a:sym typeface="Symbol"/>
              </a:rPr>
              <a:t>i,j,k,l</a:t>
            </a:r>
            <a:r>
              <a:rPr lang="en-US" sz="2400" dirty="0" smtClean="0">
                <a:sym typeface="Symbol"/>
              </a:rPr>
              <a:t>) is their produc</a:t>
            </a:r>
            <a:r>
              <a:rPr lang="en-US" sz="2400" dirty="0">
                <a:sym typeface="Symbol"/>
              </a:rPr>
              <a:t>t</a:t>
            </a:r>
            <a:endParaRPr lang="en-US" sz="2400" dirty="0" smtClean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  <a:sym typeface="Symbol"/>
              </a:rPr>
              <a:t>g(</a:t>
            </a:r>
            <a:r>
              <a:rPr lang="en-US" sz="2400" dirty="0" err="1" smtClean="0">
                <a:solidFill>
                  <a:srgbClr val="0000FF"/>
                </a:solidFill>
                <a:sym typeface="Symbol"/>
              </a:rPr>
              <a:t>i,j</a:t>
            </a:r>
            <a:r>
              <a:rPr lang="en-US" sz="2400" dirty="0" smtClean="0">
                <a:solidFill>
                  <a:srgbClr val="0000FF"/>
                </a:solidFill>
                <a:sym typeface="Symbol"/>
              </a:rPr>
              <a:t>) = </a:t>
            </a:r>
            <a:r>
              <a:rPr lang="el-GR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Σ</a:t>
            </a:r>
            <a:r>
              <a:rPr lang="en-US" sz="2400" baseline="-25000" dirty="0" err="1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k,l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 f(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k,l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) w(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i,j,k,l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) / </a:t>
            </a:r>
            <a:r>
              <a:rPr lang="el-GR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Σ</a:t>
            </a:r>
            <a:r>
              <a:rPr lang="en-US" sz="2400" baseline="-25000" dirty="0" err="1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k,l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 w(</a:t>
            </a:r>
            <a:r>
              <a:rPr lang="en-US" sz="2400" dirty="0" err="1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i,j,k,l</a:t>
            </a:r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) is the bilateral filter</a:t>
            </a:r>
            <a:endParaRPr lang="en-US" sz="2400" dirty="0" smtClean="0">
              <a:solidFill>
                <a:srgbClr val="0000FF"/>
              </a:solidFill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FF"/>
              </a:solidFill>
              <a:sym typeface="Symbo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3123569" y="5073208"/>
            <a:ext cx="236787" cy="24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206206" y="5055425"/>
            <a:ext cx="423194" cy="24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39491" y="5029200"/>
            <a:ext cx="113355" cy="24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17803" y="6313118"/>
            <a:ext cx="1948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from </a:t>
            </a:r>
            <a:r>
              <a:rPr lang="en-US" sz="2000" dirty="0" err="1" smtClean="0"/>
              <a:t>Szeliski</a:t>
            </a:r>
            <a:r>
              <a:rPr lang="en-US" sz="2000" dirty="0" smtClean="0"/>
              <a:t> text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793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low_p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36888"/>
            <a:ext cx="2395538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inp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73400"/>
            <a:ext cx="240188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6" name="Picture 6" descr="BIG_sk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241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BIG_ed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BIG_ro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8157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676400" y="3200400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1209675" y="4414838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 flipV="1">
            <a:off x="1905000" y="2743200"/>
            <a:ext cx="1371600" cy="4572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1447800" y="4648200"/>
            <a:ext cx="1828800" cy="762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28613" y="3581400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563563" y="3703638"/>
            <a:ext cx="2713037" cy="411162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55" name="Picture 15" descr="BIG_gaussian"/>
          <p:cNvPicPr>
            <a:picLocks noChangeAspect="1" noChangeArrowheads="1"/>
          </p:cNvPicPr>
          <p:nvPr/>
        </p:nvPicPr>
        <p:blipFill>
          <a:blip r:embed="rId8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2319338"/>
            <a:ext cx="804863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4346575" y="2066925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 smtClean="0"/>
              <a:t>*</a:t>
            </a:r>
            <a:endParaRPr lang="en-US" sz="8800" baseline="-25000" dirty="0"/>
          </a:p>
        </p:txBody>
      </p:sp>
      <p:pic>
        <p:nvPicPr>
          <p:cNvPr id="10257" name="Picture 17" descr="BIG_gaussian"/>
          <p:cNvPicPr>
            <a:picLocks noChangeAspect="1" noChangeArrowheads="1"/>
          </p:cNvPicPr>
          <p:nvPr/>
        </p:nvPicPr>
        <p:blipFill>
          <a:blip r:embed="rId8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3652838"/>
            <a:ext cx="804863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4346575" y="3400425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pic>
        <p:nvPicPr>
          <p:cNvPr id="10259" name="Picture 19" descr="BIG_gaussian"/>
          <p:cNvPicPr>
            <a:picLocks noChangeAspect="1" noChangeArrowheads="1"/>
          </p:cNvPicPr>
          <p:nvPr/>
        </p:nvPicPr>
        <p:blipFill>
          <a:blip r:embed="rId8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4976813"/>
            <a:ext cx="804863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4346575" y="4724400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155575" y="2703513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input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6486525" y="2667000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output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2509838" y="5878513"/>
            <a:ext cx="420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Same Gaussian kernel everywhere.</a:t>
            </a: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5949618" y="6285189"/>
            <a:ext cx="3023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8080"/>
                </a:solidFill>
              </a:rPr>
              <a:t>Slides courtesy of </a:t>
            </a:r>
            <a:r>
              <a:rPr lang="en-US" dirty="0" err="1" smtClean="0">
                <a:solidFill>
                  <a:srgbClr val="808080"/>
                </a:solidFill>
              </a:rPr>
              <a:t>Sylvian</a:t>
            </a:r>
            <a:r>
              <a:rPr lang="en-US" dirty="0" smtClean="0">
                <a:solidFill>
                  <a:srgbClr val="808080"/>
                </a:solidFill>
              </a:rPr>
              <a:t> Paris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Constant blur: same kernel everywhere</a:t>
            </a:r>
            <a:endParaRPr lang="en-US" sz="2000" spc="-200" dirty="0">
              <a:latin typeface="Kalinga" pitchFamily="34" charset="0"/>
              <a:cs typeface="Kalinga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7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6486" y="2164423"/>
            <a:ext cx="3888139" cy="1842366"/>
            <a:chOff x="909992" y="2498471"/>
            <a:chExt cx="2244182" cy="1063389"/>
          </a:xfrm>
        </p:grpSpPr>
        <p:pic>
          <p:nvPicPr>
            <p:cNvPr id="7" name="Picture 6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pic>
        <p:nvPicPr>
          <p:cNvPr id="9" name="Picture 8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264400" y="2145233"/>
            <a:ext cx="1784915" cy="18423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7165" y="332883"/>
            <a:ext cx="806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Image Operations</a:t>
            </a:r>
          </a:p>
          <a:p>
            <a:pPr algn="ctr"/>
            <a:r>
              <a:rPr lang="en-US" dirty="0" smtClean="0"/>
              <a:t>(functions of functions)</a:t>
            </a:r>
            <a:endParaRPr lang="en-US" dirty="0"/>
          </a:p>
        </p:txBody>
      </p:sp>
      <p:pic>
        <p:nvPicPr>
          <p:cNvPr id="11" name="Picture 10" descr="Hannaneh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264400" y="2164423"/>
            <a:ext cx="1766323" cy="1823176"/>
          </a:xfrm>
          <a:prstGeom prst="rect">
            <a:avLst/>
          </a:prstGeom>
        </p:spPr>
      </p:pic>
      <p:pic>
        <p:nvPicPr>
          <p:cNvPr id="12" name="Picture 11" descr="Hannaneh.jp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305810" y="2145233"/>
            <a:ext cx="1684189" cy="1842366"/>
          </a:xfrm>
          <a:prstGeom prst="rect">
            <a:avLst/>
          </a:prstGeom>
        </p:spPr>
      </p:pic>
      <p:pic>
        <p:nvPicPr>
          <p:cNvPr id="13" name="Picture 12" descr="Hannaneh.jpg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264400" y="2164423"/>
            <a:ext cx="1766323" cy="182317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1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4" name="Picture 26" descr="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3033713"/>
            <a:ext cx="24003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23" descr="BIG_kernel_sk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2319338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2" name="Picture 24" descr="BIG_kernel_ed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3652838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3" name="Picture 25" descr="BIG_kernel_ro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4976813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npu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73400"/>
            <a:ext cx="240188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5" descr="BIG_sk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241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BIG_ed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BIG_roc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8157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676400" y="3200400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209675" y="4414838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1905000" y="2743200"/>
            <a:ext cx="1371600" cy="4572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1447800" y="4648200"/>
            <a:ext cx="1828800" cy="762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328613" y="3581400"/>
            <a:ext cx="228600" cy="228600"/>
          </a:xfrm>
          <a:prstGeom prst="rect">
            <a:avLst/>
          </a:prstGeom>
          <a:noFill/>
          <a:ln w="38100">
            <a:solidFill>
              <a:srgbClr val="FF9933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563563" y="3703638"/>
            <a:ext cx="2713037" cy="411162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346575" y="2066925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4346575" y="3400425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4346575" y="4724400"/>
            <a:ext cx="558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800" baseline="-25000" dirty="0"/>
              <a:t>*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155575" y="2703513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input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486525" y="2667000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output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1762125" y="5878513"/>
            <a:ext cx="52654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The kernel shape depends on the image content</a:t>
            </a:r>
            <a:r>
              <a:rPr lang="en-US" sz="2000" dirty="0" smtClean="0"/>
              <a:t>.</a:t>
            </a:r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5949618" y="6285189"/>
            <a:ext cx="3023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808080"/>
                </a:solidFill>
              </a:rPr>
              <a:t>Slides courtesy of </a:t>
            </a:r>
            <a:r>
              <a:rPr lang="en-US" dirty="0" err="1" smtClean="0">
                <a:solidFill>
                  <a:srgbClr val="808080"/>
                </a:solidFill>
              </a:rPr>
              <a:t>Sylvian</a:t>
            </a:r>
            <a:r>
              <a:rPr lang="en-US" dirty="0" smtClean="0">
                <a:solidFill>
                  <a:srgbClr val="808080"/>
                </a:solidFill>
              </a:rPr>
              <a:t> Paris</a:t>
            </a:r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Bilateral filter: kernel depends on intensity </a:t>
            </a:r>
            <a:endParaRPr lang="en-US" sz="2000" spc="-200" dirty="0">
              <a:latin typeface="Kalinga" pitchFamily="34" charset="0"/>
              <a:cs typeface="Kalinga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483335" y="1421908"/>
            <a:ext cx="48067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Maintains edges when blurring!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Borders</a:t>
            </a:r>
            <a:endParaRPr lang="en-US" sz="2000" spc="-200" dirty="0">
              <a:latin typeface="Kalinga" pitchFamily="34" charset="0"/>
              <a:cs typeface="Kalinga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483335" y="1421908"/>
            <a:ext cx="50384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/>
              <a:t>What to do about image borders:</a:t>
            </a:r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863" y="3024974"/>
            <a:ext cx="1890713" cy="190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263" y="3024974"/>
            <a:ext cx="1899235" cy="190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863" y="3024973"/>
            <a:ext cx="1903996" cy="190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57200" y="3024974"/>
            <a:ext cx="1890713" cy="1908779"/>
            <a:chOff x="381000" y="2971800"/>
            <a:chExt cx="1890713" cy="1908779"/>
          </a:xfrm>
        </p:grpSpPr>
        <p:sp>
          <p:nvSpPr>
            <p:cNvPr id="2" name="Rectangle 1"/>
            <p:cNvSpPr/>
            <p:nvPr/>
          </p:nvSpPr>
          <p:spPr>
            <a:xfrm>
              <a:off x="381000" y="2971800"/>
              <a:ext cx="1890713" cy="19087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02" t="10207" r="9659" b="10255"/>
            <a:stretch/>
          </p:blipFill>
          <p:spPr bwMode="auto">
            <a:xfrm>
              <a:off x="570653" y="3170486"/>
              <a:ext cx="1511405" cy="1511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646853" y="4933753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black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722516" y="4933753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fixed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784177" y="4924525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periodic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920158" y="4925212"/>
            <a:ext cx="1511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reflected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9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54" y="365043"/>
            <a:ext cx="7772400" cy="1470025"/>
          </a:xfrm>
        </p:spPr>
        <p:txBody>
          <a:bodyPr/>
          <a:lstStyle/>
          <a:p>
            <a:r>
              <a:rPr lang="en-US" spc="-200" dirty="0" smtClean="0">
                <a:latin typeface="Kalinga" pitchFamily="34" charset="0"/>
                <a:cs typeface="Kalinga" pitchFamily="34" charset="0"/>
              </a:rPr>
              <a:t>Image Sampling</a:t>
            </a:r>
            <a:endParaRPr lang="en-US" spc="-200" dirty="0">
              <a:latin typeface="Kalinga" pitchFamily="34" charset="0"/>
              <a:cs typeface="Kalinga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31666" y="2019762"/>
            <a:ext cx="3888139" cy="1842366"/>
            <a:chOff x="909992" y="2498471"/>
            <a:chExt cx="2244182" cy="1063389"/>
          </a:xfrm>
        </p:grpSpPr>
        <p:pic>
          <p:nvPicPr>
            <p:cNvPr id="6" name="Picture 5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pic>
        <p:nvPicPr>
          <p:cNvPr id="9" name="Picture 8" descr="Hannane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521446" y="2702166"/>
            <a:ext cx="614833" cy="634623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690937" y="4140144"/>
            <a:ext cx="5615424" cy="1842366"/>
            <a:chOff x="909992" y="2449094"/>
            <a:chExt cx="3241148" cy="1063389"/>
          </a:xfrm>
        </p:grpSpPr>
        <p:pic>
          <p:nvPicPr>
            <p:cNvPr id="25" name="Picture 24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3120911" y="2449094"/>
              <a:ext cx="1030229" cy="1063389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pic>
        <p:nvPicPr>
          <p:cNvPr id="27" name="Picture 26" descr="Hannaneh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3020760" y="4908096"/>
            <a:ext cx="614833" cy="63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8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969911" y="76200"/>
            <a:ext cx="8229600" cy="1143000"/>
          </a:xfrm>
        </p:spPr>
        <p:txBody>
          <a:bodyPr/>
          <a:lstStyle/>
          <a:p>
            <a:r>
              <a:rPr lang="en-US" dirty="0"/>
              <a:t>Image Scaling</a:t>
            </a:r>
          </a:p>
        </p:txBody>
      </p:sp>
      <p:pic>
        <p:nvPicPr>
          <p:cNvPr id="379907" name="Picture 3" descr="van_Gogh_-_Self_Portr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372533"/>
            <a:ext cx="4805120" cy="631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908" name="Text Box 4"/>
          <p:cNvSpPr txBox="1">
            <a:spLocks noChangeArrowheads="1"/>
          </p:cNvSpPr>
          <p:nvPr/>
        </p:nvSpPr>
        <p:spPr bwMode="auto">
          <a:xfrm>
            <a:off x="746125" y="2111200"/>
            <a:ext cx="335438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This image is too big to</a:t>
            </a:r>
          </a:p>
          <a:p>
            <a:r>
              <a:rPr lang="en-US" dirty="0">
                <a:latin typeface="Arial" charset="0"/>
              </a:rPr>
              <a:t>fit on the screen.  How</a:t>
            </a:r>
          </a:p>
          <a:p>
            <a:r>
              <a:rPr lang="en-US" dirty="0">
                <a:latin typeface="Arial" charset="0"/>
              </a:rPr>
              <a:t>can we reduce it?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How to generate a half-</a:t>
            </a:r>
          </a:p>
          <a:p>
            <a:r>
              <a:rPr lang="en-US" dirty="0">
                <a:latin typeface="Arial" charset="0"/>
              </a:rPr>
              <a:t>sized version?</a:t>
            </a:r>
          </a:p>
        </p:txBody>
      </p:sp>
    </p:spTree>
    <p:extLst>
      <p:ext uri="{BB962C8B-B14F-4D97-AF65-F5344CB8AC3E}">
        <p14:creationId xmlns:p14="http://schemas.microsoft.com/office/powerpoint/2010/main" val="38663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749"/>
            <a:ext cx="8229600" cy="1143000"/>
          </a:xfrm>
        </p:spPr>
        <p:txBody>
          <a:bodyPr/>
          <a:lstStyle/>
          <a:p>
            <a:r>
              <a:rPr lang="en-US" dirty="0"/>
              <a:t>Image sub-sampling</a:t>
            </a:r>
          </a:p>
        </p:txBody>
      </p:sp>
      <p:pic>
        <p:nvPicPr>
          <p:cNvPr id="378887" name="Picture 7" descr="vg-nn-ha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322387"/>
            <a:ext cx="3181350" cy="41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88" name="Picture 8" descr="vg-nn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2287587"/>
            <a:ext cx="1587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889" name="Picture 9" descr="vg-nn-eigh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770187"/>
            <a:ext cx="8001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891" name="Text Box 11"/>
          <p:cNvSpPr txBox="1">
            <a:spLocks noChangeArrowheads="1"/>
          </p:cNvSpPr>
          <p:nvPr/>
        </p:nvSpPr>
        <p:spPr bwMode="auto">
          <a:xfrm>
            <a:off x="800100" y="5561012"/>
            <a:ext cx="4146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Throw away every other row and column to create a </a:t>
            </a:r>
            <a:r>
              <a:rPr lang="en-US">
                <a:latin typeface="Arial" charset="0"/>
              </a:rPr>
              <a:t>1/2</a:t>
            </a:r>
            <a:r>
              <a:rPr lang="en-US" sz="2000">
                <a:latin typeface="Arial" charset="0"/>
              </a:rPr>
              <a:t> size image</a:t>
            </a:r>
          </a:p>
          <a:p>
            <a:pPr lvl="1"/>
            <a:r>
              <a:rPr lang="en-US" sz="2000">
                <a:latin typeface="Arial" charset="0"/>
              </a:rPr>
              <a:t>- called</a:t>
            </a:r>
            <a:r>
              <a:rPr lang="en-US" sz="2000" i="1">
                <a:latin typeface="Arial" charset="0"/>
              </a:rPr>
              <a:t> image sub-sampling</a:t>
            </a:r>
          </a:p>
        </p:txBody>
      </p:sp>
      <p:sp>
        <p:nvSpPr>
          <p:cNvPr id="378892" name="Text Box 12"/>
          <p:cNvSpPr txBox="1">
            <a:spLocks noChangeArrowheads="1"/>
          </p:cNvSpPr>
          <p:nvPr/>
        </p:nvSpPr>
        <p:spPr bwMode="auto">
          <a:xfrm>
            <a:off x="5449888" y="4421187"/>
            <a:ext cx="60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1/4</a:t>
            </a:r>
          </a:p>
        </p:txBody>
      </p:sp>
      <p:sp>
        <p:nvSpPr>
          <p:cNvPr id="378893" name="Text Box 13"/>
          <p:cNvSpPr txBox="1">
            <a:spLocks noChangeArrowheads="1"/>
          </p:cNvSpPr>
          <p:nvPr/>
        </p:nvSpPr>
        <p:spPr bwMode="auto">
          <a:xfrm>
            <a:off x="7126288" y="3824287"/>
            <a:ext cx="60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1/8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4770720" y="903600"/>
              <a:ext cx="4239720" cy="754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65680" y="896760"/>
                <a:ext cx="4250160" cy="76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865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7" name="Picture 3" descr="vg-nn-hal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4" y="1365647"/>
            <a:ext cx="3005873" cy="395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28" name="Picture 4" descr="vg-nn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717" y="1365648"/>
            <a:ext cx="3005873" cy="396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29" name="Picture 5" descr="vg-nn-eigh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590" y="1365647"/>
            <a:ext cx="3022373" cy="398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9915"/>
            <a:ext cx="8229600" cy="1143000"/>
          </a:xfrm>
        </p:spPr>
        <p:txBody>
          <a:bodyPr/>
          <a:lstStyle/>
          <a:p>
            <a:r>
              <a:rPr lang="en-US" dirty="0"/>
              <a:t>Image sub-sampling</a:t>
            </a:r>
          </a:p>
        </p:txBody>
      </p:sp>
      <p:sp>
        <p:nvSpPr>
          <p:cNvPr id="410631" name="Text Box 7"/>
          <p:cNvSpPr txBox="1">
            <a:spLocks noChangeArrowheads="1"/>
          </p:cNvSpPr>
          <p:nvPr/>
        </p:nvSpPr>
        <p:spPr bwMode="auto">
          <a:xfrm>
            <a:off x="3087718" y="5248870"/>
            <a:ext cx="30058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1/4  </a:t>
            </a:r>
            <a:r>
              <a:rPr lang="en-US" sz="1600" dirty="0">
                <a:latin typeface="Arial" charset="0"/>
              </a:rPr>
              <a:t>(2x zoom)</a:t>
            </a:r>
          </a:p>
        </p:txBody>
      </p:sp>
      <p:sp>
        <p:nvSpPr>
          <p:cNvPr id="410632" name="Text Box 8"/>
          <p:cNvSpPr txBox="1">
            <a:spLocks noChangeArrowheads="1"/>
          </p:cNvSpPr>
          <p:nvPr/>
        </p:nvSpPr>
        <p:spPr bwMode="auto">
          <a:xfrm>
            <a:off x="6093589" y="5248870"/>
            <a:ext cx="29092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1/8  </a:t>
            </a:r>
            <a:r>
              <a:rPr lang="en-US" sz="1600" dirty="0">
                <a:latin typeface="Arial" charset="0"/>
              </a:rPr>
              <a:t>(4x zoom)</a:t>
            </a:r>
          </a:p>
        </p:txBody>
      </p:sp>
      <p:sp>
        <p:nvSpPr>
          <p:cNvPr id="410633" name="Text Box 9"/>
          <p:cNvSpPr txBox="1">
            <a:spLocks noChangeArrowheads="1"/>
          </p:cNvSpPr>
          <p:nvPr/>
        </p:nvSpPr>
        <p:spPr bwMode="auto">
          <a:xfrm>
            <a:off x="505178" y="5857234"/>
            <a:ext cx="83058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dirty="0">
                <a:latin typeface="Arial" charset="0"/>
              </a:rPr>
              <a:t>Why does this look so </a:t>
            </a:r>
            <a:r>
              <a:rPr lang="en-US" sz="3200" dirty="0" smtClean="0">
                <a:latin typeface="Arial" charset="0"/>
              </a:rPr>
              <a:t>bad?</a:t>
            </a:r>
            <a:endParaRPr lang="en-US" sz="3200" dirty="0">
              <a:latin typeface="Arial" charset="0"/>
            </a:endParaRPr>
          </a:p>
        </p:txBody>
      </p:sp>
      <p:sp>
        <p:nvSpPr>
          <p:cNvPr id="410634" name="Text Box 10"/>
          <p:cNvSpPr txBox="1">
            <a:spLocks noChangeArrowheads="1"/>
          </p:cNvSpPr>
          <p:nvPr/>
        </p:nvSpPr>
        <p:spPr bwMode="auto">
          <a:xfrm>
            <a:off x="81844" y="5248870"/>
            <a:ext cx="30058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charset="0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374835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3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Down-sampling</a:t>
            </a:r>
            <a:endParaRPr lang="en-US" sz="2000" spc="-200" dirty="0">
              <a:latin typeface="Kalinga" pitchFamily="34" charset="0"/>
              <a:cs typeface="Kalinga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33400" y="1143000"/>
            <a:ext cx="8229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45147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0" y="3581400"/>
            <a:ext cx="7772400" cy="2743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Aliasing</a:t>
            </a:r>
            <a:r>
              <a:rPr lang="en-US" sz="2000" dirty="0" smtClean="0"/>
              <a:t> can arise when you sample a continuous signal or image</a:t>
            </a:r>
          </a:p>
          <a:p>
            <a:pPr lvl="1"/>
            <a:r>
              <a:rPr lang="en-US" sz="1800" dirty="0" smtClean="0"/>
              <a:t>occurs when your sampling rate is not high enough to capture the amount of detail in your image</a:t>
            </a:r>
          </a:p>
          <a:p>
            <a:pPr lvl="1"/>
            <a:r>
              <a:rPr lang="en-US" sz="1800" dirty="0" smtClean="0"/>
              <a:t>Can give you the wrong signal/image—an </a:t>
            </a:r>
            <a:r>
              <a:rPr lang="en-US" sz="1800" i="1" dirty="0" smtClean="0"/>
              <a:t>alias</a:t>
            </a:r>
          </a:p>
          <a:p>
            <a:pPr lvl="1"/>
            <a:r>
              <a:rPr lang="en-US" sz="1800" dirty="0" smtClean="0"/>
              <a:t>formally, the image contains structure at different scales</a:t>
            </a:r>
          </a:p>
          <a:p>
            <a:pPr lvl="2"/>
            <a:r>
              <a:rPr lang="en-US" sz="1600" dirty="0" smtClean="0"/>
              <a:t>called “frequencies” in the Fourier domain</a:t>
            </a:r>
          </a:p>
          <a:p>
            <a:pPr lvl="1"/>
            <a:r>
              <a:rPr lang="en-US" sz="1800" dirty="0" smtClean="0"/>
              <a:t>the sampling rate must be high enough to capture the highest frequency in the image</a:t>
            </a:r>
          </a:p>
        </p:txBody>
      </p:sp>
    </p:spTree>
    <p:extLst>
      <p:ext uri="{BB962C8B-B14F-4D97-AF65-F5344CB8AC3E}">
        <p14:creationId xmlns:p14="http://schemas.microsoft.com/office/powerpoint/2010/main" val="63520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107" name="Picture 11" descr="vg-gauss-eigh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389188"/>
            <a:ext cx="788988" cy="1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106" name="Picture 10" descr="vg-gauss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1895475"/>
            <a:ext cx="156527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8105" name="Picture 9" descr="vg-gauss-ha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132138" cy="412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8101" name="Rectangle 5"/>
          <p:cNvSpPr>
            <a:spLocks noGrp="1" noChangeArrowheads="1"/>
          </p:cNvSpPr>
          <p:nvPr>
            <p:ph type="title"/>
          </p:nvPr>
        </p:nvSpPr>
        <p:spPr>
          <a:xfrm>
            <a:off x="94573" y="146757"/>
            <a:ext cx="9049427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Subsampling with Gaussian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           pre-filtering</a:t>
            </a:r>
            <a:endParaRPr lang="en-US" dirty="0"/>
          </a:p>
        </p:txBody>
      </p:sp>
      <p:sp>
        <p:nvSpPr>
          <p:cNvPr id="388102" name="Text Box 6"/>
          <p:cNvSpPr txBox="1">
            <a:spLocks noChangeArrowheads="1"/>
          </p:cNvSpPr>
          <p:nvPr/>
        </p:nvSpPr>
        <p:spPr bwMode="auto">
          <a:xfrm>
            <a:off x="5395913" y="4013200"/>
            <a:ext cx="928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G 1/4</a:t>
            </a:r>
          </a:p>
        </p:txBody>
      </p:sp>
      <p:sp>
        <p:nvSpPr>
          <p:cNvPr id="388103" name="Text Box 7"/>
          <p:cNvSpPr txBox="1">
            <a:spLocks noChangeArrowheads="1"/>
          </p:cNvSpPr>
          <p:nvPr/>
        </p:nvSpPr>
        <p:spPr bwMode="auto">
          <a:xfrm>
            <a:off x="7072313" y="3416300"/>
            <a:ext cx="928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G 1/8</a:t>
            </a:r>
          </a:p>
        </p:txBody>
      </p:sp>
      <p:sp>
        <p:nvSpPr>
          <p:cNvPr id="388104" name="Text Box 8"/>
          <p:cNvSpPr txBox="1">
            <a:spLocks noChangeArrowheads="1"/>
          </p:cNvSpPr>
          <p:nvPr/>
        </p:nvSpPr>
        <p:spPr bwMode="auto">
          <a:xfrm>
            <a:off x="1905000" y="51054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Gaussian 1/2</a:t>
            </a:r>
          </a:p>
        </p:txBody>
      </p:sp>
      <p:sp>
        <p:nvSpPr>
          <p:cNvPr id="388109" name="Rectangle 13"/>
          <p:cNvSpPr>
            <a:spLocks noChangeArrowheads="1"/>
          </p:cNvSpPr>
          <p:nvPr/>
        </p:nvSpPr>
        <p:spPr bwMode="auto">
          <a:xfrm>
            <a:off x="304800" y="563880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latin typeface="Arial" charset="0"/>
              </a:rPr>
              <a:t>Solution:  filter the image, </a:t>
            </a:r>
            <a:r>
              <a:rPr lang="en-US" i="1" dirty="0">
                <a:latin typeface="Arial" charset="0"/>
              </a:rPr>
              <a:t>then</a:t>
            </a:r>
            <a:r>
              <a:rPr lang="en-US" dirty="0">
                <a:latin typeface="Arial" charset="0"/>
              </a:rPr>
              <a:t> subsample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charset="0"/>
              </a:rPr>
              <a:t>Filter size should double for each ½ size reduction</a:t>
            </a:r>
            <a:r>
              <a:rPr lang="en-US" sz="2000">
                <a:latin typeface="Arial" charset="0"/>
              </a:rPr>
              <a:t>. </a:t>
            </a: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87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Filtering is just applying a mask to an image.</a:t>
            </a:r>
          </a:p>
          <a:p>
            <a:r>
              <a:rPr lang="en-US" dirty="0" smtClean="0"/>
              <a:t>Computer vision people call the linear form of these operations </a:t>
            </a:r>
            <a:r>
              <a:rPr lang="en-US" dirty="0" smtClean="0">
                <a:solidFill>
                  <a:srgbClr val="0000FF"/>
                </a:solidFill>
              </a:rPr>
              <a:t>“convolutions”. </a:t>
            </a:r>
            <a:r>
              <a:rPr lang="en-US" dirty="0" smtClean="0"/>
              <a:t>They are actually </a:t>
            </a:r>
            <a:r>
              <a:rPr lang="en-US" dirty="0" smtClean="0">
                <a:solidFill>
                  <a:srgbClr val="FF0000"/>
                </a:solidFill>
              </a:rPr>
              <a:t>“correlations,” </a:t>
            </a:r>
            <a:r>
              <a:rPr lang="en-US" dirty="0" smtClean="0"/>
              <a:t>since the true convolution inverts the mask.</a:t>
            </a:r>
          </a:p>
          <a:p>
            <a:r>
              <a:rPr lang="en-US" dirty="0" smtClean="0"/>
              <a:t>There are many nonlinear filters, too, such as median filters and morphological filters.</a:t>
            </a:r>
          </a:p>
          <a:p>
            <a:r>
              <a:rPr lang="en-US" dirty="0" smtClean="0"/>
              <a:t>Filtering is the lowest level of image analysis and is taught heavily in image processing courses.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2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6486" y="2164423"/>
            <a:ext cx="3888139" cy="1842366"/>
            <a:chOff x="909992" y="2498471"/>
            <a:chExt cx="2244182" cy="1063389"/>
          </a:xfrm>
        </p:grpSpPr>
        <p:pic>
          <p:nvPicPr>
            <p:cNvPr id="7" name="Picture 6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67165" y="332883"/>
            <a:ext cx="806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Image Operations</a:t>
            </a:r>
          </a:p>
          <a:p>
            <a:pPr algn="ctr"/>
            <a:r>
              <a:rPr lang="en-US" dirty="0" smtClean="0"/>
              <a:t>(functions of functions)</a:t>
            </a:r>
            <a:endParaRPr lang="en-US" dirty="0"/>
          </a:p>
        </p:txBody>
      </p:sp>
      <p:pic>
        <p:nvPicPr>
          <p:cNvPr id="17" name="Picture 16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87" t="40439" r="32279" b="51143"/>
          <a:stretch/>
        </p:blipFill>
        <p:spPr>
          <a:xfrm>
            <a:off x="4944625" y="2164423"/>
            <a:ext cx="1950738" cy="1842366"/>
          </a:xfrm>
          <a:prstGeom prst="rect">
            <a:avLst/>
          </a:prstGeom>
        </p:spPr>
      </p:pic>
      <p:pic>
        <p:nvPicPr>
          <p:cNvPr id="18" name="Picture 17" descr="Hannaneh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581" b="51398" l="62884" r="67423">
                        <a14:foregroundMark x1="79439" y1="51398" x2="79439" y2="51398"/>
                        <a14:backgroundMark x1="66489" y1="47527" x2="66489" y2="47527"/>
                        <a14:backgroundMark x1="66088" y1="48172" x2="66088" y2="48172"/>
                        <a14:backgroundMark x1="63685" y1="47742" x2="63685" y2="47742"/>
                        <a14:backgroundMark x1="66355" y1="45161" x2="66355" y2="45161"/>
                        <a14:backgroundMark x1="63818" y1="45161" x2="63818" y2="45161"/>
                        <a14:backgroundMark x1="66756" y1="44301" x2="66756" y2="44301"/>
                        <a14:backgroundMark x1="66756" y1="45806" x2="66756" y2="4580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4944625" y="2164423"/>
            <a:ext cx="2059767" cy="2126065"/>
          </a:xfrm>
          <a:prstGeom prst="rect">
            <a:avLst/>
          </a:prstGeom>
        </p:spPr>
      </p:pic>
      <p:pic>
        <p:nvPicPr>
          <p:cNvPr id="19" name="Picture 18" descr="Hannaneh.jp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662" b="49534" l="63014" r="671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4944625" y="2164423"/>
            <a:ext cx="2231250" cy="230306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5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56486" y="2164423"/>
            <a:ext cx="3888139" cy="1842366"/>
            <a:chOff x="909992" y="2498471"/>
            <a:chExt cx="2244182" cy="1063389"/>
          </a:xfrm>
        </p:grpSpPr>
        <p:pic>
          <p:nvPicPr>
            <p:cNvPr id="7" name="Picture 6" descr="Hannaneh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67165" y="332883"/>
            <a:ext cx="806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Image Operations</a:t>
            </a:r>
          </a:p>
          <a:p>
            <a:pPr algn="ctr"/>
            <a:r>
              <a:rPr lang="en-US" dirty="0" smtClean="0"/>
              <a:t>(functions of functions)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725428"/>
              </p:ext>
            </p:extLst>
          </p:nvPr>
        </p:nvGraphicFramePr>
        <p:xfrm>
          <a:off x="5190795" y="1359463"/>
          <a:ext cx="294080" cy="52946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0.8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0.2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0.4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0.3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0.6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0.5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0.2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0.4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0.3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0.6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0.9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0.2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0.4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0.3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0.6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0.1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56237"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0.5</a:t>
                      </a:r>
                      <a:endParaRPr lang="en-US" sz="800" dirty="0"/>
                    </a:p>
                  </a:txBody>
                  <a:tcPr marL="38524" marR="38524" marT="19262" marB="19262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879880" y="1666080"/>
              <a:ext cx="2043360" cy="1085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73760" y="1657080"/>
                <a:ext cx="2055960" cy="110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932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33970" y="2411003"/>
            <a:ext cx="6070069" cy="1842366"/>
            <a:chOff x="909992" y="2498471"/>
            <a:chExt cx="3503563" cy="1063389"/>
          </a:xfrm>
        </p:grpSpPr>
        <p:pic>
          <p:nvPicPr>
            <p:cNvPr id="7" name="Picture 6" descr="Hannaneh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09992" y="2743159"/>
              <a:ext cx="3503563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, 					) =  </a:t>
              </a:r>
              <a:endParaRPr lang="en-US" sz="6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67165" y="332883"/>
            <a:ext cx="8063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Image Operations</a:t>
            </a:r>
          </a:p>
          <a:p>
            <a:pPr algn="ctr"/>
            <a:r>
              <a:rPr lang="en-US" dirty="0" smtClean="0"/>
              <a:t>(functions of functions)</a:t>
            </a:r>
            <a:endParaRPr lang="en-US" dirty="0"/>
          </a:p>
        </p:txBody>
      </p:sp>
      <p:pic>
        <p:nvPicPr>
          <p:cNvPr id="20" name="Picture 19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0" t="53576" r="18798" b="31066"/>
          <a:stretch/>
        </p:blipFill>
        <p:spPr>
          <a:xfrm>
            <a:off x="4012879" y="2411003"/>
            <a:ext cx="1219663" cy="1842366"/>
          </a:xfrm>
          <a:prstGeom prst="rect">
            <a:avLst/>
          </a:prstGeom>
        </p:spPr>
      </p:pic>
      <p:pic>
        <p:nvPicPr>
          <p:cNvPr id="22" name="Picture 21" descr="Hannaneh.jpg"/>
          <p:cNvPicPr>
            <a:picLocks noChangeAspect="1"/>
          </p:cNvPicPr>
          <p:nvPr/>
        </p:nvPicPr>
        <p:blipFill rotWithShape="1">
          <a:blip r:embed="rId3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0" t="53576" r="18798" b="31066"/>
          <a:stretch/>
        </p:blipFill>
        <p:spPr>
          <a:xfrm>
            <a:off x="7141774" y="2491328"/>
            <a:ext cx="1166487" cy="1762041"/>
          </a:xfrm>
          <a:prstGeom prst="rect">
            <a:avLst/>
          </a:prstGeom>
        </p:spPr>
      </p:pic>
      <p:pic>
        <p:nvPicPr>
          <p:cNvPr id="21" name="Picture 20" descr="Hannaneh.jpg"/>
          <p:cNvPicPr>
            <a:picLocks noChangeAspect="1"/>
          </p:cNvPicPr>
          <p:nvPr/>
        </p:nvPicPr>
        <p:blipFill rotWithShape="1">
          <a:blip r:embed="rId3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6845862" y="2411003"/>
            <a:ext cx="1784915" cy="184236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2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image functions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56486" y="2164423"/>
            <a:ext cx="3888139" cy="1842366"/>
            <a:chOff x="909992" y="2498471"/>
            <a:chExt cx="2244182" cy="1063389"/>
          </a:xfrm>
        </p:grpSpPr>
        <p:pic>
          <p:nvPicPr>
            <p:cNvPr id="5" name="Picture 4" descr="Hannaneh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7" t="41803" r="32337" b="49607"/>
            <a:stretch/>
          </p:blipFill>
          <p:spPr>
            <a:xfrm>
              <a:off x="1400623" y="2498471"/>
              <a:ext cx="1030229" cy="106338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09992" y="2743159"/>
              <a:ext cx="2244182" cy="586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F</a:t>
              </a:r>
              <a:r>
                <a:rPr lang="en-US" sz="6000" dirty="0" smtClean="0"/>
                <a:t>(					) = </a:t>
              </a:r>
              <a:endParaRPr lang="en-US" sz="6000" dirty="0"/>
            </a:p>
          </p:txBody>
        </p:sp>
      </p:grpSp>
      <p:pic>
        <p:nvPicPr>
          <p:cNvPr id="7" name="Picture 6" descr="Hannane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7" t="41803" r="32337" b="49607"/>
          <a:stretch/>
        </p:blipFill>
        <p:spPr>
          <a:xfrm>
            <a:off x="5075027" y="2196810"/>
            <a:ext cx="1784915" cy="184236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120245" y="2217116"/>
            <a:ext cx="1232535" cy="1544320"/>
            <a:chOff x="2151053" y="4531843"/>
            <a:chExt cx="1232535" cy="1544320"/>
          </a:xfrm>
        </p:grpSpPr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2194714" y="45318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2151053" y="485950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2499514" y="48366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3337868" y="5249241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2228196" y="5364811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2622377" y="5148276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2729057" y="5494351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3027507" y="5030801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3292148" y="4668216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283133" y="57256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2435533" y="58780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2587933" y="6030443"/>
              <a:ext cx="45720" cy="457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9EB9-FD7E-C64F-8D66-E84688B8D3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2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G_{\sigma} =  \frac{1}{2 \pi \sigma^{2}} e^{-\frac{(x^{2} + y^{2})}{2 \sigma^{2}}} 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296"/>
  <p:tag name="BOXFONT" val="10"/>
  <p:tag name="BOXWRAP" val="False"/>
  <p:tag name="WORKAROUNDTRANSPARENCYBUG" val="False"/>
  <p:tag name="BITMAPFORMAT" val="bmpmono"/>
  <p:tag name="DEBUGINTERACTIVE" val="True"/>
  <p:tag name="ORIGWIDTH" val="194.875"/>
  <p:tag name="PICTUREFILESIZE" val="216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3148</Words>
  <Application>Microsoft Office PowerPoint</Application>
  <PresentationFormat>On-screen Show (4:3)</PresentationFormat>
  <Paragraphs>2127</Paragraphs>
  <Slides>58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2" baseType="lpstr">
      <vt:lpstr>ＭＳ Ｐゴシック</vt:lpstr>
      <vt:lpstr>Arial</vt:lpstr>
      <vt:lpstr>Arial Bold</vt:lpstr>
      <vt:lpstr>Calibri</vt:lpstr>
      <vt:lpstr>Courier New</vt:lpstr>
      <vt:lpstr>Futura Bk BT</vt:lpstr>
      <vt:lpstr>Kalinga</vt:lpstr>
      <vt:lpstr>Monotype Sorts</vt:lpstr>
      <vt:lpstr>Symbol</vt:lpstr>
      <vt:lpstr>Tahoma</vt:lpstr>
      <vt:lpstr>Times</vt:lpstr>
      <vt:lpstr>Times New Roman</vt:lpstr>
      <vt:lpstr>Office Theme</vt:lpstr>
      <vt:lpstr>Equation</vt:lpstr>
      <vt:lpstr>Images and Filters</vt:lpstr>
      <vt:lpstr>What is an image?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Local image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Sharpening</vt:lpstr>
      <vt:lpstr>Other filters</vt:lpstr>
      <vt:lpstr>Other filters</vt:lpstr>
      <vt:lpstr>Basic gradient filters</vt:lpstr>
      <vt:lpstr>Gaussian filter</vt:lpstr>
      <vt:lpstr>Gaussian vs. mean filters</vt:lpstr>
      <vt:lpstr>PowerPoint Presentation</vt:lpstr>
      <vt:lpstr>PowerPoint Presentation</vt:lpstr>
      <vt:lpstr>PowerPoint Presentation</vt:lpstr>
      <vt:lpstr>Gaussian filters</vt:lpstr>
      <vt:lpstr>Smoothing with a Gaussian</vt:lpstr>
      <vt:lpstr>2D edge detection filters</vt:lpstr>
      <vt:lpstr>First and second derivatives</vt:lpstr>
      <vt:lpstr>Subtracting filters</vt:lpstr>
      <vt:lpstr>Combining filters</vt:lpstr>
      <vt:lpstr>Combining Gaussian filters</vt:lpstr>
      <vt:lpstr>Separable filters</vt:lpstr>
      <vt:lpstr>Sums of rectangular regions</vt:lpstr>
      <vt:lpstr>Sums of rectangular regions</vt:lpstr>
      <vt:lpstr>Sums of rectangular regions</vt:lpstr>
      <vt:lpstr>Sums of rectangular regions</vt:lpstr>
      <vt:lpstr>Linear vs. Non-Linear Filters</vt:lpstr>
      <vt:lpstr>Spatially varying filters</vt:lpstr>
      <vt:lpstr>PowerPoint Presentation</vt:lpstr>
      <vt:lpstr>PowerPoint Presentation</vt:lpstr>
      <vt:lpstr>PowerPoint Presentation</vt:lpstr>
      <vt:lpstr>Image Sampling</vt:lpstr>
      <vt:lpstr>Image Scaling</vt:lpstr>
      <vt:lpstr>Image sub-sampling</vt:lpstr>
      <vt:lpstr>Image sub-sampling</vt:lpstr>
      <vt:lpstr>PowerPoint Presentation</vt:lpstr>
      <vt:lpstr>Subsampling with Gaussian                                  pre-filtering</vt:lpstr>
      <vt:lpstr>Finale</vt:lpstr>
    </vt:vector>
  </TitlesOfParts>
  <Company>UW 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Farhadi</dc:creator>
  <cp:lastModifiedBy>shapiro</cp:lastModifiedBy>
  <cp:revision>60</cp:revision>
  <dcterms:created xsi:type="dcterms:W3CDTF">2013-04-02T00:43:45Z</dcterms:created>
  <dcterms:modified xsi:type="dcterms:W3CDTF">2017-03-29T21:24:33Z</dcterms:modified>
</cp:coreProperties>
</file>