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410" r:id="rId28"/>
    <p:sldId id="411" r:id="rId29"/>
    <p:sldId id="412" r:id="rId30"/>
    <p:sldId id="413" r:id="rId31"/>
    <p:sldId id="414" r:id="rId32"/>
    <p:sldId id="415" r:id="rId33"/>
    <p:sldId id="418" r:id="rId34"/>
    <p:sldId id="417" r:id="rId35"/>
    <p:sldId id="419" r:id="rId36"/>
    <p:sldId id="420" r:id="rId37"/>
    <p:sldId id="421" r:id="rId38"/>
    <p:sldId id="423" r:id="rId39"/>
    <p:sldId id="442" r:id="rId40"/>
    <p:sldId id="424" r:id="rId41"/>
    <p:sldId id="425" r:id="rId42"/>
    <p:sldId id="443" r:id="rId43"/>
    <p:sldId id="444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4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4" autoAdjust="0"/>
  </p:normalViewPr>
  <p:slideViewPr>
    <p:cSldViewPr snapToGrid="0" snapToObjects="1">
      <p:cViewPr>
        <p:scale>
          <a:sx n="93" d="100"/>
          <a:sy n="93" d="100"/>
        </p:scale>
        <p:origin x="-215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44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45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46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47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48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2.png"/><Relationship Id="rId2" Type="http://schemas.openxmlformats.org/officeDocument/2006/relationships/tags" Target="../tags/tag6.xml"/><Relationship Id="rId16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0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0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1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1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25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28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27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8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73.xml"/><Relationship Id="rId7" Type="http://schemas.openxmlformats.org/officeDocument/2006/relationships/image" Target="../media/image59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65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178.xml"/><Relationship Id="rId16" Type="http://schemas.openxmlformats.org/officeDocument/2006/relationships/image" Target="../media/image68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63.png"/><Relationship Id="rId5" Type="http://schemas.openxmlformats.org/officeDocument/2006/relationships/tags" Target="../tags/tag181.xml"/><Relationship Id="rId15" Type="http://schemas.openxmlformats.org/officeDocument/2006/relationships/image" Target="../media/image67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0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70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70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EE/CSE 576</a:t>
            </a:r>
            <a:r>
              <a:rPr lang="en-US" sz="4400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/>
              <a:t>(Rotate </a:t>
            </a:r>
            <a:r>
              <a:rPr lang="en-US" dirty="0"/>
              <a:t>the camera about its optical </a:t>
            </a:r>
            <a:r>
              <a:rPr lang="en-US" dirty="0" smtClean="0"/>
              <a:t>center)</a:t>
            </a:r>
            <a:endParaRPr lang="en-US" dirty="0"/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</a:t>
            </a:r>
            <a:r>
              <a:rPr lang="en-US" dirty="0" smtClean="0">
                <a:latin typeface="Arial" charset="0"/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+f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the above matrix,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division?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just for one pair of points.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Direct Linear </a:t>
            </a:r>
            <a:r>
              <a:rPr lang="en-US" dirty="0" smtClean="0">
                <a:latin typeface="Arial" charset="0"/>
              </a:rPr>
              <a:t>Transforms (n points)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44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45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46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47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</a:t>
            </a:r>
            <a:r>
              <a:rPr lang="en-US" dirty="0" smtClean="0"/>
              <a:t>fit (from inliers)</a:t>
            </a:r>
            <a:endParaRPr lang="en-US" dirty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50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50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51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52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53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54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55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(Rotate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camera about its optical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9791</TotalTime>
  <Words>1326</Words>
  <Application>Microsoft Office PowerPoint</Application>
  <PresentationFormat>On-screen Show (4:3)</PresentationFormat>
  <Paragraphs>356</Paragraphs>
  <Slides>56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Where are we?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CSE</cp:lastModifiedBy>
  <cp:revision>78</cp:revision>
  <dcterms:created xsi:type="dcterms:W3CDTF">2013-04-22T18:59:16Z</dcterms:created>
  <dcterms:modified xsi:type="dcterms:W3CDTF">2017-04-13T23:30:25Z</dcterms:modified>
</cp:coreProperties>
</file>