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05:31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23686 15520 167 0,'0'-82'95'0,"-2"80"-5"16,2 1-9-16,-1-1-4 16,1 2 2-16,0 0 3 15,0 0-4 1,0 0-18-16,0 0-11 0,0 0-26 15,0 0-6-15,0 0-5 16,0 0 5-16,0 0 15 16,-2 0 5-16,2 0 1 15,-1 0-5-15,1 0-17 16,0 0-9-16,0 0-9 16,0 0-4-16,0 0 0 15,0 0 0-15,0 0 6 16,0 0 4-16,0 0 13 15,0 0 8-15,-1 0 14 0,1 0 6 16,-1 0 1-16,1 0-3 16,0 0-9-16,0 0-5 15,0 0-5-15,0 0-1 16,0 0-2-16,0 0-1 16,0 0-1-16,0 0-2 15,0 0 1-15,0 0 2 16,0 0 5-16,0 0 0 15,0 0-2-15,0 0-5 16,0 0-12-16,0 0-4 0,0 0-5 16,0 0-3-16,0 0-4 15,0 0 0-15,0 0-2 16,0 0 0-16,0 0 1 16,0 0 2-16,0 3 4 15,1 11 1-15,0 1 2 16,6 31 0-16,-5-28 1 15,-2 1 1-15,2 2-1 16,-1-1-1-16,0 0-1 16,0-2 1-16,-1 1 0 15,1 1 0-15,2 1 0 16,0 2-1-16,0 3 1 16,0-1-2-16,-1 3 2 15,0-1-1-15,2-6 2 16,0-1 1-16,1-4 0 15,-1 1 0-15,-2-1 0 16,-1 1 0-16,1-3-8 0,-1-2-5 16,1-2-19-16,-1-2-18 15,0-1-57-15,-1-1-46 16,0-1 95-16</inkml:trace>
  <inkml:trace contextRef="#ctx0" brushRef="#br0" timeOffset="607.878">24060 15278 479 0,'0'0'231'0,"0"-1"-68"16,0 1-112-16,0 0-12 16,0 0 4-16,0 0 5 15,0 0-2-15,0 0-7 16,0 0-15-16,1 0-5 16,-1 0-8-16,0 0-2 15,0 0-5-15,0 0-3 16,0 0-2-16,0 0-2 15,0 0-2-15,0 0-1 0,2 12-3 16,4 9 0-16,31 36 1 16,-27-26 1-16,3 8 2 15,3 7 2-15,2 7 2 16,3 0-1-16,-2-3 3 16,-1-2-1-16,-5-2 2 15,-2 4-1-15,-2-9 0 16,-2-3 0-16,-1-3 0 15,-1-6 1-15,-3-3 0 16,0-5 1-16,1-7-6 16,-3-5-17-16,0-4-113 15,0-1 93-15</inkml:trace>
  <inkml:trace contextRef="#ctx0" brushRef="#br0" timeOffset="21568.823">23719 16396 246 0,'-2'-55'164'16,"2"55"4"-16,0 0-62 15,0 0-6-15,0 0-1 16,-1 0 1-16,1 0-3 16,0 0-6-16,0 0-13 15,0 0-7-15,0 0-7 16,0 0-2-16,0 0-3 15,0 0-3-15,0 0-7 0,0 0-4 16,0 0-7-16,0 0-4 16,0 0-5-16,0 0-3 15,0 0-7-15,0 0-2 16,0 0-5-16,0 0 0 16,0 0-2-16,0 0-2 15,0 0-2-15,0 0-2 16,0 0-2-16,0 0 0 15,0 0-1-15,0 0-1 16,0 0 0-16,2 6-1 0,3 6-1 16,2 4 1-16,16 29-2 15,-15-31 0-15,-1 2-2 16,1-2-1-16,-1 2 1 16,2-1 1-16,-1 1 2 15,0 2 2-15,1-3 0 16,-3 1 0-16,-1 0 0 15,1 0 1-15,-2 3 0 16,3-3 0-16,1 1 1 16,-2 0-1-16,1-1 0 15,-1 3 0-15,-1 0 1 16,0-1-2-16,1 1 0 16,-2-3 0-16,1 4-1 15,-3-1-2-15,3 2-2 16,-2-2 1-16,-3-3 1 15,6 0 2-15,-7-4 2 16,-1 2 1-16,4-3-1 0,-3-4 1 16,1-2-2-16,3 0 1 15,-2 0 0-15,-1-2 0 16,3 2 1-16,-4-5 1 16,1 0 1-16,0 0-1 15,-2 0 2-15,2 0-1 16,-1 0 0-16,1 0 0 15,0 0-1-15,0 0 0 0,0 0 2 16,0 0 0-16,0 0 4 16,0 0 0-16,0 0 2 15,0 0-1-15,0 0-2 16,0 0-2-16,0 0-4 16,0 0-2-16,0 0-7 15,0 0-10-15,0 0-33 16,0 0-31-1,0 0-123-15,0 0-120 0,0 0 204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41:11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20053 3260 509 0,'4'-2'82'0,"-2"-3"-127"16,0-3-146-16,1 4 136 15,-3 1 116-15,2 0 47 16,-1 2 76-16,-1-2-108 15,0 1-22-15,0 0-10 16,0 1 0-16,1 0-6 16,0-1-8-16,1 1-7 15,-1 1-1-15,0 0 0 16,0 0-2-16,-1 0-8 16,0 0-2-16,0 0-5 15,0 0-1-15,0 0 1 0,0 0 0 16,0 1 3-16,0 1-1 15,0 0 0-15,0-1 0 16,1 1-1-16,2-1 2 16,-1 1 4-16,1-1-1 15,2 0 3-15,2-1-2 16,1-1-1-16,1-2-1 16,5-1-2-16,30-18 0 15,-28 10-2-15,2-3-2 0,-3-1-3 16,1-2-2-1,4-4-9-15,0 2-1 0,5 2 1 16,-1 1 2-16,0-1 7 16,2-1 1-16,-4-1 4 15,1 4-1-15,-5 0-1 16,-2 4 1-16,-2 2-1 16,-3 3 1-16,-3-2 1 15,-4 2 1-15,-4 6 0 16,0-3-1-16,-1 5 1 15,1-1 0-15,-1 0 0 16,1 0-1-16,0 0 1 16,0 2-1-16,0 1 2 15,-1 2 0-15,1 0-1 16,0 2-2-16,-1 1-2 16,0 6 1-16,-1 31-2 15,1-29 1-15,0 2 0 0,1 0-1 16,0 5 0-1,-2 1 0-15,-1 6 0 0,0 3 0 16,1-1 0-16,-2 2 0 16,1 2 0-16,-1 2 0 15,0 5 0-15,0 0 1 16,0 5 0-16,-1-2 0 16,2 4 1-16,-2 2-1 15,-2-3-1-15,0 2 1 0,0-4 1 16,1-3 0-16,2 0 2 15,0 1-1-15,-1-6-1 16,-1-3 0-16,2-6-1 16,-1-5 0-16,2-4-1 15,0-2-10-15,-1-5-42 16,1-6-33-16,-1-5-42 16,3-3-5-16,0-12 83 15</inkml:trace>
  <inkml:trace contextRef="#ctx0" brushRef="#br0" timeOffset="642.735">19694 3976 176 0,'0'3'130'0,"3"-3"29"15,-4 0-24-15,0 0-37 16,0-2-20-16,-1 2-42 16,1 0-15-16,1 0-5 15,0 0 2-15,0 0 3 16,0 0 0-16,1 0-1 15,2 2 0-15,-1 0 1 16,3 1 1-16,3 1-6 16,6 2-4-16,37 20-6 15,-27-13 0-15,1-1 0 16,5 0 1-16,7-1 2 0,4 2 0 16,9-5 2-1,-2 1 1-15,5-5 2 0,5-3 0 16,8-1 0-16,4 0-1 15,8 0-2-15,2 1 0 16,-5 3-4-16,1-1-1 16,-2-1-3-16,0 3 0 15,4 0-2-15,-2-2 0 16,-9 5 0-16,-8-1-1 16,-7 3 0-16,-5 5-1 15,-6 0-23-15,0 4-48 0,-13 0 48 16</inkml:trace>
  <inkml:trace contextRef="#ctx0" brushRef="#br0" timeOffset="75119.256">11798 13953 402 0,'3'-2'153'0,"2"-3"-101"0,0 3-52 16,2-2-13-16,-4 2-26 15,-1 2-4-15,-2 0 2 16,0 0 12-16,0 0 27 16,0 0 8-16,0 0 27 15,-1 9 10-15,0-3 20 16,0-1 3-16,-2 1-1 15,2-4-1-15,-1 2-11 16,-1-1-3-16,0 1-12 16,0 0-1-16,0-2 1 15,-1 2-3-15,-4-1-5 16,-2 1-4-16,-3 0-1 16,-31 30 4-16,26-29 7 15,0 5 2-15,0 0 0 16,-3 3-4-16,-3 0-9 0,-3 1-4 15,2 8-12-15,-4 0-3 16,1 1-4-16,-1 3-1 16,-3-6 0-16,3 1 0 15,-2 1-1-15,1-1 0 16,-1 7-1-16,-4 6-1 16,3 4 0-16,-1 2 0 15,4 3 0-15,-1-3-1 16,7 2-2-16,1-2-5 0,2 1-17 15,5 0-6-15,5-4 2 16,2-1 5-16,7-2 19 16,-4-5 6-16,3-2-2 15,4-1-3-15,-2-4-15 16,12 0-4-16,0-4-5 16,1-3 3-16,11-3 13 15,-1-2 6-15,5 1 8 16,1-2 0-16,4-1 1 15,3 0 0-15,4-2 1 16,4-3-2-16,0 0 0 16,-1-3 1-16,-3-4 0 15,-2-1 1-15,2-3 0 16,3-1-1-16,2 0 1 16,1 0 0-16,-1-1-1 15,1-1 1-15,-1-9 0 16,-2-6 1-16,-4-8 1 0,-4 0 1 15,-8 0 5-15,2 1 2 16,-6 2 5-16,4-3 5 16,-2 0 4-16,-3 0 0 15,-1 0-1-15,-5-1-3 16,-4 3-6-16,2 1-1 16,-6-8-6-16,0-2-1 15,-3-5 1-15,-4 0 0 0,-2 5 4 16,-2 5 1-1,-3 1 2-15,-1 5 0 0,-1-2-3 16,-4-2-2-16,-4 3-9 16,-1-3-3-16,-6-1-16 15,-1-3-12-15,-5-6-40 16,-2 3-31-16,-3 5-110 16,-3 10 131-16</inkml:trace>
  <inkml:trace contextRef="#ctx0" brushRef="#br0" timeOffset="76383.133">15149 14628 519 0,'5'15'193'0,"3"-2"-154"15,2 7-50-15,3 0 3 16,2 0 21-16,-5-3 35 16,-2-6 1-16,3 2-20 15,-2 1-14-15,5-1 5 16,-1 2 12-16,0-5 15 15,0-2 0-15,0-3-15 16,0 0-12-16,6-3-9 16,0 0 0-16,2-4 2 15,3 0 0-15,2-6-3 16,1 0 1-16,6 0-1 16,-2-1 1-16,5-1 3 15,-2-2-1-15,1-2-1 0,-2 0-1 16,-2-2-5-16,-1 1-1 15,-3-5-1-15,-2 1-2 16,-2-7 1-16,-3 0 0 16,-8-1 2-16,1 1-1 15,-5 2 1-15,1 2-1 16,-4 2-1-16,1 3-1 16,-5 2-1-16,-1 1 1 15,2-2 0-15,-2-4 1 0,-3-3 0 16,-3-3-1-16,-4 1 1 15,-2 1 0-15,-1 5 0 16,-2-1 1-16,-1 4 1 16,-1 1 3-16,-8 3 0 15,-4 0 0-15,-9 0-5 16,-4 2-4-16,-7 6-7 16,-7 2-3-16,-2 8-10 15,-2 1-3-15,8 2-13 16,3 1-7-16,8 5-17 15,3 3-6-15,1 9-21 16,5 8-2-16,2 11 21 16,4 2 16-16,8 11 48 15,3 1 19-15,6-3 19 16,1 0-1-16,4-3-12 16,4 1-16-16,8 1-63 0,4 4-110 15,8 8 110-15</inkml:trace>
  <inkml:trace contextRef="#ctx0" brushRef="#br0" timeOffset="77514.036">19479 14136 672 0,'0'2'198'0,"-6"1"-226"15,-9 2-57 1,-4 5 1-16,-8-1 43 0,2 2 38 16,2 3 36-16,3-1 7 15,1-1 9-15,1 2-4 16,-1-2-14-16,-2 0-6 0,-1 4-9 16,4 2 2-16,4 8 15 15,0 0 8-15,7 9 8 16,-4 1-5-16,1 1-18 15,6 3-10-15,1 5-9 16,2 0 0-16,5-1 12 16,0-4 3-16,3-7-2 15,4-1-7-15,3-5-16 16,1 3-5-16,4 3 0 16,6 0 5-16,0-2 4 15,2-3 2-15,3-11-1 16,3-2-1-16,6-5-1 15,1-2 0-15,-1-1 3 16,-3-3 5-16,-4-3 13 16,-5-1 4-16,-4-1 9 15,0-5-1-15,0-2-9 0,2 0-5 16,3-1-8-16,-5-1 0 16,-4 0 5-16,-6-1 1 15,-2 0 2-15,-2 0 1 16,-6-4 0-16,3 1-2 15,-2-5-5-15,-2 1-2 16,-1-2-6-16,-2-2-1 16,-4-2-2-16,-3-5 0 15,-2 3-2-15,0-5 0 16,-4-5 0-16,-1 1-1 0,-3-8 1 16,-3 0 0-16,4 3-2 15,2-5 1-15,3 4-1 16,-2 0-1-16,-1 5-3 15,0 5-3-15,0 4-12 16,1 6-4-16,-4 1-7 16,0 2 0-16,-6 7 6 15,0 0 3-15,-4 4 6 16,-3 7 0-16,-2 0-4 16,-4 0-14-16,-4 9-62 15,0-1-69-15,-5 6 103 16</inkml:trace>
  <inkml:trace contextRef="#ctx0" brushRef="#br0" timeOffset="79069.339">22188 14161 678 0,'0'0'308'0,"0"-1"-105"16,0-1-204-16,-1 2-32 15,1 0-3-15,0 0 8 0,-1 0 27 16,0 0 5-16,0 0 16 16,1 0 11-16,0 0 16 15,0 0 6-15,0 0 2 16,0 0-1-16,0 0-2 15,-1 0-4-15,0 0-10 16,-1 0-7-16,1 0-15 16,1 0-3-1,0 4-8-15,1 9-1 0,3 2 1 16,13 32 1-16,-2-24 4 16,-1 0 0-16,4 5 2 15,3-1-1-15,1 1-3 16,2 1-1-16,-2-2-6 15,1 0-1-15,-1-5 0 16,0-4-1-16,0 0 0 16,-4-2-1-16,1-1-3 15,-4-3-1-15,-1-1-3 0,3-3 2 16,-4-4 1 0,0 4 1-16,1-1 5 0,-3-2-1 15,3-2-1-15,-3-3-1 16,2-2-1-16,-2-1-1 15,-2-1 5-15,2 0 1 16,-2-2 5-16,1-1 0 0,1-3-2 16,-1-1 0-16,1-3-4 15,0 1 0-15,1-4-1 16,-3 2-2-16,0 4-1 16,-1-3-2-16,0-2-2 15,-1 0-2-15,-2-4-2 16,-1 2-2-16,-1 3 1 15,-2 0 0-15,-1 0 0 16,0 0 2-16,0 0 1 16,-1 2 2-16,-2 2 3 15,0-1 1-15,-2 4 3 16,4-2 1-16,-2 2 0 16,-2 1 2-16,3 0 3 15,-3 2 1-15,3 0 2 16,0 1 0-16,-1 0 0 15,2 3-1-15,0 0 1 0,0 0 1 16,0 0-2-16,-1 0-1 16,1-1-2-16,0 1 1 15,0 0 2-15,0 0 0 16,-3-1 2-16,-3-2-2 16,-3 1-2-16,-1-1-3 15,-32-7-2-15,27 10 0 16,-2 1-1-16,-2 0 0 15,0 3 1-15,2 1 0 0,-2-1 0 16,5-1 0 0,1 5 1-16,-3-3 0 0,5 3 2 15,-4 1-1-15,-2-4 1 16,1 3 1-16,-5-3-2 16,1 3 1-16,-1-3-2 15,0 3 0 1,0 0 0-16,-2-2 1 0,2 3-1 15,2 1 0-15,1-3-1 16,3 2 1-16,0-5 0 16,-1 2 0-16,0-1 2 15,0 1 0-15,2 1-1 16,-1-2 0-16,3 2-1 16,4-1 0-16,-3-1-1 15,1 2 0-15,3-2 0 16,1 3 0-16,-2 2-12 15,3-1-1-15,2 3-24 16,-5 2-21-16,-1 1-56 0,-2 3-59 16,-7 1 108-16</inkml:trace>
  <inkml:trace contextRef="#ctx0" brushRef="#br0" timeOffset="89045.52">13273 17540 406 0,'0'2'195'0,"0"-2"-78"15,1 0-75-15,-1 0-51 16,0 0-3-16,0 0-2 16,0 0 1-16,-1 0-6 15,0 0-2-15,0 0 6 16,0 0 6-16,0-1 10 15,0 0 5-15,-1 0 10 16,1-1 2-16,0 2 5 16,0-1 2-16,0 1 0 15,0 0-2-15,1 0-8 16,-2 0-7-16,1 0-12 0,0 0-7 16,1 0-7-16,0 0-2 15,0 0 8-15,0 0 3 16,0 0 14-16,0 0 6 15,0 0 5-15,0 0-1 16,14-2-16-16,1-3-10 16,28-15-23-16,-26 9-9 0,-4 0 0 15,-2 1 5-15,-2 1 18 16,2 1 9-16,-4 5 11 16,1-2 4-1,-2 3 2-15,-2 0 2 0,3-1-1 16,2 1-1-16,-1 0-3 15,2-1 0-15,-1 1 1 16,-2 1 3-16,4 0 6 16,-5 1 3-16,2 0 4 15,0 0 2-15,1 0 5 16,2 0 2-16,-1 1 5 16,-1-1-1-16,3 0-2 15,-2 1 2-15,4 1 2 16,0-1 2-16,-3 1 3 15,2 0-4-15,-1-2-4 16,0 2-4-16,3 1-2 16,-1-1 1-16,-1 0 5 15,-1 0 0-15,0 0 1 0,0 3-2 16,-1 0-3-16,2 1-3 16,1 1-4-16,2-2-3 15,0 1-6-15,-1 0-2 16,0 2-3-16,-2-2 0 15,-1 0 0-15,1-1-1 16,0-5 4-16,2 0 1 16,-3 3 3-16,1-3 1 15,0 3 0-15,-2-4-2 0,5 1-3 16,-1 1-1-16,4-2-3 16,0 0-1-16,1 1-2 15,1 1 0-15,3-1-1 16,-1 3-1-16,1-1 1 15,0-1 0-15,1 1-1 16,1-1 1-16,1 6-2 16,-2-2 1-16,5 3-1 15,-2-4 0-15,0-1 1 16,2 6-1-16,-5-3 0 16,1-2 0-16,1 0 0 15,-1-3 0-15,4 1 1 16,-1 5-1-16,2-5 1 15,3 0-1-15,0-1 3 16,2-1 1-16,0 0 4 16,0 1 0-16,3-1 2 0,-4 2 0 15,2 7-1-15,2-7 0 16,-4 4-1-16,0-2 1 16,-1-3 3-16,-3 5 1 15,4-3-2-15,-2 1-1 16,3 4-8-16,1-1-4 15,9 2-101-15,7 9 77 16</inkml:trace>
  <inkml:trace contextRef="#ctx0" brushRef="#br0" timeOffset="114148.455">13971 16561 764 0,'9'6'368'0,"4"-4"-114"0,1 0-178 16,-1-1-46-1,1 1-28-15,-1 0-7 0,-3-1-2 16,2 0 1-16,-2-1 5 16,-1 0 2-16,3-2 0 15,-2-2-1-15,3 0-1 16,1-1-3-16,0-2-7 16,2 0 0-16,-2-3 1 15,1 1 1-15,-2-2 8 16,4 2 0-16,-2-2-13 15,0-3-8-15,3-2-17 16,-1-2-7-16,2 2 2 16,-1 0 7-16,-1 3 15 15,-5 1 7-15,0-2 11 16,-3 5 3-16,1 0 1 16,4 0 0-16,-4 4 0 15,3 0 0-15,-8 0 1 16,-1 4 0-16,1 1 1 0,-4 1 1 15,-1-1-3-15,0 0 0 16,0 0-6-16,2 11-1 16,2 12 4-16,3 32 3 15,-8-27 18-15,-3 1 6 16,-1-3 5-16,0 3-3 16,-2 0-12-16,4 2-7 15,-5 6-8-15,4 0-1 16,-1 1 1-16,-2-1 0 0,0 1 4 15,-1-1 2-15,-1 3 4 16,0 3-1-16,3-6-2 16,-2-1-1-16,2-2-5 15,-2 2 0-15,-3-1-1 16,4 3 1-16,-2-1 0 16,-4-2 1-16,5 5 1 15,-6 2 0-15,1 6 1 16,4 2 0-16,-3-9 2 15,3 0 1-15,0-8 1 16,0-2 5-16,1 5 10 16,1-8 2-16,1-5 1 15,0-4-2-15,2-8-8 16,-1 0 1-16,0-5 0 16,2 1 1-16,2-3-8 15,1-2-9-15,0 0-48 0,0-2-61 16,0-1 69-16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43:17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21166 3485 436 0,'-8'-3'153'0,"3"0"-155"16,3 1-68-16,0 0 19 15,0 1 35-15,2-1 85 16,0 1 36-16,0 1 11 15,-1-1-14-15,0 0-12 16,0 0-11-16,0 0-26 16,1 0-13-16,0-1-29 15,0 1-8-15,0 0 1 16,1 0 0-16,13-3 4 16,7-6-1-16,32-34-2 0,-23 29-3 15,6-7-4 1,7-4-4-16,4-3-4 0,3-7-1 15,-4-5 3-15,-6-6 3 16,2-2 5-16,-2 4 0 16,-1 8 0-16,2 5-4 15,-11 0-13-15,-1 4-6 16,-6 5-6-16,-3 5 2 16,-1 8 14-16,-6 1 1 0,-5 6-6 15,-1 1-1-15,-3 6-2 16,2 4 4-16,-1 6 13 15,-2 7 4-15,-2 4 4 16,0 4 2-16,-1 1 0 16,0 1-2-16,-2 12 1 15,-1 0-2-15,-1 12 3 16,1 2 2-16,-1-2 3 16,1 2 1-16,-2 3 1 15,-1 1-1-15,1 9-2 16,-2 5-2-16,0 1 0 15,-3 4 1-15,-1-9 2 16,-2-3 0-16,-1 2 0 16,1-2-3-16,1-7-3 15,1-1-2-15,0-11-3 16,-2-1 0-16,3-7-5 0,-1-2-10 16,1-10-41-16,1-9-34 15,-1-9-53-15,2-4-16 16,-2-6 99-16</inkml:trace>
  <inkml:trace contextRef="#ctx0" brushRef="#br0" timeOffset="570.093">20887 4075 424 0,'2'4'109'0,"3"0"-168"16,3 5 1-16,1 3 42 15,1 0 34-15,3-1 58 0,1-4 14 16,2-3 6-16,1 0-9 16,5-3-24-16,-3 1-10 15,1 1-20-15,2-1-8 16,-3 2-10-16,9 2-1 15,3-1-2-15,3 0 2 16,10 2 1-16,1-4 0 16,9 2 2-16,5 2-2 15,3-4-5-15,0 3-3 16,0-5-4-16,-1-1 0 0,4 0 3 16,3-2 4-16,6 0 2 15,0 0 1-15,-6-1-4 16,-2 1-2-16,-2-1-5 15,-4 3 0-15,0 3-2 16,-2 1-1-16,-10 6-5 16,0-1-9-16,-12 5-42 15,-1-2-43-15,-11 3 62 16</inkml:trace>
  <inkml:trace contextRef="#ctx0" brushRef="#br0" timeOffset="24448.103">11089 11582 209 0,'-2'0'65'16,"2"0"-65"-16,0 0-25 0,0 0 4 15,0-1 12-15,0-1 35 16,0 1 19-16,0 0 23 0,0 0 11 16,0 0 2-16,-1 0-6 15,0-1-18-15,0 1-10 16,0 0-24-16,0 0-10 16,0 0-16-16,-1 0-8 15,1 0-20-15,0-2-9 16,-1-2-12-16,-1-2 4 15,2 1 17-15,0 1 10 0,0 2 22 16,0 2 8-16,0-1 12 16,0 1 4-16,-1 0-1 15,1 0-4-15,0 0-2 16,0 0 1-16,0 0 12 16,0-1 6-16,-1 1 17 15,1 0 0-15,0 0-8 16,0 0-7-16,0 0-25 15,0-1-10-15,1 1-9 16,0 0 0-16,0 1 3 16,0 0 3-16,0 0 3 15,2 7-1-15,5 14-1 16,9 31 0-16,-11-26-1 16,2 2 0-16,-4-2-1 15,-1-1 0-15,8-2 0 16,-3 4-1-16,-1 1-5 15,0 5-8-15,-3 8-13 16,0-4-5-16,-4-2-9 0,0-2 0 16,1-7-12-16,-3-2-10 15,6-5-67-15,-3-2 83 16</inkml:trace>
  <inkml:trace contextRef="#ctx0" brushRef="#br0" timeOffset="25291.665">12077 11084 213 0,'4'4'96'16,"7"-1"-13"-16,1 2-96 16,0 0-1-16,-1 2 6 15,-4 0 5-15,-1 0 3 16,0 0 4-16,-4 2 1 0,-1-1 8 15,0-1 2-15,-1-1-7 16,0-5-7-16,-1 0-9 16,0-1-1-16,0 0 23 15,0-1 19-15,0 0 25 16,-1-1 9-16,1 2 1 16,0 0 0-16,0 0-6 15,0 0-2-15,0 0-7 16,0 0-8-16,1 0-10 15,0 0-6-15,0 0-9 16,0 0-2-16,0 0-2 16,0 0 1-16,0 0 0 15,0 0 1-15,1 6 8 16,7 6 1-16,-1-1 3 16,26 32-3-16,-28-25-6 15,-2 0-3-15,-2 5-5 16,1 2-1-16,-2 5-2 0,0 5-1 15,0 4-2-15,0 4 0 16,-2 1-2-16,1 4 1 16,-1 0-2-16,0-1-1 15,-2-4-1-15,0-5-1 16,-1-7 0-16,1 2 1 16,2-5-1-16,2 1 1 15,1-3-1-15,3-7 0 16,0 0-1-16,2-6 0 0,1-3-11 15,1-1-11-15,4-3-48 16,-1-3-50-16,3-1 75 16</inkml:trace>
  <inkml:trace contextRef="#ctx0" brushRef="#br0" timeOffset="26220.56">10604 12721 688 0,'5'-7'288'16,"-3"-5"-148"-16,3 2-140 16,2-2-69-16,-4 2-5 15,0 10 7-15,-3-3 34 0,1 4 67 16,-2-1 15-16,-1-1 7 15,1-1-8-15,0 2-29 16,0 0-8-16,0 0-5 16,0 0 2-16,0 0 15 15,-4 2 3-15,1-1-2 16,-4 2-4-16,6-3-12 16,-5 9-4-16,-1 6 0 15,-3 36 1-15,13-24-1 16,1 0 1-16,5 4-1 15,3 3 0-15,-7 7-2 16,0 3 1-16,-3 3-2 16,-1-3 1-16,2-9-2 15,-1-5 0-15,1-9-17 16,-5-2-25-16,3-3-76 16,-3 0-61-16,3-3 109 15</inkml:trace>
  <inkml:trace contextRef="#ctx0" brushRef="#br0" timeOffset="26619.828">10817 12595 737 0,'57'45'166'0,"-57"-36"-282"15,1 9-2-15,0 5 83 16,-1-1 63-16,0 2 36 15,-2 0 3-15,0 4-27 16,-3-2 0-16,2 1 1 16,-3-3-7-16,-1 4-16 15,-1 4-6-15,0 5-4 16,1 4-2-16,-1-2-2 16,1-4-2-16,0-2-12 0,-1-4-26 15,0 2-121 1,-1-3 107-16</inkml:trace>
  <inkml:trace contextRef="#ctx0" brushRef="#br0" timeOffset="27084.678">10309 12531 854 0,'11'2'334'0,"0"-8"-206"16,3-3-139-16,7 2-41 15,3-1-2-15,4 9 5 16,-3 1 18-16,2 6 28 0,-1-1 4 16,-2 3 5-16,4 0 3 15,0 3 5-15,5 4 2 16,7 2 2-16,3 1 0 15,11-1-6-15,-2-3-4 16,5-4-5-16,0 4-1 16,-5-2-2-16,-1 0 1 15,-2 5-4-15,-2-1-20 16,-6 3-127-16,-1 2 107 16</inkml:trace>
  <inkml:trace contextRef="#ctx0" brushRef="#br0" timeOffset="27569.588">10330 13301 630 0,'0'0'246'16,"0"-2"-174"-16,-1 2-50 15,0-1-32-15,1 0 5 16,0 0 15-16,0 0 10 16,0 0 15-16,10-4 5 15,2-2 4-15,29-17-5 16,-24 19-14-16,1-3-9 0,7 4-10 16,2-4-1-16,0 6 1 15,9 2 1-15,-3 3 1 16,7 3-1-16,6 3-2 15,-2-1-1-15,7 5-2 16,1 3-1-16,0-1-2 16,0 3-7-16,-8-3-56 15,0-1-62-15,-6 0 78 16</inkml:trace>
  <inkml:trace contextRef="#ctx0" brushRef="#br0" timeOffset="28018.662">12054 12710 715 0,'-5'4'284'0,"3"-4"-191"16,2 2-115-16,-1-2-29 15,-1 0 15-15,-3 21 59 16,-17 33 17-16,14-29 12 16,0 1 0-16,3-1-16 15,0 4-7-15,-6 8-12 16,3 2-7-16,4 7-9 16,2-3-1-16,2-7 0 15,0 0-1-15,-5-4-19 16,2 0-21-16,-1 0-75 15,-4-6-72-15,4-2 117 16</inkml:trace>
  <inkml:trace contextRef="#ctx0" brushRef="#br0" timeOffset="28389.054">12237 12720 907 0,'2'4'280'0,"2"3"-321"16,-1 4-15-16,-1 7 13 15,1 4 36-15,-3 3 31 16,0 2 7-16,0-3 0 16,1 0-3-16,-1 8 1 15,-2 1-5-15,-1 7-12 16,-1 0-7-16,1-7-4 16,0-3 0-16,1-6-1 15,3-3-8-15,0 1-45 16,5-1-37-16,1 5-118 15,-1-1 126-15</inkml:trace>
  <inkml:trace contextRef="#ctx0" brushRef="#br0" timeOffset="28928.295">11658 12670 1062 0,'-1'-1'341'0,"0"0"-372"16,1 0-15-16,0-1 0 16,17 0 15-16,38 9 28 0,-27 0 5 15,7 2 12-15,0 0 7 16,7-1 8-16,2 5-1 16,0-2-7-16,1 0-6 15,4 4-10-15,1-1-2 16,2 2-2-16,1 2-1 15,-6 2 0-15,-1 1-3 16,-2 2-25-16,-4 1-48 0,-2 13-265 16,-4 6 231-16</inkml:trace>
  <inkml:trace contextRef="#ctx0" brushRef="#br0" timeOffset="29546.997">11390 13148 846 0,'0'2'271'0,"2"-2"-284"16,1 2-21-16,-3-2 14 15,0 0 9-15,10 3 12 16,7 4 2-16,30 14 12 15,-26-16 10-15,1-1 17 16,1-1 4-16,7-2-4 16,3 3-7-16,9-1-14 15,4-1-6-15,6 6-6 16,1 4-1-16,3 1 0 16,-3 5 2-16,-3-4 1 15,-2-3 3-15,4 1 6 16,6 0 3-16,4-5 1 15,3 0-2-15,-1-3-11 16,1-4-7-16,-1 1-88 0,0-1-112 16,3 3 126-16</inkml:trace>
  <inkml:trace contextRef="#ctx0" brushRef="#br0" timeOffset="53584.883">8858 11945 943 0,'0'0'306'15,"0"-1"-351"-15,-4-3-51 0,3 3 7 16,0 0 18-16,0 0 73 15,0 0 32-15,0-1 33 16,-1 1 17-16,1 0 13 31,-1-3-5-31,1 2-27 0,0 1-19 0,0 0-30 16,-1 0-12-16,1 0-16 16,0 0-7-16,0 0-4 15,1-5 2-15,3-3 8 16,3-6 6-16,43-32 4 15,-29 32 1-15,0-2 1 16,-2 3 0-16,3 4 1 16,-5 0 0-16,-1 3-11 15,-1-3-10-15,-2 3-20 16,-2 1-5-16,0 0 7 16,-5 2 9-16,-2 2 20 0,1 1 2 15,-4 0-5-15,0 1-3 16,0 0 2-16,0 0 4 15,0 0 10-15,0 0 6 16,1 9 3-16,6 14 0 16,30 37 0-16,-28-23 1 15,1 2-2-15,-6 1-1 16,2 0-2-16,1-1-3 16,-4 1-1-16,4 1 0 0,-1-7 0 15,2-3 0 1,0-4 1-16,-2 0 1 0,2 2 0 15,0 0 0-15,-2 2 0 16,2 3-1-16,-5-3-1 16,-1-1 0-16,0-4-17 15,-4 2-23-15,0 1-82 16,0 3-67-16,-1 3 114 16</inkml:trace>
  <inkml:trace contextRef="#ctx0" brushRef="#br0" timeOffset="62708.959">8621 12830 787 0,'67'4'272'0,"-67"-3"-236"0,0-1-110 16,0 0-12-16,-1 0 20 15,0-1 40-15,0 0 72 16,0-1 21-16,0 2 21 16,-1 0-5-16,1 0-35 15,0 0-13-15,-9-1-22 16,1 0-7-16,-2-1-5 15,-25-9-1-15,28 7 1 16,1-1 2-16,2 2 5 16,-3 2 3-16,3-3 1 15,2 2-2-15,-2-2-10 16,5 3-2-16,0 0-5 16,0 0 1-16,2-9 3 15,5-8 0-15,16-24 2 16,-16 27 0-16,5 1 1 15,-4 2 0-15,6 2 1 16,-1 3-1-16,-2 2 0 0,6 2-3 16,1 1 0-16,-1-1 1 15,2 2 2-15,-1 3 1 16,1 0 3-16,3 1 0 16,0 4 2-16,3 1 0 15,1 2-2-15,1 1-1 16,6-2-1-16,-3-3 0 15,1-3 1-15,3 1 0 0,1 1 0 16,-2-2 3-16,2 1 6 16,-3-1 3-16,3-2 3 15,2 1-1-15,4-2-3 16,1 1-3-16,-3-1-4 16,1 1-2-16,-3-1-3 15,-1 2 0-15,0-1-2 16,-2-1 1-16,-6-1 0 15,2-2-1-15,0 1 0 16,-4-1 0-16,4 0 0 16,-4-3-1-16,-7 1-19 15,4 0-17-15,-7 4-81 16,2 0-84-16,2 0 127 16</inkml:trace>
  <inkml:trace contextRef="#ctx0" brushRef="#br0" timeOffset="94723.088">14679 11336 323 0,'8'-6'159'16,"0"-3"-7"-16,2 3-173 16,-1-2-4-16,-2 4 2 0,-2 3 7 15,-3-2 25-15,2 3 8 16,-4 0 9-16,0 0 4 16,0 0 2-16,0 0 1 15,0 0 7-15,0 0 3 16,0-1-6-16,0 0-5 15,0 1-11-15,0 0-4 16,0 0 7-16,0 0 6 16,0 7 3-16,0 4 1 0,0-1-9 15,-1 2-6-15,1 31-5 16,0-25-2-16,2 1 2 16,-2 2-1-16,1 3 1 15,1-1 2-15,-1 6 5 16,-1 2 0-16,2 3-3 15,-2 7-4-15,0 0-10 16,0-4-2-16,-3 0 0 16,0-5-1-16,-1 1-1 15,0 1 0-15,0-3-18 16,2-2-27-16,2-7-105 16,0-5-139-16,3-9 182 15</inkml:trace>
  <inkml:trace contextRef="#ctx0" brushRef="#br0" timeOffset="98664.107">14463 12504 410 0,'-69'-9'165'15,"69"9"-125"-15,0 0-73 0,-6 1-33 16,5-1 10-16,0 0 42 15,0 0 26-15,0 0 20 16,-1 0 3-16,-3 7-3 16,-1 4-5-16,0 2-9 15,-9 29-4-15,12-30-6 16,-4-1-3-16,3-1-1 16,0-1-1-16,0 0-1 15,4 2 1-15,0-4 7 16,-2 1 3-16,0-1 4 15,-1 0 1-15,2 2 3 16,0 0 2-16,1 0 10 16,3 2 6-16,-3 0 9 15,5 2 2-15,-2 3-2 16,1 8-5-16,2 6-15 0,-1 4-8 16,-3 4-8-16,-2 1-2 15,0 12-2-15,0 3 0 16,0-1-5-16,0-6-3 15,-6-7-17-15,-2-6-26 16,2-4-113-16,3-6 103 16</inkml:trace>
  <inkml:trace contextRef="#ctx0" brushRef="#br0" timeOffset="99029.911">14672 12426 801 0,'0'2'186'16,"2"3"-278"-16,4 12-34 15,-2 8 23-15,0 13 102 16,0 7 29-16,-1 1 15 0,-1 0-4 16,3 7-9-16,-2 4 1 15,1-1-7-15,-6 6-2 16,-2 3-10-16,-2-5-5 15,-1 4-31-15,-1-14-41 16,0-10 42-16</inkml:trace>
  <inkml:trace contextRef="#ctx0" brushRef="#br0" timeOffset="99503.649">14193 12405 742 0,'11'-8'246'15,"8"0"-260"-15,1 2-15 16,8 7 1-16,-1 4 3 15,1 4 22-15,3 2 8 16,4 0 14-16,3 0 5 16,5 4 1-16,7 3-1 0,3 7-10 15,4-2-5-15,1 4-4 16,-2-2-2-16,-8-2-2 16,-2 0-1-16,-10-3-28 15,-3-1-38-15,-5 3-125 16,-4 2 120-16</inkml:trace>
  <inkml:trace contextRef="#ctx0" brushRef="#br0" timeOffset="99925.077">14234 13062 844 0,'0'0'262'16,"-2"0"-303"-16,2 0-38 16,0 0 17-16,0 0 27 15,0 0 50-15,7 1 16 0,13 4 15 16,30 6 1-16,-25-7-2 16,-3-2-4-1,7-2-12-15,3 0-9 0,7-2-11 16,5 2-5-16,4 4-11 15,1 1-13-15,-1 4-33 16,-2 0-28 0,0 2-121-16,-4-2 130 0</inkml:trace>
  <inkml:trace contextRef="#ctx0" brushRef="#br0" timeOffset="100328.781">15694 12575 732 0,'0'2'218'16,"0"-2"-268"-16,0 0-11 0,0 0 47 16,0 0 24-16,-1 0 49 15,0 0 10-15,0 0 1 16,0 0 2-16,-2 7-8 16,0 5-11-16,-1-3-26 15,-14 34-11-15,12-24-11 16,-3 0 3-16,1 16 7 15,1 7 2-15,-1 7-1 16,2 5-5-16,0 9-25 16,2 1-17-16,3 0-55 15,0-5-44-15,3-9-130 16,0-8 162-16</inkml:trace>
  <inkml:trace contextRef="#ctx0" brushRef="#br0" timeOffset="100672.507">16077 12469 815 0,'2'4'377'0,"-2"-3"-83"16,3 12-331-16,-2 11-20 0,0 15 16 15,-1 5 25-15,-2 8 32 16,-3 0 2-16,0 4-7 16,-1 4-4-16,-1 8-5 15,-3 6-1-15,-2-10-2 16,0 1-5-16,1-13-16 15,-1-9-15-15,2-8-56 16,-2-2-29-16,-2-11-143 16,-2-4 166-16</inkml:trace>
  <inkml:trace contextRef="#ctx0" brushRef="#br0" timeOffset="101097.171">15382 12496 787 0,'10'-4'308'16,"1"-1"-183"-16,5-3-123 16,5 3-9-16,0 5 1 15,4 1 3-15,0 7 9 16,3 0 3-16,5 2 1 15,2 0 0-15,9 0-3 16,-1 3-2-16,2-3-2 16,-3-3 0-16,-2-3-3 15,3-2 1-15,2-2-11 16,4-2-19-16,1-2-65 16,-4 1-58-16,-6-3 91 15</inkml:trace>
  <inkml:trace contextRef="#ctx0" brushRef="#br0" timeOffset="101729.364">15038 13274 871 0,'8'-2'304'0,"5"-3"-281"15,2 1-27-15,0 2-15 16,0 0 0-16,-1 2 8 15,1 2 9-15,1 0 3 0,1 0 3 16,-1 0 0-16,3-2 1 16,-1-1-1-16,5 1 0 15,2 0 0-15,-1-1-1 16,6 1 0-16,-1-2 1 16,8-5 0-16,7-1 1 15,3-3 5-15,11 0 3 16,7 0 3-16,-2 2 0 15,9-1-1-15,-9 4 2 16,0 1 5-16,0 1 5 0,-2 4 2 16,4-1-2-16,-7 1-11 15,-2 1-6-15,-8-1-7 16,-5 2-3-16,-11 4-23 16,-3-2-36-16,-6 9 39 15</inkml:trace>
  <inkml:trace contextRef="#ctx0" brushRef="#br0" timeOffset="114455.289">14918 15591 41 0,'-3'6'57'16,"1"1"51"-16,1-1 17 15,-3-3 2-15,1 0-11 16,1-3-27-16,1 0-8 16,0 0-9-16,0 0-1 15,1 0 5-15,0 0 3 16,0 0 11-16,0 0 5 16,0 0-1-16,0 0-6 15,0 0-13-15,0 0-12 0,0 0-20 16,0 0-11-16,0 0-20 15,-1 0-7-15,1 0-7 16,-1 0-2-16,0 0 4 16,1 0 2-16,0 0 6 15,0 0-1-15,0 0 0 16,0 0-1-16,0 0-1 16,0 0-2-16,0 0-2 15,0 0-1-15,0 0-7 16,0 0-2-16,0 0 2 15,0 0 1-15,0 0 5 16,3 5 2-16,3 6 0 16,-2-3 1-16,28 34-2 15,-24-30 1-15,5 3-43 16,0 3-54-16,-1 3 62 16</inkml:trace>
  <inkml:trace contextRef="#ctx0" brushRef="#br0" timeOffset="115649.667">15720 15166 877 0,'2'1'291'0,"-1"-1"-286"15,0 1-43-15,-1-1 8 16,0 0 19-16,0 0 31 16,-1 0 14-16,0 0 7 15,1 0 0-15,0 0 3 16,0 0-4-16,0 0 0 0,-1 0-3 16,0 0-10-16,0 0-7 15,-1 0-11-15,1 0-7 16,0 0-10-16,0 0-5 15,0 0-6-15,0 0-1 16,-1 0 4-16,1 0 4 16,0 0 7-16,0 0 4 15,0 0 1-15,0 0 1 0,0 0 0 16,-1 0-1-16,1 0 0 16,-8 0-3-16,-5 0-7 15,-30 0-12-15,26 4-17 16,-3 3-2-16,-5 7 5 15,0 2 13-15,-3 2 14 16,5 3-2-16,-3-4-17 16,2 3-9-16,1-1-13 15,2 1 1-15,8 1 15 16,2-2 5-16,7-3 17 16,-2-1 5-16,4-7 6 15,0 1 2-15,1-3 1 16,3 1-1-16,3 0 0 15,2-1-1-15,3 2 1 16,-2-2 1-16,2 0 1 16,1-2 1-16,0-1 5 15,3-2 4-15,0-2 6 16,0-3 0-16,1-2-3 0,-1-2-5 16,4-1-5-16,-2-1 0 15,-1-2 1-15,0 1-2 16,0 1-2-16,-3-2-3 15,0-2-1-15,-1 1 1 16,-3 1 2-16,1 0 2 16,-6 7 6-16,0-2 3 0,-2 5 6 15,0 1 1-15,-1 0-1 16,0 0-1-16,-1 0-7 16,1-1-2-16,0 1 7 15,0 0 3 1,0 0 8-16,0 0 0 0,0 0-7 15,-1-1-3-15,2 1-6 16,0 0-1-16,0 0 0 16,0 0-1-16,0 0-2 15,0 0-2-15,0-1-3 16,0 1-1-16,0 0-1 16,0 1 3-16,0 1 10 15,5 23 5-15,4 39 9 16,-8-25 3-16,-1 11 0 15,0 4-1-15,0 6-7 16,-1 0-5-16,1 0-9 16,0 3-3-16,1 3-4 15,3 1-1-15,-2-3-1 16,3-6-2-16,-3-7-2 0,0-5-5 16,2-13-6-16,-1 0-2 15,2-7-9-15,-1-6-5 16,2-4-29-16,-1-4-29 15,1-8-162-15,2-2 165 16</inkml:trace>
  <inkml:trace contextRef="#ctx0" brushRef="#br0" timeOffset="116120.299">16235 15150 692 0,'8'3'330'0,"-6"-2"-120"16,1-1-154-16,-3 0-84 15,0-1 4-15,-1 1 25 0,-1 0 18 16,1 0 14-16,0 0 0 16,0 0 3-16,-4 11 2 15,-3 4 1-15,-17 34-5 16,18-14-16-16,-2 6-8 15,5 10-3-15,0 8 0 16,0 5 1-16,3 0 0 16,1 3-2-16,0-3-3 15,4 4-8-15,-2 3-6 0,1 9-11 16,2-4-8 0,2-6-15-16,1-5-8 0,2-11-49 15,2-2-54-15,-3-6 101 16</inkml:trace>
  <inkml:trace contextRef="#ctx0" brushRef="#br0" timeOffset="132453.744">19093 12181 707 0,'3'4'258'0,"4"-4"-216"16,-2-3-61-16,3-1-15 15,-2 1 5-15,-6 0 18 16,3-2-6-16,-3 4-32 15,0 0-9-15,0 0 2 16,0 0 9-16,0 0 41 16,0-2 21-16,1-4 35 15,-1 6 16-15,0-2 16 16,0 2-6-16,0-1-27 0,0 1-13 16,0 0-19-16,0 0-4 15,0 0-1-15,0 0-3 16,0 0 3-16,0-1 8 15,0 1 23-15,0 0 13 16,0 0 21-16,0 0-5 16,0 0-20-16,0-1-11 15,0 1-23-15,0 1-4 0,0 0 0 16,0 0-1-16,0 0-1 16,0 0 1-16,0 0-1 15,0 0-1-15,6 15-4 16,1 3-1-16,12 32-5 15,-11-22 0-15,-3 7-1 16,1 6 0-16,-1 4 0 16,-1 1-1-16,2 7 0 15,-1 1 1-15,-2 3-1 16,5-2 1-16,-1-1 0 16,-1-4-1-16,-4 0 1 15,2-3-1-15,-2-3 1 16,5 2 0-16,1 0 0 15,1 2 0-15,-1-7-2 16,0-7-3-16,3-7-5 0,-4-5-3 16,2 0-13-16,-1-2-13 15,0 0-58-15,0-3-52 16,4-2 92-16</inkml:trace>
  <inkml:trace contextRef="#ctx0" brushRef="#br0" timeOffset="134781.674">22013 11999 547 0,'41'57'260'0,"-41"-57"-79"16,0 0-186-16,-2 0-42 16,2 0 2-16,-1 0 23 15,0 0 19-15,0 0 14 16,0 0 1-16,-13 5 1 15,-2 7-3-15,-28 29-6 16,23-27-2-16,-1 1-2 16,0-1 0-16,-3 1 0 15,5 3 0-15,0 3 0 16,-1-2 0-16,0 7 2 16,-1 1-1-16,4 8 3 15,2 5 0-15,4-2 2 16,0 5 3-16,3 4-2 0,3 0 1 15,2 4-4-15,5-5-2 16,4-7-1-16,2 0 2 16,3 0 11-16,2 0 9 15,2-2 11-15,5-4 0 16,4-3-11-16,1-5-8 16,4 6-12-16,0 0 0 15,2-1-1-15,1-2 0 16,3-7-2-16,-1-3 1 15,0-8 0-15,-2 0 1 0,7-9 2 16,4 1 1-16,4-4 2 16,3-3 1-16,-2-2 0 15,-1-3 3-15,-5-6-1 16,-2-2 4-16,-6-1 3 16,-2-6-1-16,-5-2 2 15,2-1-4-15,2 0 1 16,-2 2-1-16,-1 2 7 15,0-1 4-15,-4-4 9 16,-1 1 4-16,-4 2-1 16,-4 3-2-16,-1 3-5 15,-3 4-2-15,-4 2-1 16,1-1 0-16,-5 6-2 16,0-3-3-16,-2-2-1 15,-2 1-3-15,-1-8-3 16,-5-1-1-16,-4-1-5 15,2-6-1-15,-6-1-4 0,2 0-2 16,-2-3 0-16,-3-3-2 16,2-1 1-16,-3-5-1 15,3 6 1-15,0 3 0 16,-1 3 1-16,2 3-1 16,-2-3 0-16,-1-3-1 15,0-3 0-15,-4 0 1 16,-3-1-1-16,-3 2 1 0,-4 3 0 15,2 2-1-15,-4-3 1 16,0 3 0-16,0 4 0 16,-2 4-1-16,0 9 0 15,-1 0-2-15,1 7-4 16,3 0-2-16,-1 10-2 16,2 4-1-16,-3 10 0 15,-4 10-2-15,-4 11-12 16,-5 2-2-16,0 10-12 15,0 5-20-15,0 4-136 16,5 4 133-16</inkml:trace>
  <inkml:trace contextRef="#ctx0" brushRef="#br0" timeOffset="150237.16">8747 16488 526 0,'-8'-1'218'0,"-1"-2"-131"16,-2-1-54-16,3 0-33 15,0 4-2-15,1 0-1 0,-1 0 1 16,-3 0 3-16,2 0 10 16,1 0 23-16,-1 1 8 15,1 0 12-15,-1 0 1 16,-2 1-12-16,3 2-3 16,4 0-6-16,-1 1-6 15,3 2-7-15,-2 1-1 16,-3-1-7-16,3 2-4 15,0 5-4-15,0 0-3 16,4 7 0-16,-3 2 3 16,-1 7 9-16,2 0 4 0,0 4 4 15,0 0-2-15,2 0-12 16,-1 0-13-16,0-1-65 16,-1 1-53-16,2-2-152 15,-1-1 167-15</inkml:trace>
  <inkml:trace contextRef="#ctx0" brushRef="#br0" timeOffset="150873.186">8198 16860 996 0,'-9'28'373'16,"8"-26"-260"-16,1-2-130 15,-1 0-15-15,1 0 4 16,-1 0 11-16,0 0 13 15,-1 0 4-15,1 0 4 16,0 0 5-16,0 0 1 16,0 0-1-16,0 0-6 15,-1 0-4-15,2 0-2 16,0 0 1-16,0 0 1 16,21 3 1-16,35 2 0 15,-23-7 0-15,3 2 0 16,-4 2 0-16,4 0 0 15,-2 4-1-15,3-2 1 0,0 3 0 16,-5 1 0-16,1 3 0 16,-7 1 0-16,0-1 1 15,0 1 0-15,-4-1 0 16,-1 0 0-16,-5 2-1 16,0 1-5-16,0 4-24 15,3 5-119-15,1 0-94 16,1 2 142-16</inkml:trace>
  <inkml:trace contextRef="#ctx0" brushRef="#br0" timeOffset="151906.417">8458 16970 1019 0,'4'31'387'16,"-4"-31"-293"-16,0 0-78 15,0 3-44-15,-1-3-5 16,0 0 1-16,0 0 9 0,0 0 5 15,0 8-1-15,-2 6-4 16,2 1-2-16,1 25-3 16,2-23 2-1,3-2 13-15,1 0 4 0,0 6 7 16,2-5 2-16,1 5 2 16,2-2 0-16,2 3 0 15,0 0 1-15,-1 2 2 16,-1 5 3-16,0 5 3 15,-1 1 0-15,0-2-2 16,-5-6-2-16,-2 1-4 16,3 1-1-16,-8 4-1 15,2 6-1-15,-4-5 0 16,-2-2 1-16,2-9 2 16,-1-3-3-16,-5-6-4 15,-2-2-4-15,-3 0-3 16,-4-3 3-16,1 2 7 0,-1-8 3 15,-2-1-2-15,-1-2-6 16,-1 0-12-16,-2-2-8 16,-1-4-4-16,0-3 3 15,3-4 7-15,-2-2 6 16,5-3 12-16,2 3 3 16,2-2 8-16,4 3 2 15,1-4 7-15,-1-1 2 0,2 0 6 16,5 1 1-16,0 4-3 15,5 4-2-15,1 4-9 16,1 0-6-16,1 0-9 16,2 1-5-16,1-5-3 15,2 5 0-15,5-1 6 16,-1 2 2-16,0 4 4 16,1-1 3-16,2 4 3 15,-1-2 1-15,3 2 5 16,-1 2 3-16,3 4 5 15,0 5 2-15,-2-3 0 16,4 7-2-16,2 1-4 16,-1-1-1-16,4 6-1 15,-2-5 1-15,2 1 4 16,-2-3 1-16,2 2 0 16,-2-2-2-16,-6 0-5 15,2 1-4-15,-4-5-4 0,2 2-3 16,1-3-3-16,0 1-10 15,2-2-82-15,4 1-16 16,2-9 56-16</inkml:trace>
  <inkml:trace contextRef="#ctx0" brushRef="#br0" timeOffset="152490.234">9394 16151 1090 0,'1'0'395'0,"-1"1"-332"16,0 0-63-16,0-1-23 15,-1-1 2-15,0 1 11 0,0 0 7 16,-1 0 3-16,1 1 1 15,-9 15 4-15,-24 30 0 16,18-26-1-16,-2 3-2 16,2 0-3-16,-4 7-2 15,2 9 0-15,-2 5-1 16,3 11-4-16,2 3-1 16,-7-1-1-16,8 8-5 0,-3 0-9 15,1 5-2-15,5 9-1 16,-5-3 4-16,5 8 13 15,-2-3 4-15,6 0 4 16,1 3 1-16,-1-2 1 16,6-1 2-1,-2-5 3-15,3-10-1 0,5-11-3 16,2-4-1-16,10-13-7 16,1 1-23-16,6-6-75 15,4-2-49-15,6-12 87 16</inkml:trace>
  <inkml:trace contextRef="#ctx0" brushRef="#br0" timeOffset="152894.636">9651 16766 1126 0,'-1'-3'457'16,"0"3"-305"-16,1 0-86 0,0 0-102 15,0 0-2-15,0 0 6 16,-1 0 12-16,-2 20 18 16,-6 36 2-16,2-22 1 15,1 3 2-15,-5 4-2 16,4 0 0-16,1 3-1 16,0 1-1-16,3 0-8 15,-3 0-13-15,6 0-32 16,1 2-21-16,4 6-54 15,0-1-41-15,-2-7 110 16</inkml:trace>
  <inkml:trace contextRef="#ctx0" brushRef="#br0" timeOffset="153463.979">9978 16055 1254 0,'7'4'472'0,"-7"-5"-374"16,4 2-54-16,-3-1-59 15,-1 0-1-15,0 0 5 16,-1 0 2-16,0 0 0 16,1 0-1-16,0 0 3 15,0 0 1-15,0 0 2 16,11 7 2-16,10 13-1 15,23 27 2-15,-21-17 0 16,-5 1-1-16,5 9 2 16,3 2-1-16,-1 15 1 15,2 6 0-15,-2 7 0 16,1 8 0-16,1-2-2 0,1 2 1 16,-1 11 1-16,1-1 0 15,-6 0 0-15,0-1 0 16,-6-13 1-16,0 3-1 15,-4 3 0-15,-2-5 1 16,-3 0-1-16,-6-7 2 16,1-12-1-16,-4-4-1 15,-6-11-8-15,-2-1-13 16,-5-1-32-16,-3 4-40 0,-8 6 58 16</inkml:trace>
  <inkml:trace contextRef="#ctx0" brushRef="#br0" timeOffset="155694.193">11901 16883 442 0,'0'1'171'0,"0"-2"-129"16,2 2-82-16,-2-1-129 15,0 0 109-15</inkml:trace>
  <inkml:trace contextRef="#ctx0" brushRef="#br0" timeOffset="156177.159">11987 16503 765 0,'1'3'336'15,"1"-3"-187"-15,-1 0-54 16,-1 0-85 0,0 0-3-16,-1 0-4 0,0 0 1 15,0 0 5-15,0 0 0 16,0 0 2-16,1 0 1 15,-2 0-2-15,1 0-3 0,0 0-3 16,-2 5-2-16,-1 6-3 16,1 5-1-16,-4 39 0 15,6-26 1-15,4 8 1 16,2 3 0-16,5 6 0 16,0 4 0-16,-1 10-3 15,-6 0-1-15,0-1-4 16,-3 1-1-16,4-6-8 15,-2 1-8-15,2 0-29 16,-1 0-21-16,-4-1-73 16,1-5-55-16,0-7 128 15</inkml:trace>
  <inkml:trace contextRef="#ctx0" brushRef="#br0" timeOffset="156651.722">11692 16922 1150 0,'0'0'407'0,"0"0"-347"16,0 0-54-16,0 0 2 16,-2 0 5-16,1 0 15 15,0 0 0-15,0 0-5 16,1 0-4-16,0 0-9 15,0 0-2-15,0 0-11 16,0 0-7-16,0 0-8 16,0 0-1-16,3 0 7 15,19 2 3-15,36 8 6 16,-25-3 1-16,3 4-1 16,1 1 0-16,-5 0 0 15,1 3-1-15,-3-1-5 16,3 3-8-16,3 3-49 0,2 4-44 15,3 2-176-15,-3 3 182 16</inkml:trace>
  <inkml:trace contextRef="#ctx0" brushRef="#br0" timeOffset="158105.647">13163 16282 565 0,'-2'0'250'0,"1"0"-121"0,-2-1-58 15,2 0-41-15,0 1-4 16,-1 0 3-16,1 0 3 15,-1 0 6-15,-5 1 6 16,5-1 10-16,-2 0 3 16,3 0 3-16,0 0 0 15,-1 0-7-15,1 0-5 16,-1 0-8-16,1 0-9 16,0 0-15-16,0 0-6 15,0 0-8-15,0 0-2 0,-1 0-2 16,1 0-3-16,0-1-4 15,1 0 0-15,0-1-1 16,4 0 1-16,8-4 0 16,2 2-1-16,28-4 1 15,-27 11 0-15,1 3 1 16,2 1 3-16,2 4 2 16,-1-2 2-16,-1 2 1 15,1 0 2-15,-3-1 1 16,1 3 0-16,-1 4 2 15,-9 0 0-15,6 2-1 16,-3-5-1-16,-2 1 1 16,3-2 3-16,-8 0 7 15,1 1 1-15,-4-1 3 16,1 0 0-16,-1 1-2 16,-4 0-2-16,-4-2-4 0,-3 5-2 15,-6-4-4-15,2 3-2 16,-9 3-1-16,-5-2-1 15,-7 3 0-15,-3 3-1 16,-4-4 0-16,1 1 0 16,6-6-1-16,7-5-1 15,12-2-7-15,3-5-1 16,8 1 3-16,0-3 2 0,4 0 11 16,2 0 4-16,-1 0-6 15,0 0-4-15,1 0-29 16,0 0-12-16,0 0-6 15,0 0 2-15,7 2 22 16,12 5 11-16,36 9 8 16,-27-11 2-16,5 2 1 15,-1 2 1-15,1 3 1 16,-3 5 0-16,-1 0 0 16,-5 2 1-16,-7 3 0 15,2 1 0-15,-7 6 0 16,2-1 1-16,-4 2 0 15,-5-1 1-15,0 2 1 16,-6-2 6-16,-2 1 0 16,-8 3-1-16,-1-4-1 15,-5 6-6-15,-10-1-2 16,-2 0-1-16,-11 1-20 0,-1 0-27 16,0-2-154-16,0-5 137 15</inkml:trace>
  <inkml:trace contextRef="#ctx0" brushRef="#br0" timeOffset="158600.455">12760 17202 666 0,'5'1'310'16,"-3"-1"-70"-16,5 0-224 15,2 2-33-15,3 1 10 16,-1 0 4-16,0 1 5 16,-1 0 0-16,4 1 0 15,-1-1 1-15,-3 1 1 16,6 1 0-16,0 1 5 0,0-4 5 16,9 2 14-16,-1-2 7 15,9-3 5-15,7 3-2 16,9-3-10-16,6 0-5 15,10 0-6-15,1 1-3 16,-5 1-5-16,-5 0-3 16,-5 5-3-16,-5 0 0 15,0 6-1-15,-1 1-1 0,-3 8-45 16,-3 2-53-16,-7 5-219 16,-4-3 202-16</inkml:trace>
  <inkml:trace contextRef="#ctx0" brushRef="#br0" timeOffset="159438.113">13428 17638 953 0,'0'2'360'15,"2"-3"-283"-15,-2-5-43 16,0 5-68-16,0 0 9 16,0 0 6-16,0 0 8 15,0-1 7-15,-1 1 2 0,0 0 2 16,-2-2-4-16,-2-8-17 16,1 0-2-16,-40-30 2 15,32 29 5-15,-4 4 15 16,1-2 3-16,-3 5 5 15,2 1-1-15,-3 1-2 16,0 2-4-16,-2 5-3 16,1 3-2-16,-2 6-1 15,6 4-2-15,5-5-5 16,3 4-9-16,8-1-20 16,4-3 3-16,6 9 8 15,6-4 14-15,6 1 28 16,2 1 3-16,3 2 0 15,0 2-2-15,-2 6-5 16,-2 1-2-16,-5 6-2 16,-7-4-1-16,-6-3 0 15,-2 3 0-15,-7-2-2 0,1 0-2 16,-7 3-8-16,-1-3-2 16,-2-3-6-16,-4-2-4 15,-1-6-5-15,-1-4 3 16,1-7 10-16,-1-4 8 15,4-2 15-15,-2-6 2 16,2-2-4-16,0-2-1 16,0-6 8-16,2-1 7 15,4-2 18-15,3 0 6 0,5-11-7 16,2-2-8-16,6-8-17 16,4-1-8-16,1-8 3 15,1-2 8-15,3 0 18 16,-1-1 7-16,1 12 4 15,1 6-7-15,-3 4-16 16,0 3-8-16,-6 9-20 16,1-4-25-16,-3 6-157 15,-2 0 130-15</inkml:trace>
  <inkml:trace contextRef="#ctx0" brushRef="#br0" timeOffset="159999.169">14004 16634 1041 0,'-1'1'381'0,"0"-1"-297"16,1 3-60-16,0-3-1 15,0 0 1-15,0 0 13 16,0 0 4-16,-1 0-9 15,0 0 0-15,-1 0-10 16,1 0-7-16,-16 12-9 16,-33 35-5-16,29-20-1 15,-7 4-2-15,-6 10 0 16,-1 11-1-16,-6 10-7 16,4 5-7-16,3 6-22 15,5-4-14-15,7 4-15 16,6 7 3-16,11 0 23 15,7 2 15-15,8-3 27 16,7-10 5-16,5-2 3 16,3-1 2-16,7-5 4 15,0-1 3-15,4-5 3 0,-2-5 0 16,5-9-8-16,-5-1-4 16,0-3-7-16,2-6-1 15,-5-7-48-15,6 1-73 16,-1-6 79-16</inkml:trace>
  <inkml:trace contextRef="#ctx0" brushRef="#br0" timeOffset="160360.062">14188 17528 1443 0,'55'29'507'0,"-56"-29"-441"15,-4 3-63-15,-1 6-4 16,-3 4 1-16,-1 7 4 0,-3-3 1 16,-1 3-3-16,-1-2-2 15,-1 7-10-15,1 2-15 16,-2 2-42-16,1 1-32 16,1-6-137-16,1-3-229 15,2-14 306-15</inkml:trace>
  <inkml:trace contextRef="#ctx0" brushRef="#br0" timeOffset="161167.409">14754 17096 1137 0,'9'-4'414'16,"0"2"-320"-16,0-6-106 16,-1 1-21-16,-4 6-26 15,-4 0-4-15,3 2 16 16,-3-1 13-16,0 0 30 15,0-1 14-15,0 0 16 16,0 1 8-16,0-1 16 0,0-1 5 16,-1 1-1-16,0 0-1 15,-3-8-10-15,-4-7-9 16,-24-29-16-16,14 29-7 16,-7-4-18-16,-2 2-11 15,-8-3-28-15,-2 1-16 16,-9 6-17-16,-2 7-2 15,4 13 14-15,-2 9 15 16,3 15 22-16,4 2-2 16,-5 10-55-16,6 5-31 0,9 5-41 15,7 0-5-15,17-1 19 16,4-4-5-16,10 0 16 16,7-3 22-16,6-9 56 15,7-9 37-15,-1-17 28 16,8-4-1-16,0-11-2 15,0-10 6-15,6-13 15 16,-4-8 17-16,6-2 31 16,-1 0 10-16,-1 6 18 15,1 0 1-15,-1 1-11 16,-5 1-6-16,-6 1-27 16,-7 5-16-16,-10 4-24 15,-4 7-10-15,-6 6-5 16,-1 3 0-16,-2 4 9 15,0 0 3-15,-2 1 7 0,0 0 0 16,0 0-1-16,-1 17 5 16,-5 42 17-16,2-29 9 15,5 5 6-15,-3-7-4 16,-1 2-21-16,5 4-8 16,-3 3-9-16,3 7-2 15,3-3-3-15,-4-3 0 16,2-8-6-16,-1-2-4 15,-1-3-9-15,0 0-13 0,1-5-71 16,-2-3-68-16,4-2 97 16</inkml:trace>
  <inkml:trace contextRef="#ctx0" brushRef="#br0" timeOffset="161571.568">15201 16815 1047 0,'11'4'412'0,"-11"-1"-325"0,4 3-55 15,-2 11-78-15,-3 3 9 16,0 14 45-16,-1 0 17 16,0 1 7-16,2 1-3 15,0 3-9-15,2-1-5 16,0 6-6-16,1 0-2 15,1-1-4-15,2 3-1 0,-6 3-1 16,3 2-1 0,-1-5-14-16,-3-1-17 0,0-6-66 15,0-5-64-15,-1 2 99 16</inkml:trace>
  <inkml:trace contextRef="#ctx0" brushRef="#br0" timeOffset="162171.09">14810 16305 1037 0,'0'-1'399'16,"0"0"-301"-16,0 0-59 0,0-1-60 15,0 1 2-15,0 1 11 16,6 0 3-16,12 3 1 16,26 8 1-16,-17 1 3 15,-1 4 1-15,8 9 0 16,7 3 1-16,3 6-1 16,4 1-1-16,5 1 1 15,0 5 1-15,-1 2 5 16,-1 3 1-16,0 2 2 15,-1 2 0-15,5 10 1 16,-1 1 3-16,-2 5 8 16,-2-1 2-16,-5 0 0 15,-3-3-4-15,-6-2-8 16,-5-2-3-16,-5 6-4 16,-5-1 0-16,-9 0 12 15,-3 0 3-15,-7-4 1 16,-4 1-3-16,-5 13-19 15,-8 10-11-15,-17 8-18 0,-8 15-12 16,-13-11-45-16,-1-3-69 16,2-9 102-16</inkml:trace>
  <inkml:trace contextRef="#ctx0" brushRef="#br0" timeOffset="192374.353">18571 17193 721 0,'1'0'263'16,"2"0"-205"-16,1 1-49 15,-4-1-5-15,0 0-1 16,0 0 1-16,0 0 0 16,0 0-1-16,0 0 0 15,1 0 4-15,0 0 4 0,1 1 19 16,-2-1 12-16,0 0 22 16,2 0 4-16,-2 0-5 15,0 0-10-15,1 0-16 16,-1 0-5-16,0 0-1 15,2 1 0-15,-2-1-4 16,0 0-5-16,0 0-12 16,0 0-4-16,0 0-5 15,0 0-1-15,0 0 0 16,0 0 0-16,0 0 2 16,0 0 1-16,0 0 2 15,0 0 0-15,-1 0 1 16,1 0-1-16,0 0-1 15,0 0-1-15,0 0-4 16,0 0-3-16,0 0-5 16,0 0-1-16,0 0 1 0,0 0 1 15,0 0 3-15,0 0 2 16,4 1 2-16,-1-1 0 16,1 0 0-16,0 0-5 15,-4 0-40-15,0 0-49 16,0 0 59-16</inkml:trace>
  <inkml:trace contextRef="#ctx0" brushRef="#br0" timeOffset="193437.512">19396 16329 912 0,'3'-4'350'16,"-2"-7"-257"-16,2 0-53 16,-1-4-43-16,0-1 0 15,-2 5 6-15,0 4 10 16,0 6 21-16,0-1 8 15,0 1 9-15,-2 0-5 0,1-1-16 16,0 1-9-16,0 0-11 16,0 0-1-16,0 0 2 15,0 0-1-15,-13-2-2 16,-5 2 0-16,-36 2-3 16,27 6 0-16,-1 7 1 15,-1 2-1-15,2 3-2 16,-1 0 0-16,1 4-3 15,-1 5-1-15,4 4 0 16,1 3-5-16,4-4-1 16,5-3-3-16,5-4-2 15,2-2 2-15,7 0 2 16,1-2 2-16,5 7-1 16,7 2 0-16,7 9-1 15,4 1-1-15,5 8-1 16,4 5 1-16,0 7 1 15,2 4 1-15,1 3 5 16,2 2 0-16,-3-7 2 0,0 0 0 16,-8-1 1-16,-5-6 1 15,-8-2 1-15,-4-4-1 16,-5-7 0-16,-4-2 0 16,-3-5 0-16,-3 1 3 15,-4-7 4-15,-1-5 3 16,-1-6 8-16,-3-4 4 15,-3-5 5-15,0 1 3 0,-3-4-1 16,-1 0-2-16,3-4 2 16,1-2 5-16,5 1 0 15,0-6-2-15,6 0-2 16,-1-2-9-16,2-9-6 16,2 1-4-16,0-11-10 15,2-5-3-15,0-4-6 16,6-3 0-16,-2-5-1 15,2-7 0-15,3-2 3 16,-5 0 1-16,-2 5 1 16,4 4 1-16,-3-1-2 15,5-1-6-15,4 0-3 16,-3-3 0-16,7 0 1 16,1-2 5-16,0 0 1 15,3 9 3-15,-3 8 1 16,0 3 1-16,1 1 2 15,-2 1-1-15,1 5-2 16,-2-1-7-16,-1 10-24 0,-1-1-26 16,0-3-112-16,3 4-238 15,3-10 271-15</inkml:trace>
  <inkml:trace contextRef="#ctx0" brushRef="#br0" timeOffset="193857.161">19894 16275 1138 0,'9'9'433'16,"-9"-1"-360"-16,-3 7-92 0,-2 30-68 16,-3 13 2-16,-7 13 39 15,-4 9 32-15,-8-3 15 16,0 0 1-16,-3 4-1 16,3-4-1-16,6-14 0 15,4-11-1-15,8-21-14 16,5-12-14-16,4-10-26 15,6-3-1-15,15-6 20 0,3-2 20 16,19-11 34-16,11-4 6 16,14-7-6-16,6-4-5 15,12-4-12-15,1-3-2 16,4 4-16-16,4 6-21 16,-7 9-122-16,-10 5-106 15,-12 10 162-15</inkml:trace>
  <inkml:trace contextRef="#ctx0" brushRef="#br0" timeOffset="194272.94">20144 16151 1239 0,'3'3'433'16,"-1"-2"-375"-16,-3 6-98 15,1-7-7-15,0 15 9 0,3 55 18 16,-3-12 19-16,5 11 1 16,0 7 0-16,-2 7 1 15,6 6 0-15,-3 3 1 16,-5 13-1-16,3 2 1 16,-1 1-1-16,-1-8 0 15,4 7-1-15,-1-4-1 16,3 5-33-16,-1 2-29 15,-5-9-110-15,3 2 107 0</inkml:trace>
  <inkml:trace contextRef="#ctx0" brushRef="#br0" timeOffset="195311.343">18677 17311 716 0,'2'3'286'15,"-2"-1"-190"-15,1-1-57 0,-1-1-42 16,0 0 1-16,0 0 2 15,-1 0 2-15,1 0-2 16,0 0 1-16,0 0 0 16,0 0 2-16,-1 0 1 15,1 0 3-15,0 0 17 16,0 0 15-16,0 0 34 16,0 0 12-16,0 0-5 15,0 0-12-15,0 0-23 0,0 0-11 16,0 0-6-16,0 0-4 15,0 0-11-15,-1 0-5 16,0 0-5-16,-1-1 0 16,1 0 2-16,0 0 1 15,0 0 4-15,-2-1 2 16,-2 0-2-16,-7-1-3 16,-4 0-8-16,-26 5-6 15,24 7-8-15,1 0-2 0,8 5 2 16,0-6 3-16,6 0 6 15,3-3 2-15,0-3-1 16,3 1-1-16,-3-3 2 16,0 0 0-16,11 3 2 15,11 0 2-15,28 3 1 16,-31-8 2-16,-7-5 2 16,-1 2 0-16,-2-1 2 15,-2 1-1-15,-1 5 1 16,-4-2-1-16,-2 1 1 15,0 1 2-15,0-1 2 16,0 1 2-16,0 0-4 16,0 0-2-16,-1 0-3 15,0 0-2-15,0 0 2 16,0 0 4-16,0 0 1 16,-11 1 2-16,0 0-2 15,-28 7 0-15,31-5-2 0,-1-2 0 16,4 0-1-16,-3 0 0 15,4 0-4-15,4 3-2 16,0 0-14-16,0-4-15 16,0 0-62-16,-1 6-327 15,1 24 295-15</inkml:trace>
  <inkml:trace contextRef="#ctx0" brushRef="#br0" timeOffset="197228.979">18677 17879 1112 0,'-1'0'393'16,"2"0"-347"-16,-1 1-67 15,0-1-8-15,0 0 2 16,0 0 21-16,0 0 8 15,0 0 2-15,-1 0 2 16,1 0-3-16,0 0 0 16,0 0 0-16,0 0-2 15,0 0-6-15,0 0-3 0,0 0-5 16,0 0-1-16,5 1 4 16,18 5 1-16,39 6 4 15,-23-7 2-15,2 2 1 16,2-2 0-16,2 1 1 15,1 3 1-15,-2-3-1 16,-3 5 1-16,-5 2 1 16,1-4-1-16,-2 3 1 15,-2 1 1-15,2-5 0 16,-4 1 2-16,4-4 1 16,0 0-1-16,2-3 3 15,0 3 0-15,0-2 0 16,1 0 0-16,-1 0-3 15,1-3 0-15,-5 4-1 16,-1-4 1-16,0 4 1 16,-3 2 3-16,3-4 4 15,-1 1 2-15,3 0 7 0,1-3 2 16,3 1 5-16,-1 1 2 16,0 2-5-16,-2-1-2 15,-5-2-6-15,-3-1-4 16,-6-1-4-16,1-1-2 15,-7 5-3-15,0 1-1 16,-2-2 0-16,-2 6-1 16,-4-6 0-16,1 1 0 0,-2 1-1 15,-1-5-1-15,-2 1-2 16,-2 0-7-16,-1 0-45 16,0 0-53-16,0 0 67 15</inkml:trace>
  <inkml:trace contextRef="#ctx0" brushRef="#br0" timeOffset="199885.963">21135 16393 492 0,'31'57'209'15,"-29"-56"-118"-15,-1-1-37 16,-1 2-8-16,-1-2 6 0,0 0 16 16,0 0 2-16,0 0-8 15,0 0 2-15,-1 0 5 16,1 0 1-16,1 0-7 16,0 0-6-16,0 0-11 15,0 0-3-15,0 0-1 16,0 0-1-16,0 0-11 15,0 0-5-15,0 0-14 16,0 0-7-16,0 0-10 16,0 0-4-16,0 0-3 15,0 0 0-15,0 0 4 16,6 15 3-16,7 12 3 16,18 30 1-16,-14-19 1 15,2 1 1-15,-3 5 0 16,1 2-1-16,1 0 0 15,-1 0 1-15,-2 3 0 0,-3-1 0 16,-4-12 0-16,2-2 1 16,-5-13 0-16,1-3 0 15,-1-5 1-15,-2-6 1 16,-3-2 1-16,1-5 1 16,-1 0 2-16,0 0 0 15,0 0 0-15,0 0 0 16,0 0-2-16,0 0-2 15,0 0-2-15,0-1 0 0,0-1-1 16,0 1 0-16,1-15 0 16,37-32 0-16,-31 21 0 15,5-3 0-15,-2-4 1 16,-2-1-1-16,-1 3 1 16,-3 2 1-16,-1 6 0 15,1 0 1-15,1 5-1 16,1 0 0-16,-2 3 0 15,-2 1 1-15,-2 3-1 16,0 1 0-16,3 8-1 16,1-1 1-16,-1 2-2 15,-3 1 1-15,0 0-1 16,0 0 0-16,0-1-4 16,0 1-2-16,0 1-3 15,0 0 0-15,0 0 2 16,0 0 1-16,10 16 4 0,20 35 0 15,-18-24 2-15,3 1 0 16,-7 1 0-16,6 5 1 16,-1 4 0-16,-2 2 0 15,4-2 0-15,-4-4-1 16,3-2 1-16,-5-4-1 16,0-5 1-16,-1 0 0 15,-3-7-1-15,3-1 1 0,-5-5 0 16,1-4-1-16,-4-4 2 15,1-2-1-15,-1 0 2 16,0 0 0-16,0 0 2 16,0 0 0-16,0 0 3 15,0 0 0-15,0-1-3 16,0 0 1-16,0 0-5 16,7-14-1-16,15-39 1 15,-18 29-1-15,-1-5 0 16,1-2 0-16,0-6 0 15,-1-5 0-15,2 2 0 16,-2-4 0-16,3 5 0 16,1 0 0-16,2-2 1 15,4 4 0-15,-1 4 2 16,0 2 0-16,-1 12 2 16,-2 1 0-16,-4 6-2 15,1 5-3-15,-4 2-28 16,3 4-28-16,2 2-105 0,2 2 103 15</inkml:trace>
  <inkml:trace contextRef="#ctx0" brushRef="#br0" timeOffset="-201886.01">1455 16402 738 0,'0'1'285'15,"-2"-1"-184"-15,2 0-120 16,-1 0-10-16,0 0 3 15,-1 0 12-15,2 0 18 16,0 0 4-16,-1 0 13 16,0 0 7-16,0 3 6 15,0 3-1-15,0-1-13 16,0-1-7-16,-1 2-8 16,1-1-3-16,-1 2 0 15,1 1-1-15,-1 1 0 0,-1 3 0 16,0 33 0-16,5-29 0 15,0 4 0-15,1 2-1 16,-1 3 1-16,-2-1-1 16,0 5 0-16,1 1 0 15,-2-2 0-15,1 2 0 16,-5 3 0-16,1-1 0 16,-1 5-1-16,3 1 1 15,2 0 0-15,-1-2 0 16,-2-6 0-16,1 1 0 0,-1-4 0 15,1 3 0-15,2-3-1 16,2-2 1-16,-2-1 0 16,0 1 0-16,-2-1-1 15,-4-3 1-15,3-1-4 16,1 0-2-16,0 0-27 16,7 0-43-16,-5 6-179 15,0-6 168-15</inkml:trace>
  <inkml:trace contextRef="#ctx0" brushRef="#br0" timeOffset="-201356.786">1745 16771 981 0,'0'-1'355'0,"0"1"-302"16,-2 0-29-16,2 0-27 15,0 0-2 1,0 0 3-16,0 0 3 0,0 0 1 16,0 0 0-16,0 0 0 15,0 0-3-15,0 0-7 16,0 0 0-16,0-2-2 15,24-3 3-15,39-10 5 16,-27 5 1-16,2 4 0 16,-3 0 1-16,4 2-1 15,0 2 0-15,1 3 0 16,-1 0 0-16,0 3 0 16,-1 2 0-16,-1-1 0 0,-2 2-1 15,-5 0-2-15,0 5-3 16,-4 4-77-16,0 3-77 15,-3 8 100-15</inkml:trace>
  <inkml:trace contextRef="#ctx0" brushRef="#br0" timeOffset="-200606.422">2776 17105 1211 0,'6'0'445'0,"-6"0"-377"16,0 0-34-16,0-1-45 15,0 0-7-15,-1 1 4 16,0 0 7-16,0 0 5 16,0 0 2-16,-1 0 0 15,1 0-2-15,0 0-3 16,0 0-1-16,-2 6 1 0,-4 10 2 16,-6 26 2-16,12-25 0 15,0-4-5-15,-2-2-16 16,3 1-66-16,-2-1-50 15,3 0 81-15</inkml:trace>
  <inkml:trace contextRef="#ctx0" brushRef="#br0" timeOffset="-199773.069">3318 16145 726 0,'3'-1'286'16,"-5"1"-169"-16,5 0-113 15,-4-2-11-15,1 1 1 16,0 1 3-16,-2 0 16 0,1 0 9 16,0 0 7-16,0 0 5 15,0 0 0-15,0 0-3 16,-9 1-10-16,-8 3-5 15,-36 9-9-15,26-11-3 16,-6 6-4-16,-3 1-3 16,-4 10 0-16,2 6-1 15,1 3-2-15,2 3-1 0,2 3-3 16,-1 2-1-16,5 8-1 16,6 2 1-16,10-7-1 15,5-4 0-15,10-5 2 16,6-7 0-16,6 5 8 15,7-3 3-15,5-3 4 16,2 1 2-16,10-5-3 16,0 3-1-16,7-1-2 15,-3 0-1-15,0-2 0 16,-3 1 1-16,-6-3 0 16,-3 3 0-16,-8 0-1 15,-6 1 0-15,-10 4 1 16,-2 4 0-16,-9 3 1 15,-4-1 0-15,-11 2 0 16,-6-5 1-16,-6 1 0 16,-4-5-2-16,-1-5-1 15,-1 0 0-15,1-12 7 0,5-3 6 16,5-10 8-16,3-8 0 16,10-16-6-16,-3-2-3 15,6-15 4-15,1-10 5 16,6-6 13-16,8-4 2 15,10-8-3-15,2 6-2 16,7 2-10-16,3-7-3 16,6 6-6-16,2 2-1 15,2 11-19-15,-3 14-14 16,-8 17-69-16,-1 7-63 16,-5 6-148-16,0 4 181 0</inkml:trace>
  <inkml:trace contextRef="#ctx0" brushRef="#br0" timeOffset="-199458.065">3489 16064 508 0,'2'4'258'0,"1"-4"-61"15,-1 0-129-15,-2 0-56 16,0 0 7-16,0 0 12 15,0 0 14-15,2 3 24 16,9 17-3-16,7 38-1 16,-19-21-8-16,-6 7-26 15,-1 0-9-15,-1 3-12 0,3-4-5 16,2-4-6-16,2-3-2 16,6-13-4-16,1-2-3 15,8-8-1-15,8-1-1 16,8-2 0-16,5-2-5 15,13-3-44-15,3-3-33 16,8-2-109-16,3 0 122 16</inkml:trace>
  <inkml:trace contextRef="#ctx0" brushRef="#br0" timeOffset="-199083.351">3806 16012 1168 0,'43'45'372'16,"-45"-41"-383"-16,5 13-70 16,-2 12 5-16,0 18 47 0,0 9 34 15,-2 11 20-15,0 6-1 16,1 5-15-16,-1 3-6 16,-5-3-2-16,1-4-1 15,-2-2-1-15,1-2 0 16,3-2-2-16,1-3-3 15,3-15-22-15,-1-4-44 16,0-11-172-16,0-3 161 16</inkml:trace>
  <inkml:trace contextRef="#ctx0" brushRef="#br0" timeOffset="-198728.34">4237 16485 1421 0,'0'1'490'0,"4"-2"-459"0,0 0-36 15,-4 0-14-15,0-1 1 16,3 1 10-16,9 0-1 16,5 0-47-16,30 3-26 15,-29 3-82-15,0 2-53 16,1-1-65-16,-2 0-37 15,-4-2 204-15</inkml:trace>
  <inkml:trace contextRef="#ctx0" brushRef="#br0" timeOffset="-198451.548">4310 16990 1401 0,'16'10'501'0,"-9"-11"-438"16,0-1-76-16,12-3-55 15,1-2-1-15,8 5-44 16,7 0-24-16,-2-1-266 0,5 6 260 16</inkml:trace>
  <inkml:trace contextRef="#ctx0" brushRef="#br0" timeOffset="-197623.458">2233 17858 677 0,'0'0'301'16,"0"1"-159"-16,3 1-42 0,-3-3-42 16,0 1-4-16,0-1 4 15,0 0 7-15,0 1 0 16,0 0 1-16,0 0 6 16,0 0 0-16,0 0-15 15,0 0-9-15,0 0-15 16,0 0-7-16,0 0-4 15,-1 0-5-15,-1 0-8 16,1 0-3-16,0 0-6 16,0 2 0-16,0 2 0 15,-1 1 0-15,0-2 2 16,1-1-2-16,0-1 1 16,0 0 1-16,0-1-1 15,0 0 2-15,-1 0 0 16,1 0-2-16,0 2-1 15,0-2-4-15,0 1-4 0,0-1-2 16,0 0 0-16,-1 0 1 16,1 0 3-16,0 0 2 15,0 0 3-15,0 0 0 16,1 0-2-16,0 0 0 16,0 0-3-16,0 0 0 15,0 0-45-15,0 0-76 16,0 1 85-16</inkml:trace>
  <inkml:trace contextRef="#ctx0" brushRef="#br0" timeOffset="-197175.719">2967 17371 1166 0,'0'0'440'15,"0"-1"-345"-15,0 0-51 16,0 1-59-16,0 0-4 16,0 0-3-16,-1 0 13 15,-1 0 4-15,-1 16 0 16,-6 44 1-16,8-25 0 0,1 11 0 15,1 7-1 1,-4-5-1-16,3 3 0 0,0-1-2 16,-1-4-20-16,4 2-68 15,0-4-81-15,0-11 107 16</inkml:trace>
  <inkml:trace contextRef="#ctx0" brushRef="#br0" timeOffset="-196489.49">3492 17407 1183 0,'0'1'452'16,"0"0"-338"-16,-2-1-78 15,1 0-59-15,0 0-3 16,0 0 1-16,-1 0 12 16,1 0 10-16,-11 6-1 15,-9-2 0-15,-33 43 1 0,25-18 1 16,-1 5 0-16,-4 7 0 15,0 4 0-15,-1-8 1 16,4-1-1-16,8 1-7 16,7-1-7-16,9 4-11 15,2 3-1 1,5-9 3-16,5-4-11 0,5-5-22 16,3-2-22-16,7 1-2 15,0-3 16-15,7-7 32 16,2-5 26-16,1-4 6 15,2-2 1-15,-4-4 1 16,-3-4 3-16,-1-6 1 16,0-3 6-16,2-5 6 15,-3 1 7-15,-1 2 5 16,-5-3 14-16,-5 7 5 16,3 1 4-16,-6 3 7 15,-1 1-12-15,-3 0 0 0,-4-1-3 16,-1 1-2-16,0 3-6 15,0-3-11-15,-1 2-5 16,-3 4-10-16,-1-3 0 16,-3 4-3-16,-2 1-4 15,-6 1-10-15,-3 10-11 16,-7 7-12-16,-2 4-2 16,-1 11 3-16,4 0 1 15,1 1-35-15,2 3-32 16,7-4-142-16,3 0 148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3T16:30:1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3915 3 3409,'29'-2'-696,"-18"2"151,-3 0 1</inkml:trace>
  <inkml:trace contextRef="#ctx0" brushRef="#br0" timeOffset="2810.178">3950 12 896,'-93'124'4266,"87"-115"-4115,-1-1-1,1 0 0,-1 0 0,-1-1 0,1 0 0,-1-1 1,-1 1-1,1-1 0,-1-1 0,0 0 0,0 0 0,-1 0 1,1-1-1,-1-1 0,-4 1-150,-78 7 2712,-160-26-2555,162 4-269,-189-10-194,90 36 187,188-15 118,-86 15-18,1 3 0,0 4 0,-10 8 19,-227 57-297,86-29 126,133-26 223,2 5 0,-55 30-52,86-38 71,-2-2 0,0-4 0,-15 0-71,-98 31 155,132-30-367,1 2-1,0 3 1,3 2 0,0 2 0,2 2 0,2 3 0,1 1 0,-19 24 212,10-14-282,4-5 58,2 3 1,2 2 0,2 2-1,2 2 1,3 2-1,3 1 1,1 2 0,-24 57 223,34-56-239,2 0 0,3 2 1,3 0-1,2 1 1,3 1-1,3 0 1,3 1-1,1 43 239,9-14-90,4-1-1,5-1 0,11 41 91,-10-58 205,-7-30-69,2-1-1,2 0 1,2-1-1,7 15-135,-8-28-12,0-1 0,2-1 0,2 0 0,0-1 0,2 0 0,6 6 12,-10-16-118,1 0 0,1-2-1,1 0 1,-1 0 0,2-2 0,0 0-1,1-1 1,0-1 0,0-1 0,1 0 0,0-1-1,0-2 1,1 0 0,15 2 118,176 53-39,50-10 622,-167-42-551,-25-1 38,0-4 0,1-2-1,18-5-69,228-25 288,-253 29-265,1 4 0,-1 2 0,1 3 0,19 8-23,43 5 471,130 25 1818,-195-40-2134,1-2 1,-1-3 0,1-3 0,57-8-156,-75 6-51,-1-2 1,0-2 0,0-1 0,-1-3 0,0-1 0,-1-3 0,0-1 0,-1-2 0,-1-1 0,0-3 0,13-10 50,-28 8-32,-1 0 1,-1-2-1,-1-1 0,-1 0 1,-1-2-1,-1 0 1,6-17 31,-7 15-15,0 0 1,2 1 0,1 1 0,2 1 0,0 1 0,2 1 0,1 1 14,110-97 197,-102 44 790,10-20-602,-27 35 135,-6-58-75,-3 46-412,14-59-25,1 88 32,-3-62-17,5-88-54,8 56 103,0 14-31,-24-4 1149,-5 22-630,15 0-503,-15 86-58,0-1 0,-1 1-1,-2-1 1,0 0-1,-1 0 1,-1 0 0,-2-8 1,-1-49 1,0-139-1,22-68-116,-18 253-55,-2 0-1,-1 0 0,-2 1 0,-1-1 1,-1 1-1,-2 1 0,-3-5 172,-26-120-202,38 154 180,0 0-1,-1 0 1,1 0 0,0-1 0,-1 1-1,1 0 1,-1 0 0,0 0 0,0 0-1,0 0 1,0 0 0,0 0-1,0 0 1,-1 0 0,1 1 0,0-1-1,-1 1 1,0-1 0,1 1-1,-1-1 1,0 1 0,1 0 0,-1-1-1,0 1 1,0 0 0,0 0-1,0 1 1,0-1 0,-1 0 0,1 1-1,0-1 1,0 1 0,0 0 0,-2 0 22,4 0 88,0 0-44,-35-2 854,24 6-938,0 1 0,0 0-1,0 0 1,1 1-1,0 0 1,0 1-1,1 0 1,0 1 0,0 0-1,1 0 1,0 1-1,0 0 1,-3 6 40,6-9-33,-41 59-1738,25-35 1242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44:48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14683 11530 259 0,'5'-31'201'16,"-5"31"6"-16,0 0-72 15,0 0-26-15,0 0-52 16,0 0-14-16,0 0-15 16,0 0-5-16,0 0-5 15,0 0 1-15,0 0 14 16,0 0 4-16,0 0 2 15,0 0-3-15,0 0-19 0,0-1-3 16,0-1-6-16,0 1 0 16,0 1-4-16,0 0-3 15,0 0-5-15,0 0-7 16,0 0-8-16,0 0-2 16,0 0-10-16,0-1-5 15,0 1-19-15,0-1-17 16,0 1-53-16,0 0-27 0,-1 0 94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48:07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20566 6612 234 0,'-7'5'82'0,"-6"6"-74"16,-2 2-7-16,-6 3 6 0,-4 1 14 16,-8-1 16-16,-4-1 3 15,-5 1-4-15,-3-2-10 16,-4-1-12-16,1 2-3 15,4 1-6-15,3 1-3 16,6 3-2-16,5 1 0 16,2 0 1-16,4 2 0 15,5 5 1-15,-1 3 0 16,6 6 0-16,3 7 1 16,6 9 0-16,4-1 0 0,7 0 5 15,4 4 5-15,8 0 16 16,3 0 6-16,4 5 7 15,0-2-3-15,-1-1-15 16,2-1-5-16,8-3-12 16,6-3-1-1,4-2 5-15,3-3 3 0,2-12 7 16,-2-4 3-16,4-6 5 16,-4 0 0-16,0-3 0 15,1 4-1-15,-4-7 0 16,6-1 1-16,4-7 0 15,5-5 2-15,7-8-2 16,-3-5-1-16,-1-7-3 16,0-4-3-16,-6-1-1 15,2-3 2-15,-3-2-2 16,-2-3-1-16,0-5-4 0,-2 0-2 16,-4-7 5-16,-5-2 4 15,-11 4 12-15,-1-1-1 16,-7-4-11-16,-4 2-7 15,-3-7-23-15,-4 5-7 16,-1 3-2-16,-1-1 1 16,-2-6 7-16,-1-3 4 15,-6-5-1-15,3-2-2 16,-4-2-13-16,0-2-9 0,-1 2-3 16,-4 0 4-16,-1 9 14 15,0 2 9-15,-3 1 5 16,2 7 1-16,-5 3-1 15,0 1 0-15,-6 6 1 16,0 4-1-16,-7 3 1 16,-3 4 0-16,-2 8 1 15,-8 2-1-15,1 5 2 16,-1 3 2-16,-4 1 3 16,3 4 2-16,-1 2 4 15,1 0 3-15,2 5 1 16,3 2 4-16,-1 4-2 15,-2 0-2-15,-2 0-1 16,-6-2-2-16,1 2-2 16,0 2 0-16,-1-2-4 15,-2-1-1-15,2 2-3 0,-1-2-1 16,1 4-3-16,4 2 0 16,-2 5-1-16,-7 3-20 15,-4 2-38-15,-5 3-38 16,-1 2-105-16,1 1-57 15,9 3 158-15</inkml:trace>
  <inkml:trace contextRef="#ctx0" brushRef="#br0" timeOffset="758.077">20634 8039 799 0,'3'0'260'0,"-2"1"-286"16,0 0-107-16,-2-1-5 0,0 0 32 16,0 0 53-1,-1 0 71-15,1 0 5 0,0 0 14 16,1 0 12-16,0 0 14 16,0 0 1-16,0 0-17 15,0 0-12-15,0 0-4 16,0 0-1-16,0 0 0 15,-1 16 0-15,-8 42-13 16,3-20-4-16,-3 13-3 16,-2 6-1-16,0 9 0 15,-9 3-2-15,-4 10-2 16,-5 3-1-16,-4 3 4 16,-3-1 7-16,-8 9 16 15,-1 0 7-15,-5 10 4 16,-2 3-5-16,-1 1-12 15,0 0-6-15,1 3-6 16,-1 0-3-16,-6-3-4 16,-5 2-1-16,-2-22-1 0,-1 12 2 15,6-8 5-15,10-4 2 16,9-3 1 0,5-18-1-16,9-9-5 0,-2-5-2 15,2-6-3-15,6 0-2 16,4-6-10-16,4-7-26 15,7-12-132-15,1-8 114 16</inkml:trace>
  <inkml:trace contextRef="#ctx0" brushRef="#br0" timeOffset="1406.251">21011 7902 992 0,'15'4'358'15,"-11"0"-327"-15,2 6-86 16,4 12-4-16,1 6 6 0,1 13 66 16,-2-3 19-16,5 5 6 15,-1 4-3 1,12 3-12-16,2 6-2 0,7-1-2 16,6 2 0-16,6 5-9 15,2 0-4-15,7 12 5 16,0 1 3-16,0 0 6 15,3 6 1-15,7 0-4 16,-3 10-3-16,11 10-5 16,0 5 0-16,-5 6 9 15,1-2 5-15,-7 7 5 16,-2 0 0-16,-1-3-10 16,0-4-5-16,-12-6-3 15,-3-3-2-15,-13-9 0 16,-6-2-1-16,-12-17-7 15,-5-3-7-15,-14-7-42 16,-4-6-36-16,-15-12-141 0,-12-9-169 16,-18-31 252-16</inkml:trace>
  <inkml:trace contextRef="#ctx0" brushRef="#br0" timeOffset="2285.887">18679 8436 617 0,'13'2'143'15,"-1"1"-255"-15,5 7 0 16,0 0 63-16,-2 0 55 15,-6-4 78-15,-3 0 21 0,0-4 18 16,-3 0-6-16,-3 0-14 16,0-2-4-16,0 0-11 15,-1 0-2-15,1 0-8 16,-1 0-13-16,0 0-27 16,-1 0-12-16,1 0-18 15,-1 0 0-15,-23 11-3 16,-33 16-1-16,23-16-1 15,-3 2-2-15,-12 6 0 16,-7 2 1-16,-5 5 0 16,-4 1-1-16,4 0 0 15,5-2-1-15,6-2 1 16,1-3-1-16,5-2 0 16,1-1 0-16,5-2 0 15,7 0 0-15,6-1 0 16,7-3-2-16,11-4-3 0,3 2-2 15,6-2-6-15,7 5 0 16,12 6 3-16,9-1 1 16,13 5 9-16,6-1 0 15,6-3 0-15,4-2 0 16,8-4 1-16,5-1 0 16,4 2 0-16,1 2 0 15,-8 2-1-15,0 2 0 16,-7-1 0-16,-1-1-1 15,-4 0-16-15,-4 0-17 0,-5-1-55 16,-6 0-45-16,-10 0-118 16,-7-3 154-16</inkml:trace>
  <inkml:trace contextRef="#ctx0" brushRef="#br0" timeOffset="2712.147">17984 9787 939 0,'8'-5'347'16,"5"-8"-309"-16,2-4-163 15,5 3 0-15,3-1 32 16,-6 10 118-16,2 1 31 16,5-1-1-16,-3 4-15 15,6 0-17-15,-7 1 0 0,2 1 3 16,4 2 1-1,6-1-5-15,5 1-2 0,7 5 4 16,0 1 2-16,0 2-1 16,5 6-2-16,-2 3-13 15,3 3-10-15,-5 4-29 16,-8 0-23-16,-4 2-92 16,-3-1-85-16,-6-2 144 15</inkml:trace>
  <inkml:trace contextRef="#ctx0" brushRef="#br0" timeOffset="3283.078">19213 8021 1045 0,'7'3'359'0,"5"4"-385"15,3 7-120-15,10 10 6 16,1 8 27 0,-5 10 126-16,-1 2 22 0,-1-1 13 15,0-1 0-15,-1 4-1 16,0 1 0-16,-3 5 1 16,-2 2-5-16,-7 0-7 15,-1 1 0-15,-7 0-2 16,0 1 0-16,-1 1-8 15,-1-3-7-15,1 3-10 16,2-1-4-16,-1-2-3 16,2-1-1-16,3-4 0 15,1-4 1-15,7-7 0 16,3-4 0-16,4-6 2 16,2-6 1-16,4-5 3 15,2-2 0-15,10-1 1 0,8-4-1 16,9-6-7-16,7-2-8 15,8-10-38-15,0-1-30 16,-6-5-84-16,-4-4-60 16,-21-9 137-16</inkml:trace>
  <inkml:trace contextRef="#ctx0" brushRef="#br0" timeOffset="3685.183">19043 8492 1065 0,'34'3'362'0,"-6"4"-340"15,5 1-48-15,4 4 5 0,-1 1 18 16,6-3 42-16,4-1 12 15,6-1 10-15,5-1-6 16,-2-2-16-16,2-3-10 16,-6-2-12-16,-1 0-17 15,-2-2-96-15,-3-2-86 16,4-1 108-16</inkml:trace>
  <inkml:trace contextRef="#ctx0" brushRef="#br0" timeOffset="4618.53">22320 8466 1025 0,'10'4'365'0,"3"0"-313"16,2 0-49-16,8 4-7 15,5 4 0-15,-3 0 21 16,3 1 7-16,5-2 5 15,4 0-1-15,8 5-4 16,6 1-2-16,3 3-2 16,1 0-2-16,2-1-10 15,-2 0-3-15,-7-3-2 16,-4 1 0-16,-8-5-1 16,-5 0-1-16,1 2-1 15,1-1 0-15,-4 0 0 0,-3-3-2 16,-6 1-1-16,-3 2 0 15,-4 0-1-15,-4 1-1 16,-5-4-4 0,0 4-1-16,-2-4 0 0,-2 1 1 15,-1 1 5-15,-2-2 2 16,-5 3 1-16,-3 2 0 16,-3-1 0-16,-2 1 1 15,-7 0 0-15,-2 0 1 0,-9 1 0 16,-4 2 0-16,1 4-1 15,-2 4 0-15,-3 3 0 16,0 2 0-16,-5 2-1 16,-1-3 0-16,0 2 1 15,3-3 0-15,-1 0 0 16,3 2 0-16,6 3 0 16,5 2-2-16,7-5-26 15,2-4-25-15,3-5-96 16,-1-8-99-16,5-8 155 15</inkml:trace>
  <inkml:trace contextRef="#ctx0" brushRef="#br0" timeOffset="5228.825">23928 7745 1217 0,'13'1'384'0,"-9"-1"-540"16,4 4-54-16,-1 7 1 15,-3 2 46-15,-1 8 194 16,0-2 75-16,-2 0 30 16,6 1-11-16,-3-1-38 15,0 4-16-15,5 9-24 16,-6 6-11-16,-1 11-10 16,-1 4 2-16,-5 8-1 15,-1 2-1-15,-6 6-10 16,0 5-8-16,-8 4-5 15,-2 9-1-15,-3 11-2 16,-5-2 0-16,-9 0 0 16,0-4 0-16,-9 0 0 15,-1 0 0-15,2-7-1 16,-2 1-1-16,8-15 1 16,2-7 1-16,10-3 0 0,6-7 0 15,8-1 0-15,3-5-3 16,7-11-1-16,4-5-1 15,9-11 3-15,12-1 2 16,15-5 5-16,8 0 0 16,21-5-1-16,6-2 0 15,9-2-4-15,4-1 0 16,7-4-3-16,1-1-1 0,3-3-12 16,-2-1-14-16,-17 2-63 15,-6-3-57-15,-12-3 92 16</inkml:trace>
  <inkml:trace contextRef="#ctx0" brushRef="#br0" timeOffset="5722.919">23042 8114 1241 0,'0'7'420'0,"0"-7"-439"16,3 2-15-16,-3-2-9 15,7 0 1-15,23 6 48 16,46 10 9-16,-14-9 2 15,14-4 1-15,17-6-7 16,8-4 2-16,14-5 1 16,3 0 1-16,9 3-1 15,1-2-1-15,1 4 2 16,-5 3-2-16,-6 1-6 16,-5 3-7-16,-7 7-52 15,-7 5-61-15,-14 12 71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3T20:39:00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18904 6622 880 0,'0'0'17'0,"1"1"13"0,0-1-14 15,-1 0-11-15,0 0-11 16,0-1-8-16,0 1-11 16,0 0-5-16,0 0 0 0,0 0 1 15,0 0 10-15,0 0 6 16,0 0 13-16,0 0 2 16,0 0 6-16,3 5 2 15,3 9-1-15,16 34-1 16,-17-26 0-16,0 2-3 15,-1 6-2-15,0-1-1 16,-2 4 0-16,1 0 0 16,-3 0 0-16,0 2 0 0,-1 1 0 15,-2 5 0-15,0 0 1 16,0 3 1-16,0-6 0 16,-1-3 1-16,0-2 3 15,1-3 2-15,1 1 3 16,0 0 3-16,0-5 2 15,-2-2 2-15,-1-6 1 16,1 0-1-16,0-2-4 16,3-2-4-16,-1-2-5 15,2 0-2-15,0-1-3 16,0 0-1-16,1-2 0 16,-1-2 0-16,0-4 0 15,0 1 0-15,0-4 0 16,0 0 1-16,0 0 0 15,0 0 0-15,0 0 1 16,0 0 2-16,0 0 1 0,0 0 0 16,0 0-1-16,0 0 1 15,0 0 0-15,0 0 1 16,2 0 2-16,18-1-1 16,34 0-3-16,-29-5 0 15,3-2-3-15,1 0-1 16,3 0-1-16,3 1 0 15,2 1 0-15,-2-1-1 16,6 5-1-16,0 1 0 0,4 1 0 16,5 0 0-16,2 2 1 15,-1-1 1-15,5 2 0 16,-4 2 0-16,1 0 1 16,-4-1-1-16,5 4 0 15,5-1 0-15,3 5 0 16,4-1 0-16,0 0 0 15,-2 3-1-15,-1-4 1 16,-1 0 0-16,4-2 0 16,3-2 0-16,3 0 1 15,-5-1 0-15,-6-1-1 16,-1 2 0-16,-7-4 0 16,3 5 1-16,5-3 0 15,1-1 0-15,3 4 0 16,0-4-1-16,-8 3 0 15,-2 1 1-15,-5-1 0 16,-1-2 0-16,4 1 0 0,2 0-1 16,0-3 1-16,1 3 1 15,1-1 0-15,-4 1 0 16,-1-1-1-16,-3 2 1 16,2-2-1-16,-1 1-1 15,2 1 1-15,2-2-1 16,0-2 0-16,0 0 1 15,-8-2-1-15,0 0 1 16,-5-3-1-16,-3-4 0 0,2 2 1 16,-1 1-1-1,-2 1 0-15,5 3 1 0,-1-1-1 16,1 1 0-16,4-1 0 16,-6 1 0-16,2 1 0 15,-4 3 0-15,0-1 0 16,2 2 1-16,2-1-1 15,4-1 1-15,2-1-1 16,3 0 1-16,0 1 0 16,-1-1 1-16,-1-2 4 15,-5-1 2-15,-5-3 3 16,-2 2 2-16,-3-1 0 16,-3-1-1-16,-2 3-3 15,-1 0-2-15,-6 0-3 16,-3 3-1-16,-5-2 0 15,-3 0-1-15,-3 1 0 0,-3-1 1 16,-2 0 4-16,0 0 1 16,-4 0 6-16,0-1 2 15,1 1 1-15,-1 0 2 16,0 0 5-16,1 0-2 16,0 0-2-16,0 0-3 15,0-1-9-15,0 0 0 16,0-1-4-16,1-4 1 15,2-20-2-15,2-31 0 16,-6 18 1-16,-2 0 0 0,1 0-1 16,-3 1-1-16,0-3-3 15,-2-4-2-15,1-2 0 16,1 1 0-16,3 4 2 16,1 2-1-16,0-2-1 15,1-3-1-15,2 0-7 16,0 3 0-16,2 9 1 15,0 1 2-15,-2 11 8 16,-1-1 0-16,0 8 1 16,-1 3 0-16,0 1-5 15,1 7-8-15,0 2-17 16,-1-3-3-16,0 4 4 16,-1-1 6-16,0 0 18 15,0 0 3-15,0 0 2 16,-1 0 0-16,1-1 2 15,-9-1 0-15,-4 0 3 0,-31-10 1 16,30 11-2-16,-4-7-2 16,-2 6-3-16,2-2 0 15,0 2 0-15,3 2 0 16,-3-5-1-16,1 3 0 16,-5-4 0-16,-4-1-1 15,-7 1-1-15,-7-3 0 16,-1 5-1-16,-3-1 1 0,2 0 1 15,0 3 0 1,2-4 1-16,-4 0 0 0,6 1 0 16,3 1 1-16,0 0 0 15,4-2 0-15,-9 2-1 16,-2 1 0-16,-6-1-2 16,2 0-1-16,-1 1 1 15,-1-1-1-15,4 1 1 16,-2 0 0-16,9-1 1 15,0 1 1-15,-1-1 1 16,-1-1 1-16,-2 3 1 16,-1-4 0-16,0 0-1 15,1 3 0-15,-3-5 1 16,0 4 0-16,2-3 0 16,2-3 1-16,2 4 0 15,3-2 0-15,-3 2 5 16,-1 0-1-16,0-1 0 15,-3 2-1-15,2 3-5 0,-3 0 0 16,0 0 0-16,2 1 0 16,1 2 0-16,0-1 0 15,2 1 0-15,-1 2 1 16,-2 0 4-16,1 2 1 16,-4-1 0-16,0 4-1 15,0-3-5-15,-2 0 0 16,3 3 0-16,1-2 1 15,2 2 8-15,5-1 1 0,2-3 0 16,-1 0 0-16,-4 0-8 16,-4-1 0-16,1 2 1 15,-2-4 0-15,5-3 1 16,1 1 0-16,2-3-1 16,4 4-1-16,-2 0-1 15,3-2 2-15,5-2 7 16,-2 0 1-16,3-2 3 15,-5 2 0-15,-1-1-6 16,-4-1-2-16,-1 1-3 16,-1 0-1-16,3 1-1 15,-1 0 1-15,6 2 1 16,-1-4 1-16,4 3 1 16,2 1 0-16,-1-1 1 15,3 4-2-15,4-2 0 16,-5 1-2-16,2 0-1 0,-2 1-1 15,-6 0-1-15,6 2 0 16,-4 0-3-16,-1 2 1 16,4 0 0-16,-2-1 1 15,3 2 0-15,3-1 1 16,-1 0 1-16,1 1 1 16,2 0 0-16,-2 0-1 15,-1 1 0-15,2-1-1 0,2-3 0 16,3 2 1-1,3-1 0-15,1 1-1 0,1 1 3 16,3-2 0-16,-1-1 1 16,4-1 0-16,-3 1 0 15,0 2 1-15,0-1 0 16,1 3 2-16,0-1-3 16,-5 0-1-16,0 5-2 15,0-1-1-15,-6 4 0 16,3-2 0-16,-4-1 0 15,-2 1-1-15,3 2 1 16,-3-2-1-16,-2 1 1 16,1-1-1-16,0-2-1 15,2-2-2-15,1 1-2 16,2 2-2-16,1-1-1 16,0 0 0-16,2 3-4 15,-2-7-3-15,1 1-1 16,2 6-1-16,-3-4 4 0,5 1 4 15,0 7 4-15,1-6 0 16,5 0-7-16,-2-1-4 16,1-7-7-16,-1 3-6 15,0 4-15-15,2 4-6 16,1 0-14-16,2 2-7 16,0-3-18-16,1 0-31 15,6 0 79-15</inkml:trace>
  <inkml:trace contextRef="#ctx0" brushRef="#br0" timeOffset="1374.314">21649 6669 18 0,'-4'29'8'0,"4"-30"-2"0,0 1-5 16,0-1-3-16,-1 0 1 15</inkml:trace>
  <inkml:trace contextRef="#ctx0" brushRef="#br0" timeOffset="2108.134">21622 6673 43 0,'-1'-1'40'0,"0"-1"15"15,0 1-6-15,0 0-9 16,0 0-1-16,-1 0 9 16,1 0 9-16,0 0 11 15,0-1-1-15,0 1-5 16,0 0-6-16,0 0-7 16,-1 0-4-16,1 0-15 15,1 0-8-15,0 1-13 16,0 0-3-16,-1 0-4 15,0 0 1-15,-3 16 3 16,-2 33 0-16,2-23 4 16,3 1 4-16,3 4 7 15,-5 1 2-15,3 1-2 16,-3-4-2-16,-1-4-10 16,-1-2-4-16,2 4-2 0,2 3-1 15,0 2 0-15,-1 1 2 16,2-3 6-16,0-4 4 15,-2-7 8-15,1 1 5 16,-3-7 2-16,3-1-2 16,1 2-6-16,3 2-5 15,-3 0-7-15,0 1-3 0,-2 0-3 16,0-1 0-16,2 0-1 16,1-1 1-16,-1 1-1 15,-1-2-1-15,-3 3 1 16,0 0-1-16,-2 1 2 15,2-1 0 1,-1 4 1-16,-3 1-1 0,0 0 1 16,2 0 0-16,-2 1-2 15,2 1 1-15,-1-2-1 16,3 1 0-16,-2-8 0 16,1-1 0-16,1-5 0 15,-3 1-1-15,2 2 1 16,2-2-1-16,-1-1 0 15,0 1 0-15,0-2 0 16,1-1 0-16,-1-3-1 16,4 3 0-16,-1-6 0 15,1 4-2-15,0-2-20 0,-1-3-35 16,1 0-199-16,0 0 174 16</inkml:trace>
  <inkml:trace contextRef="#ctx0" brushRef="#br0" timeOffset="2622.424">19991 7008 549 0,'53'-34'137'0,"-52"27"-153"15</inkml:trace>
  <inkml:trace contextRef="#ctx0" brushRef="#br0" timeOffset="3087.102">20045 6958 15 0,'0'-2'8'0,"0"1"25"16,0 0 13-16,0 0 27 15,0 0 11-15,0 0-4 16,0-1-3-16,0 1-8 16,0 0-5-16,0 0-15 15,0 0-4-15,0 0-4 16,0 0-1-16,0-1 8 15,0 1 5-15,0 0 5 16,0 0 3-16,0 0-8 16,0 0-10-16,0 0-20 0,0-1-10 15,0 1-11-15,0 0-2 16,0 0 1-16,0 0 2 16,0 1 3-16,0 0 3 15,0 0 2-15,0 0 1 16,0 0 6-16,0 0 0 15,-1 0-1-15,0 11-1 16,0 15-8-16,0 31-3 16,-1-24-3-16,2 2 0 0,0-1-1 15,0-3-1-15,0-5 0 16,0-1 1-16,0 0-1 16,-2-2 0-16,2-1 1 15,0-4 0-15,0-4 0 16,0-5-4-16,1-2-25 15,-2-2-20-15,-1-2-49 16,0-1-20-16,2-2-12 16,-2 0 5-16,1-2 18 15,0 1-12-15,0 0 83 16</inkml:trace>
  <inkml:trace contextRef="#ctx0" brushRef="#br0" timeOffset="3881.817">19668 7064 360 0,'-1'-2'131'16,"-3"4"-104"-16,5-2-19 0,-1 0 15 16,-1 0 12-1,1-2 7-15,-2 1 2 0,1 0-23 16,0 0-9-16,0 0-3 16,0 0 0-16,0 0 7 15,-1-1 2 1,1 1 6-16,0 0 5 0,0 0 13 15,0 0 5-15,0 0 0 16,0-1-4-16,-1 1-14 16,1 0-3-16,0 0 1 15,1 0-3-15,0 0-5 16,-1 0-6-16,1-1-13 16,0 1-1-16,0 0-2 15,0 0 1-15,0 0 2 16,0 0 0-16,0-1 2 15,0 1 1-15,10-3 3 0,2-1 1 16,26-9 3-16,-28 13 2 16,4 0 3-16,-6-1 1 15,7 1 1-15,1 1-2 16,-1 0-2-16,6 2-3 16,-3-1-3-16,2-1 0 15,3-1 2-15,-1 0 3 16,3-2 0-16,1 3-1 15,-3-1-2-15,0 1-3 0,-2 1-2 16,-2-2 0 0,-2 1-1-16,1 0-1 0,-6 0 0 15,1 3 0-15,-2 0 0 16,-2-1 0-16,3 3 2 16,-2-2-1-16,1-1-1 15,-3 1 1-15,0-1-3 16,5 2 1-16,-4-3 0 15,5 0-1-15,0 0-2 16,0 1-3-16,0 3-10 16,-4-3-6-16,-2 1-13 15,1-2-5-15,0-1-3 16,3 0-1-16,1 0-24 16,1-1-30-16,5 0-78 15,2-1-63-15,7 2 146 16</inkml:trace>
  <inkml:trace contextRef="#ctx0" brushRef="#br0" timeOffset="5330.441">21707 7064 193 0,'0'0'58'0,"1"0"-63"16,-1 0-13-16,0 0 18 15,0 0 25-15,0 0 19 0,0 0 0 16,0 0-19-16,0 0-10 16,0 0 24-16,0 0 18 15,0 0 33-15,-1 0 10 16,1 0-11-16,0 0-7 16,0 0-14-16,0 0-6 15,0 0-14-15,0 0-10 16,0 0-18-16,-2 0-9 0,2 0-9 15,0 0-2-15,0 0-1 16,0 0-1-16,0 0 1 16,0 0-1-1,0 0 2-15,0 0-1 0,0 0 0 16,0 1 1-16,2 9-2 16,1 4 0-16,10 32-1 15,-8-30 1-15,1 2 0 16,2 0 0-16,4 5 0 15,-1 5 1-15,4 2 0 16,0 0 1-16,3-2 0 16,-3-1 0-16,0-3 0 15,-3-2 1-15,0 0 0 16,0-1 0-16,2 2-1 16,-2-1 1-16,2-3 0 15,-5-1 1-15,0-8 0 16,-1 0-1-16,-3-5 1 0,1 1 0 15,-1-4 6-15,-2-1 3 16,-1 0 2-16,-2-2-1 16,0 0-3-16,0 0-5 15,0 0 0-15,0 0 2 16,0-1 6-16,0 1-1 16,3-4 0-16,2-9-2 15,-2-1-4-15,33-30 0 16,-31 29-1-16,-1-1-1 0,4 1 0 15,1-1-1-15,-3 0-1 16,3-1 0-16,-3-2 0 16,3-1 1-16,2 2-1 15,-1-4 0-15,2 4 0 16,0-1 0-16,0-1 0 16,3 5 1-16,-2 0-1 15,3 2 1-15,-1 3-1 16,1-1-1-16,1 1 0 15,-2-1-2-15,2 2-9 16,-1 0-4-16,1 5-38 16,-1-1-40-16,1 7-185 15,2 4 180-15</inkml:trace>
  <inkml:trace contextRef="#ctx0" brushRef="#br0" timeOffset="15610.909">17597 16758 584 0,'0'-1'262'0,"0"-1"-116"15,1-2-105-15,-2 3-22 16,-1 0-17-16,1 0-1 16,0 0 0-16,0-1 1 15,-1-5 2-15,0 6 1 16,1 0 10-16,0 0 3 15,0 0 10-15,0 0 8 0,0 0 12 16,0-1 8-16,-1 1-4 16,1 0-5-16,0 0-22 15,1 0-13-15,0 0-19 16,0 0-9-16,0-1-14 16,-1 1-5-16,1 0 1 15,0 0 3-15,0 1 13 16,0 10 5-16,0 20 9 15,5 41 3-15,-2-24 1 16,-1 2 0-16,2 1-1 16,2-3 1-16,-4 2-2 15,4 1-1-15,-4 1-25 16,0 1-20-16,3 2-50 16,-1-2-18-16,-4-9-1 15,2-8 7-15,-2-16 21 16,-2-10 4-16,5-5 0 15,-3-3-1-15,-1-1 22 0,1 0 13 16,0 0 33-16,0 0 18 16,0 0 23-16,0 0 6 15,4-1 4-15,5-1-4 16,9 0-11-16,24-6-4 16,-25 0-8-16,-1-5-1 15,-1-1-5-15,4-2 1 16,3-3-1-16,4-1 0 15,1-1 1-15,3 2 0 0,4-1 4 16,4 1 5-16,5 0 7 16,1 1 4-16,7 2-4 15,-4-2-3-15,-2-4-9 16,4-1-3-16,-2 0-2 16,6-1-1-16,7 6-1 15,2-1 0-15,5 5 1 16,-4-2-1-16,3 1 1 15,0 4-1-15,3-2 1 16,5 3-1-16,3-4 2 16,1 1 0-16,-4 0 0 15,1-2 1-15,1 4 1 16,-8-5 1-16,15 5 4 16,-1-1 4-16,-6-1 4 15,6 1 4-15,-8-1 0 16,-3-1-1-16,5 3-5 15,1-1-2-15,-5 4-3 0,0-2-2 16,-5 5 2-16,-1 2 4 16,2 1 7-16,3 2 6 15,0 0 7-15,-2 2 4 16,-8 2 5-16,-2-2 3 16,0 3 3-16,-2 1-1 15,2-3-3-15,3 3-2 16,-2 2-7-16,-5-6-4 15,-1 6-10-15,-6-2-6 0,-3 1-9 16,-1 0-1-16,0 1-1 16,1-1-1-16,-5 2-1 15,0 1 1-15,-8 0 0 16,-2 0 2-16,-4-2 2 16,-1-1 1-16,-5-4 3 15,2 2 2-15,-7 0 5 16,3-2 2-16,-10-1 6 15,0 2 1-15,-1-4-2 16,-3 0-4-16,3 1-6 16,-7 0-2-16,0-1 5 15,-1 0 5-15,0 0 13 16,0 0 4-16,-1 0 3 16,2 0-1-16,0 0-4 15,0 0-3-15,0 0-2 16,0 0-2-16,-1 0-6 0,1 0-4 15,-1 0-6-15,1 0-2 16,0 0-2-16,0 0 1 16,0 0 0-16,0 0-1 15,0 0-7-15,0 0-15 16,0 0-87-16,0 0-133 16,-1 0 148-16</inkml:trace>
  <inkml:trace contextRef="#ctx0" brushRef="#br0" timeOffset="16135.94">17786 17179 708 0,'-4'-6'282'16,"-2"2"-180"-16,-2-2-82 15,0-2-18-15,-2 3-37 16,-3-5-21-16,6 4-37 16,-4 2-17-16,3-2-17 15,-2 4-18-15,-2 2 96 16</inkml:trace>
  <inkml:trace contextRef="#ctx0" brushRef="#br0" timeOffset="17993.742">17633 17310 28 0,'0'22'18'15,"0"-1"-3"-15,4 1 0 0,-3-1 2 16,0-6 16-16,0-2 11 15,2-1 25-15,-1 1 9 16,3 2 3-16,-2-2-5 16,-3 0-15-16,1 0-5 15,-3-5 1-15,1 3 4 16,0-1 5-16,1-3 3 16,1-2-1-16,-1-1-3 15,3-1-5-15,-3-3-3 0,-1 0-8 16,1 0-3-16,0 0-8 15,0 0-5-15,0 0-4 16,0 0-3-16,0 0-5 16,0 0-4-16,0 0-8 15,0 0-4-15,0 0-4 16,0 0 0-16,0 0-1 16,0 0 0-16,2 11 0 15,2 0 0-15,0 2 0 16,11 34 0-16,-12-32 1 15,-3-2 1-15,0-2 2 16,1-3 1-16,1-1 0 16,-1-4 0-16,0-3-1 15,-1 0-1-15,0-2-2 16,0 2 0-16,-1 0-1 16,0 0 1-16,1 0 2 0,0 0 3 15,0 0 3-15,0 0 1 16,0 0-1-16,0 0-3 15,0 3-2-15,2 5-1 16,1 2-1-16,1 1 2 16,11 25 7-16,-12-25 4 15,1-3 10 1,-1-2 2-16,0-1-1 0,2 2-2 16,-2 0-7-16,5 1-3 0,0 2-6 15,0-4-4-15,4 4-1 16,-2-3-1-16,4 0-1 15,-4 3 0-15,4-3 0 16,-2 2 0-16,-1 0 0 16,3-4-1-16,-2 1 1 15,2-1 0-15,-1-1 0 16,2-1 1-16,3 1 0 16,-3-1 1-16,1 2 1 15,0 1 0-15,1-3 3 16,-1 3 0-16,1-2 1 15,0-1-1-15,-2 1-1 16,2 2-2-16,3 0-2 16,-1 2-1-16,4 1 0 15,-2-1-1-15,-1 2 1 16,-3-2-1-16,-2-4 1 16,2 3 0-16,-2-3-1 0,4 1 1 15,3 3-1-15,0-4 1 16,2 2-1-16,2-3 0 15,-4 1 1-15,2 4-1 16,2-4 0-16,-2 3 0 16,2-1 0-16,0-4 0 15,1 3-1-15,3-2 1 16,2-2 0-16,-2 5 0 0,-3 1 0 16,0-6 0-1,-3 2-1-15,4-3 1 0,3-3 0 16,1 3 0-16,3 1 0 15,-1 4 0-15,1 1 0 16,-1 1 0-16,4-5 0 16,-1 1 0-16,4 0 0 15,-2-3 0-15,-13 2 0 32,-13-1-1-32,1 2 1 0,44 1 0 0,0-3 0 15,5 4 0-15,-16-4 0 16,0 0 0-16,3 3 0 15,-2-3-1-15,1 1 1 16,-1-2-1-16,-5 0 1 16,2 1-1-16,-2-1 1 15,3 0 0-15,4 0 0 16,1 0-1-16,2 1 1 16,0 2 0-16,-1-1 0 0,-4 2 0 15,-3-3-1-15,0 2 1 16,1 1 0-16,4-4 0 15,0 3 0-15,0-1-1 16,1 1 0 0,1 1 0-16,-3-3-1 0,-4 2 1 15,-2-4 0-15,-3-2-1 16,3 0 0-16,4-2 1 0,-2 1-1 16,0-2 0-1,2 2-1-15,-2-1 1 0,-2 2-1 16,0 0 1-16,-11-1 1 15,-1 1 0-15,-6 3 1 16,-4 0 0-16,0-2 0 16,1 2 0-16,-4-6-1 15,3 2 1-15,-3 0-10 16,1 1-2-16,-1 0 0 16,1-3 1-16,-2 2 11 15,1-9 2-15,-3 1 3 16,3 1-1-16,-2 1-1 15,0-2 0-15,-1-6 0 16,-1 0 1-16,-1-6 1 16,-2 3 0-16,2 1 2 15,-4-2 0-15,3 1-2 0,-3-4 0 16,0-7-2-16,3-3-2 16,-6-6-1-16,1 1 1 15,3 2-1-15,-1 1 0 16,0-1 0-16,1-1 0 15,0-5 0-15,-6 4 1 16,2 0-1-16,0 0 1 16,-3-5-1-16,1-1-1 15,-4-4 1-15,-4 8-1 0,3 6 1 16,-1 0-6-16,-1 4 0 16,3-1-1-16,-1 0-2 15,-1 4 4-15,2 6 0 16,-2 2-1-16,-1-3-8 15,1-1-3-15,-1-5-17 16,-3-2-9-16,6 3-7 16,-4-2-5-16,2 1 0 15,2 0-1-15,-7-3 4 16,6-2-1-16,2-4-30 16,3-3-46-16,8-4 84 15</inkml:trace>
  <inkml:trace contextRef="#ctx0" brushRef="#br0" timeOffset="19236.352">18665 17198 270 0,'0'0'166'15,"0"0"0"-15,3 2-118 16,-3-2-18-16,0 0-23 16,0 0-2-16,0 8-1 15,0 12 1-15,2 31 7 16,-6-25 1-16,4 0 0 16,0 1-2-16,-1-1-6 15,5-1-4-15,-4-1-1 16,3-6 0-16,-1 4 0 15,-2-1 2-15,4 5 7 16,-4 1 4-16,0 0 2 16,1 2 0-16,1-1-7 0,2 3-4 15,3-1-6-15,-4 6-4 16,2 1-36-16,-5-1-52 16,3-3 61-16</inkml:trace>
  <inkml:trace contextRef="#ctx0" brushRef="#br0" timeOffset="19761.04">18483 17333 428 0,'4'-1'240'0,"-4"0"-54"15,0 1-77-15,0-1-79 16,0 0-19-16,0 0-9 15,0-1-1-15,0 1 0 16,0 0-1-16,0 0 0 16,0 0 1-16,0 0 1 15,0 0 1-15,0-1 7 0,0 1 4 16,0 0 6-16,13-7 2 16,5 0-3-16,34-8-3 15,-32 12-3-15,5 2-2 16,2 0 0-16,-3-1-1 15,5 1-1-15,0 0 1 16,-1 0-1-16,4-1-1 16,3 3-1-16,-1-1-3 0,2 2 1 15,-3 3-2-15,-2 1-1 16,1 3-1-16,-2 2-14 16,-3 5-25-16,-3 5-123 15,-2 7 108-15</inkml:trace>
  <inkml:trace contextRef="#ctx0" brushRef="#br0" timeOffset="20676.716">19036 17599 641 0,'42'-39'316'0,"-41"37"-104"15,0 1-134-15,-1 0-34 0,-1 1-25 16,0 0-3-16,0-1 4 16,0 0 0-16,0-1-1 15,-1 1 3-15,1 0 9 16,0 0 1-16,0 0-3 16,0 0-6-1,0 1-15-15,1 0-8 0,0 0-4 16,0 0-1-16,0 0 2 15,10 4 3-15,5 4 0 16,30 21 1-16,-30-20-1 16,2-1 0-16,3-1 0 15,-5-4-1-15,3-1 1 16,0-1 0-16,-5-3 2 16,5 0-1-16,-6-3 1 15,1 1 1-15,-3 0 1 16,1-2 1-16,-3 3 0 0,-2-2 0 15,-2 2-1 1,-1-2-1-16,-1 5 0 0,-2-1 0 16,0 0-2-16,0-1-2 15,0 1-5-15,0 0-3 16,0 0 0-16,-1 0 1 16,0 0 3-16,-1 0 2 15,1-1 1-15,0 1-1 16,-5-3-2-16,-9 1 0 15,-30-34-8-15,27 32-7 16,-5-1-18-16,1 1-9 0,-3 2-12 16,2 2 2-16,1 3 11 15,-1 4 6-15,3 3 13 16,-3 1 4-16,6-3 8 16,3 3 5-16,1 0 10 15,5-1 3-15,3 3 6 16,2-3-1-16,3 2-3 15,2 3-3-15,6 4-2 16,2 2 0-16,0 3 8 16,3 3 7-16,0 1 16 15,4 4 6-15,-1 2-1 16,2-1-3-16,2-2-15 16,-3-3-3-16,5-8-4 15,-2 0-2-15,3-2-4 16,1 4-2-16,-3 2-10 15,3-3-12-15,-1 0-52 16,1-6-59-16,6-3 82 0</inkml:trace>
  <inkml:trace contextRef="#ctx0" brushRef="#br0" timeOffset="21605.604">20012 17633 128 0,'13'-7'90'0,"-1"-3"-7"16,2 1-29-16,-5-2-39 16,-2 4-10-16,-5 3 17 15,1 0 25-15,-1 4 48 16,-2-1 22-16,0 0 14 15,0 0-14-15,0 1-30 16,0 0-13-16,0 0-12 16,0 0 0-16,0 0 2 15,0 0-2-15,0 0-15 16,0 0-6-16,0 0-20 16,0 0-5-16,0 0-4 15,0 0-2-15,-1 0-5 0,0 0-3 16,0 0-4-16,-1 0-2 15,1 0 2-15,0 0 1 16,0-1 1-16,0 1 1 16,0 0 0-16,0 0 1 15,-1 0 3-15,1 0 4 16,0 0 8-16,0 0 3 16,0 0 7-16,0 0 2 15,-1-2-3-15,1 1-2 16,0 0-6-16,0 0-2 0,0 1-1 15,0-1-2-15,0 0-2 16,-1 0-3-16,1-1-3 16,0 2-1-16,0 0-1 15,0 0 0-15,-7 0 0 16,-5 2-1-16,0 0-2 16,-33 8 1-16,27-1-1 15,-3 0 0-15,-5 3 0 16,3 3 1-16,0-1-1 15,1 3 0-15,2 2-3 16,0 0-1-16,3 3-6 16,-1 1-5-16,4 7-5 15,3 1-4-15,4 2-6 16,1-3 0-16,2-6-3 16,4 0 5-16,1-2 9 15,5-2 5-15,3 0 5 16,0 0-2-16,6-3 1 0,1 1-1 15,1-8 5-15,1-2 1 16,-1-1 2-16,0 0 2 16,-2 0 1-16,-4 0 0 15,-3-2 5-15,-3-2 1 16,-3-3 7-16,0 0 4 16,-1 0 12-16,0 0 3 15,0 0 4-15,0 0 0 0,-1 0-9 16,0 0-6-16,0 0-6 15,0 0-6-15,-13 2-5 16,-5 3-4-16,-34 4-13 16,23-7-14-16,-1-1-40 15,-6-1-31-15,3 0-82 16,4 1-50-16,8-4 144 16</inkml:trace>
  <inkml:trace contextRef="#ctx0" brushRef="#br0" timeOffset="22114.947">20485 17261 482 0,'0'-1'182'16,"0"1"-132"-16,-2-2-35 0,1 1-6 15,1 0 5-15,0 1 18 16,0 0 5-16,0 0 19 16,-1 0 7-16,0 0 5 15,0 0-2-15,0 0-17 16,-1 0-11-16,-3 9-23 16,-6 16-5-16,-6 37-6 15,14-26 0-15,1 6 2 16,2 1-1-16,6 8-1 15,3 7-2-15,8 4-9 16,-1 4-3-16,-1 2-7 16,0-7-3-16,-3-1-14 15,-1-3-10-15,4-6-20 16,-3-1-10-16,-2-5-28 16,-1-9-28-16,0-1 84 0</inkml:trace>
  <inkml:trace contextRef="#ctx0" brushRef="#br0" timeOffset="22534.576">20257 17005 685 0,'0'1'339'16,"0"0"-101"-16,2 3-169 0,-2-4-52 15,0 0-59-15,-2 0-15 16,1 0-66-16,0 0-97 15,-2 6 150-15</inkml:trace>
  <inkml:trace contextRef="#ctx0" brushRef="#br0" timeOffset="23345.776">19878 17533 1074 0,'0'1'406'0,"1"0"-307"0,-1-2-65 15,0 1-34-15,0 0-5 16,0 0 3-16,0 0 2 15,0-1 0-15,0 1 3 16,0 0 6-16,0 0 7 16,0 0 14-16,0 0 7 15,0 0 11-15,0 0 3 16,0 0 0-16,0 0-2 0,0 0-11 16,0 0-8-16,-1 0-15 15,1 0-5-15,0 0-9 16,0 0-2-16,0-1-2 15,0 0-2-15,0-1 1 16,10 1 0-16,3 0 0 16,30-5 2-16,-26 2 0 15,2 3 0-15,0-3 0 16,4 5 0-16,-1-1 0 16,0-1 1-16,0-2 0 15,-2-1 0-15,0 3 1 16,-1-1 0-16,5 2 1 15,1 1-1-15,1-3 0 16,4-1 0-16,-3 2-1 16,4-4 0-16,3 2 0 15,-1 0-1-15,4-2 1 16,-1-2-1-16,-1-1 1 0,1 1 0 16,-4 0 0-16,-1 1 0 15,0 3 1-15,-5-2 0 16,3 2 1-16,0-3-1 15,-4 0 0-15,2 2 0 16,-3-2 0-16,0 2-1 16,-1 2-9-16,0-2-16 15,2 1-70-15,-1 1-78 16,8 0 106-16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06:53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15475 7781 31 0,'-10'4'15'0,"1"-1"-9"16,-31 12-5-16</inkml:trace>
  <inkml:trace contextRef="#ctx0" brushRef="#br0" timeOffset="1363.04">15376 7693 116 0,'32'-49'63'0,"-28"49"-13"16,-3 0-3-16,-1-2-11 15,0 2-9-15,0 0-13 16,0 0-6-16,0 0-6 16,0 0-1-16,0 0 0 15,0 0 0-15,0 0-1 16,0 0 0-16,0 0 1 0,0 0 1 15,0 0 1-15,0 0 1 16,0 0 3-16,0 0 3 16,-1 0 1-16,1 0-1 15,0 0-2-15,0 0 1 16,0 0 6-16,0 0 5 16,0 0 7-16,0 0 0 15,0 0 3-15,0 0 2 0,0 0 6 16,0 0 1-16,0 0-2 15,0 0 0-15,0 0 3 16,0 0 3-16,0 0 2 16,0 0-1-16,0 0-3 15,0 0 0-15,0 0 5 16,0 0 3-16,0 0-1 16,-1 0-4-16,1 0-17 15,0 0-8-15,0 0-12 16,0 0-4-16,0 0 1 15,0 0 1-15,0 0 3 16,0 0 0-16,-1 0 0 16,1 0-1-16,0 0-3 15,-2 0-1-15,1 0-1 16,0 0-1-16,0 0-1 16,0 0 1-16,0 0-1 15,0 0 0-15,-1 0 0 0,1 0 0 16,0 0 0-16,0 3 1 15,0-1-1-15,0-1 0 16,-2 3-1-16,1-1-1 16,0 5 0-16,-1-1-1 15,1 0 1-15,0 2 0 16,-2 0 0-16,1 2 1 16,-10 33 0-16,12-29 0 15,1 0 0-15,-6 1 0 0,4 0 0 16,-4 1 0-16,2 2 1 15,4 2 0-15,3 3 1 16,-2 1-1-16,3 1 0 16,-6 0 0-16,-1-1 0 15,4-1 1-15,-2 2 0 16,1-2 0-16,1 0 1 16,-1-1-1-16,2 4 1 15,1 2 0-15,-3 2 0 16,2 2 1-16,-2-3-1 15,0-5 2-15,4 1 3 16,-4-5 2-16,2 7 2 16,2 2 0-16,-1 4-1 15,0 2-1-15,-2-5 0 16,2-1-1-16,-2 0 0 16,-1-3 2-16,3 3 6 15,-2-2 3-15,2 0 3 0,3-3 0 16,-5-2-5-16,-1-1-3 15,1-5-5-15,-1-1-1 16,-1-3-2-16,1 1-1 16,0-1 1-16,1-1 0 15,-1-1 1-15,2-1 1 16,-2-3-2-16,-1 2 0 0,3 3-1 16,-4-5-1-16,0-1-1 15,3 0 1-15,-3-1 0 16,3 1 2-16,-1-3 2 15,0-3 1-15,0 0 1 16,0 0 0 0,0 0-2-16,0 0-1 0,0 0-1 15,0 0-2-15,0 0-1 16,0 0-2-16,-1 0-3 16,-1 0 0-16,2 0-2 15,0 0 0-15,0 8 1 16,3 7-1-16,6 28 2 15,-7-28 0-15,-2 1 1 16,0 0 0-16,0 2 0 16,1 3-4-16,4-5-63 15,0 1-63-15,4-2 80 16</inkml:trace>
  <inkml:trace contextRef="#ctx0" brushRef="#br0" timeOffset="4584.557">10332 13890 331 0,'33'-15'181'0,"-33"14"-39"0,-2 1-63 16,-3-2-40-16,4 2-8 15,-1 0 7-15,1 0 4 16,0 0 5-16,0 0-2 15,-11 2-1-15,4-1 5 0,-2 0 9 16,-29 13 3-16,32-12 0 16,-1-1-6-16,3 0-12 15,1-1-8-15,0 0-11 16,3 0-2-16,0 0-1 16,0 0 1-16,-1-1 3 15,1 0-1-15,0 0-2 16,0 1-3-16,0 0-4 15,0 0-1-15,0 0 0 16,-1 0-2-16,2 0-1 16,0 0-2-16,0 0-5 15,0 0 0-15,0 0-3 16,0 0-1-16,0 0 1 16,-1 0-1-16,0 0 0 15,1 0 1-15,0 0 0 16,0 0 0-16,0 0 0 15,0 0 0-15,0 0 0 0,0 0 0 16,0 0-1-16,0 0 1 16,0 0 0-16,0 0 0 15,0 0 1-15,0 0-1 16,0 0 0-16,0 0-1 16,0 0-1-16,0 0-2 15,0 0 1-15,0 0 0 16,0 0 1-16,0 0 0 15,0 0 0-15,0 0-1 16,0 0 1-16,0 0 1 0,0 0-1 16,0 0 1-16,0 0 0 15,0 0 0-15,0 0 2 16,0 0 1-16,0 0 0 16,0 0 0-16,0 0-1 15,0 0 0-15,4 11-2 16,-2-1-1-16,0 0 0 15,14 30-1-15,-12-30 1 16,0 2 0-16,2 0 1 16,-1 1-1-16,1 0 1 15,0-1 0-15,4 4-1 16,-3 4 0-16,1-3 0 16,0 4 0-16,-1 1 1 15,0-5-1-15,1 7 1 16,-3-2 0-16,0 0 0 15,1 0 0-15,-4 2 0 0,0 5 1 16,0 5 2 0,-2 8 2-16,-2-2 3 0,0 3 3 15,-4-2 3-15,-1 3 1 16,2 2-2-16,-2 2-1 16,0-3-5-16,-1 0-2 15,1 4-3-15,-2 5-1 16,1 2 0-16,-2 0-1 15,-1-2 1-15,4-1-1 0,0-2 0 16,2-4 1-16,1-9-1 16,0 0 0-16,0 0 0 15,-3 0 1-15,0 2 0 16,-1-2 0-16,0-7 1 16,2-1 0-16,0-4-1 15,3 0 0-15,-1-2 1 16,0-3-1-16,0-5-1 15,2-5-9-15,1-4-82 16,2 0-131-16,12-1 142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08:14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 13482 549 0,'0'-2'187'15,"2"2"-169"1,-1 0-98-16,-1-1-2 0,0 1 26 16,-1-1 31-16,-1 0 61 15,1 1 17-15,0 0 26 16,0 0 11-16,0 0 10 16,0 0-6-16,-1 0-13 15,1 0-10-15,0 0-22 16,0 0-11-16,0 0-27 15,0 0-11-15,0 0-12 16,-1 0 0-16,-1 13 0 16,0 9 3-16,3 38 6 15,1-34 2-15,2 5 2 16,2 3 1-16,-3-3 0 16,-1 2 0-16,-3-3 1 15,-2-3 0-15,0-3 0 16,0-2 0-16,1-3-2 15,2-1 1-15,-3-7-1 0,3-4-1 16,0-5-4-16,1 0-4 16,0-4 1-16,0 1 0 15,0 0 6-15,20-16 2 16,40-45 0-16,-22 21-1 16,10-6-2-16,4 1-1 15,3-6-1-15,2 5 0 16,0-2-28-16,0 1-32 0,-4 1-103 15,-2 3 103-15</inkml:trace>
  <inkml:trace contextRef="#ctx0" brushRef="#br0" timeOffset="754.529">2320 14756 855 0,'67'12'313'15,"-71"-11"-266"-15,4-3-32 0,-3 2-40 16,2 0-5-16,0 0 1 15,-1 0 13-15,2 0 11 16,0 0 6-16,0 0 8 16,5 19 1-16,4 43-3 15,-10-23-2-15,1 15-3 16,-1 5 1-16,-3-1 3 16,3 2 0-16,-1 0-1 15,-4 1 0-15,2-3-3 0,-4-2 0 16,-1-6 1-16,4-10 1 15,1-9 4-15,0-6 1 16,1-14 9-16,1-5 5 16,3-4 3-16,2-2-5 15,-3-2-11-15,0 1-8 16,4-30-4-16,50-56 1 16,-16 9 3-16,8-2 2 15,14-18-2-15,3 4 0 0,7 0-2 16,4 3-3-16,-5 18-4 15,-1 2-19-15,3 15 18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12:49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 3773 945 0,'-1'0'301'0,"0"0"-394"16,-1 0-27-16,1 0-11 16,0 0 27-16,0 0 110 15,0 0 43-15,0 0 35 16,-1 0-7-16,1 0-21 16,0 0-12-16,0 0-20 15,0 0-10-15,0 0-13 16,0 0 1-16,-1 0 0 15,1 0 0-15,0 0-1 0,0 0-1 16,0 0-4-16,0 0-2 16,1 0-2-16,0 0 1 15,0 0 2-15,0 0 2 16,5 3 2-16,10-1 0 16,2 0 1-16,24 28 0 15,-26-29-1-15,-1 1 1 16,0 1 0-16,3 2-1 15,-1-2 0-15,0 4-1 0,-2-1 1 16,-2-4-1-16,-1 4 1 16,0-2-1-16,0 2 1 15,3 5 0-15,1-1 1 16,2 0-1-16,0 0 1 16,-2-2 0-16,2 2 0 15,1-1 0-15,2 2 1 16,0-1 0-16,1-2 0 15,0-1 0-15,2-1 2 16,0-1 3-16,0-1 2 16,0 2 3-16,0-4 1 15,3 0-1-15,-3 1-2 16,2-3-1-16,-4 0-2 16,-3 2-2-16,1 0-2 15,-4 2-1-15,3 0-1 16,-3 0 1-16,2 2-1 0,2-2 1 15,-2 0-1-15,4 0 1 16,-4-3 0-16,3 1 1 16,-2-2 0-16,3 0 0 15,0-2-1-15,3 2 0 16,1 0-1-16,-1 0 1 16,3 0-1-16,-3 0 1 15,5 0 1-15,0 0-1 16,-5-3 3-16,0 2 1 0,-6-2 3 15,-2 2 1-15,3 1 1 16,-3-1-2 0,3 2-2-16,0 0-2 0,-1 1-2 15,1 0 1-15,2-2 2 16,-2 0 2-16,0 0 3 16,1-1 0-16,-1 1 0 15,0-4-3-15,0 1-2 16,0 1 0-16,0-1 2 15,3 0 2-15,0-3 4 16,0-1 0-16,1 0-2 16,0-1-2-16,-1 2-5 15,1-1 0-15,-2 0-2 16,-6 1-1-16,2 2 0 16,-3 1 0-16,1-4-1 15,4 2 1-15,-4-3 0 16,1 1 0-16,-3 5-1 0,1-2 1 15,-1 3-1-15,-1 0-1 16,-1-2 1-16,2 0-1 16,3 3 0-16,1-1 1 15,4 0 1-15,2-1 0 16,1-4 1-16,2-3 0 16,1 1-1-16,-1-3 0 0,1 4-1 15,2 0 0 1,-2 1 0-16,3 0 0 0,-5 1 0 15,-5-1-1-15,1 2-1 16,0 3 1-16,0-1 0 16,7 4-1-16,-4 3 0 15,0 3 0-15,-2 2 0 16,2-1 1-16,0-2 0 16,2 0 1-16,4-3 0 15,-4 3 0-15,3 1 1 16,1-7-1-16,2 4 1 15,2-3 0-15,1-2 0 16,2 3-1-16,-2-3 1 16,1 0 0-16,1-6 0 15,-1 1-1-15,7-2 1 16,3 0 0-16,1 3-1 16,-4-2 0-16,0 5 1 0,-4 0-1 15,-2-2 0 1,4 5 0-16,1-4-1 0,3-2 0 15,2-1 1-15,2 4 0 16,2-2 0-16,1 3 1 16,1 0-1-16,-1 1 0 15,-6-1-1-15,0 2 0 16,1-2-1-16,0 2 2 16,4 1-1-16,0 0 1 15,0 5 0-15,1-2 0 0,-6 2 0 16,-1 0 0-16,-5-3 0 15,-3-3 0-15,1 6 0 16,-1-7 0-16,2 2 0 16,1 2 0-16,-3-2 1 15,-3 4 0-15,-2 0-6 16,2-3-50-16,-5 2 40 16</inkml:trace>
  <inkml:trace contextRef="#ctx0" brushRef="#br0" timeOffset="3001.368">1068 14963 792 0,'0'2'289'0,"-1"1"-252"16,1-3-24-16,0 0-32 16,0 0-2-16,0 0 9 15,0 0 11-15,0 0 9 16,0 0 3-16,0 3 4 15,0 1 0-15,0-3-5 16,0 1-4-16,0 0-3 16,1 3-1-16,0-2 0 15,1 3 0-15,3 3 0 16,-4 1 0-16,12 2-1 0,31 31 0 16,-24-26 0-16,3 1 1 15,2-3 0-15,-1 1 0 16,0-7-1-16,-2 2 0 15,3 0 0-15,-4-3 1 16,2 0-1-16,1 1 1 16,-2-1 0-16,5 1 1 15,-4 1 0-15,-5-6 2 16,0 4 1-16,-3-2 1 0,0 2 1 16,3 0-1-16,2-1-1 15,0 2-2-15,5 0-1 16,-4 1 0-16,2-3 0 15,3 1 2-15,0 0 4 16,2-1 4-16,-1-1 5 16,0-2 1-16,2 1-3 15,-1-2-2-15,-2 1-5 16,1-1-2-16,-4 0-2 16,0 1-1-16,2 2-1 15,-6-1 0-15,0 1-2 16,2 1 0-16,-1-1 0 15,4 0 0-15,-1-3 0 16,-1 1 0-16,0-3 1 16,1 0 0-16,2 0 2 15,-3-1 0-15,2 0 1 16,-1 1-1-16,-2-1-1 0,3 0-1 16,2 0 0-16,-6 0 0 15,2 0-1-15,-7 0 1 16,0 0-1-16,0 2 0 15,-4-1 0-15,0-1 0 16,0 2 0-16,1-1 0 16,3 1-1-16,1 1 1 15,-3-1-1-15,1 0 1 0,1 0 0 16,-2 0 2-16,3-1 10 16,-3-1 2-16,4 0 5 15,0-2-2-15,0 1-8 16,2 1-4-16,-2-3-3 15,3 3 0-15,-2-1-3 16,3-1 1-16,-1 1 0 16,-1-2-1-16,3 3 0 15,1 0 1-15,-5 1-1 16,4-1 0-16,-9 2 0 16,4 1 1-16,1-3-1 15,1 1 1-15,8-1-1 16,-3-2 1-16,5-2 0 15,1 0 0-15,0 0 1 16,1-1-1-16,2-3 0 16,-2-2 0-16,4-5 0 0,1 0-1 15,-2-4 1-15,2-1 0 16,0-1 1-16,-2 1 0 16,-3 1-1-16,-3 2 0 15,1 1 0-15,-1 4 0 16,0 4-1-16,2 4 0 15,-1 2 0-15,-3 1-1 16,-1-1 1-16,0 1 0 16,2 0 0-16,-1 3 0 15,0 1 0-15,-2 2 0 0,-2-1 0 16,0-2 1-16,-2 4 0 16,3-3-1-16,2-1 1 15,-5-1 0-15,4-3 1 16,-4 0 0-16,-1-2 1 15,3 2-1-15,-2-2-1 16,5-3-1-16,-1 5 0 16,0 0 1-16,0-1-1 15,2 3 0-15,-1-1 0 16,0-2 0-16,3 4 0 16,-2-1 0-16,-2 0 0 15,1-1 0-15,-2 1 0 16,3 0 0-16,-5 0 0 15,1 0 0-15,-1-1 0 16,-6-2 0-16,10 0 0 16,-4 2 0-16,2-1 0 15,1 2 0-15,-2 1 0 0,1-1 0 16,1 1 0-16,2-1 0 16,1 0 0-16,1-1 0 15,1 1-1-15,-1 0 1 16,2 1 0-16,-2 1 0 15,2 0 0-15,-2-1 0 16,-5 2 0-16,-2 0 0 0,-2-1 0 16,2 1 0-1,2-2 0-15,3 4 0 16,-3-1 0-16,-1 0 0 0,1-2 0 16,0 0 0-16,4 2 0 15,0-3 0-15,-1 2 0 16,2-2 0-16,-1-1 0 15,0-1 0-15,0 1 0 16,-2-4 1-16,2 2 0 16,-7 0 0-16,3-2 0 15,-2 0-1-15,1-2 1 16,3 1-1-16,-4-1 0 16,2 2 0-16,0 0 0 15,0 1 1-15,2-2-1 16,-3 2 0-16,1-1 0 15,1 2 0-15,1 0 1 16,2-4-1-16,-1 5 0 0,-4 0 1 16,2 1-1-16,-4 2 0 15,0-3 1-15,-3 1-1 16,-3 0 1-16,4 1 0 16,-4 1 1-16,1 1 3 15,-2 0 9-15,-4-2 4 16,2 3 5-16,1-4-2 15,-1 1-6-15,2 2-3 16,-3-2-4-16,2 4-1 0,-2-3-4 16,0-2 0-16,-1 5-7 15,-1-2-21-15,7 5-85 16,4 7-97-16,15 11 125 16</inkml:trace>
  <inkml:trace contextRef="#ctx0" brushRef="#br0" timeOffset="31550.066">10315 8517 53 0,'-29'-31'46'0,"28"30"25"16,2 1 7-16,-1 0-2 15,0 0 1-15,-1 0-8 16,0 0-8-16,0 0-4 15,0 0-6-15,-1 0-11 16,2 0-7-16,0 0 6 16,0 0 3-16,0 0-4 15,0 0 3-15,0 0-16 16,0 0-6-16,0 0-2 16,18 2-3-16,32 4-5 15,-30-6 0-15,-1 0-4 16,-1 0 0-16,5 0-3 15,-2 0 0-15,-3-1-1 16,2 1 1-16,-5 0-2 0,1 0 0 16,4 3 0-16,-7 0-1 15,4-1 0-15,-1 4 0 16,-2-3 0-16,6 5 1 16,3-1 0-16,3 1 0 15,2 3 0-15,-1-3 0 16,0 1 0-16,-1-2 0 15,-2 0 0-15,4 0 0 16,-2 1 2-16,0-1-1 0,1-1 0 16,2 2 0-16,1-3-1 15,0 1 1-15,-3 0-1 16,0-3 0-16,1 1 0 16,0 0 1-16,5 1-1 15,-2 1 1-15,-2-4-1 16,3 2 1-16,-2-3 0 15,3-1-1-15,4 4 2 16,-3-2 0 0,0-2 2-16,-2 0 0 0,-3-3 2 15,1 4 2-15,-2 1 1 16,4-2 0-16,1 2 0 16,0-2 1-16,7 0 8 15,-3 2 4-15,-2-2 6 16,1 1 1-16,-3 0-9 15,0 1-4-15,-2 3-9 16,-1 0-3-16,-2 0-2 0,0-2 1 16,-1-3 2-16,-2 0 2 15,-2 0-2-15,2 1 0 16,0 4-2-16,1-2-2 16,3 0 0-16,-2 0-1 15,-1-5 2-15,2 1-1 16,0-1 1-16,0-2 0 15,0 4-1-15,1-1 0 0,3-1 0 16,-2 2 0-16,-1 2-1 16,1-4 1-16,-5 2 0 15,3 0 1-15,3 0 1 16,-1 0 1-16,5 0 0 16,-1-3 0-16,2 2-1 15,-1 1-1-15,1-1 0 16,-1-2 0-16,-2 1 0 15,1 1 0-15,-1-3 1 16,1 2 1-16,0-1 1 16,-5-4-2-16,2 5 0 15,4-2-2-15,-6 2-1 16,5 2 0-16,-1 0 0 16,-1 2 0-16,1 3 0 15,0-4 0-15,-3 3 0 16,1 1 0-16,-1-3 1 15,-2 1-1-15,1-3 1 0,-4 1-1 16,-4 1 0-16,6 0 0 16,-2 2-1-16,4-3 0 15,3 0 1-15,-3-1 0 16,1 1 1-16,0 0-1 16,2 2 0-16,0-2 0 15,-1 1 0-15,-1 2 0 16,1 1 0-16,-1 0 0 15,3 1 2-15,-3-4 0 16,-1-2-1-16,1 1 1 0,-3-4-1 16,1 1 0-16,2-5 0 15,0 1 0-15,1 0 0 16,1 1 0-16,1-3 1 16,2 1-1-16,-1 1 0 15,3-4-1-15,-8 2 0 16,0-1 1-16,1-1 0 15,-5 3-1-15,2 0 1 16,1-1-1-16,-5 1 0 16,3-1 0-16,-1 2 0 15,-2 1 0-15,1 1 1 16,-3-2-1-16,0 3 0 16,0-2 0-16,-3 3 0 15,3-1 0-15,0 2 0 16,-2 0 0-16,2-2 0 15,-3-1 1-15,4 3 0 0,0-1 0 16,0-1 0 0,0 2-1-16,-6-2 1 0,5 0 0 15,-12 2 0-15,3-1-1 16,-1 2 1-16,-10 0-1 16,6 3-3-16,-6 0-5 15,-1-1-23-15,3 4-23 16,-3-6-101-16,0 0-113 0,0 30 169 15</inkml:trace>
  <inkml:trace contextRef="#ctx0" brushRef="#br0" timeOffset="66622.955">6690 9867 543 0,'0'0'137'0,"-1"2"-249"15,-1-4-13-15,2 2 21 16,0 0 32-16,0 0 74 16,0 0 16-16,0 0 21 15,0 0 12-15,0 0 1 16,0 0 2-16,0 0-2 0,0 0-2 15,-1 0 3-15,0 0 0 16,0 0-8-16,1 0-6 16,0 0-6-16,0 0 4 15,0 0-4-15,0 0-3 16,0 0-11-16,0 0-9 16,0 0-6-16,0 0 0 15,0 0 1-15,0-1 0 16,0 0-1-16,3-1 0 15,4-3-2-15,0 1-1 0,0-1-1 16,-4 3 0-16,-1-1-1 16,2 0 0-16,-4 2-2 15,5-3 0-15,0 2-1 16,-4 1 0-16,3-1 1 16,-2 0 0-16,4-1 1 15,1 1-1-15,3-1 2 16,-2 1-1-1,2 0 1-15,3-2 1 0,31-4 0 16,-29 5 1-16,3 2-1 16,-1-2 0-16,-1 1-1 15,2 2-1-15,-3-1-1 16,2 0 1-16,0-1-1 16,0 1 1-16,2 1 0 15,-3-1-1-15,4 5 1 16,0-3 0-16,3 2 1 15,-2 1 1-15,1-7 0 0,1 2 1 16,0 0 0 0,1 1-1-16,-1 1 1 0,0 3-1 15,-1-2 0-15,1-1 0 16,3 4 0-16,-2-2 0 16,-1 0-1-16,0 2 0 15,0-1 1-15,0 0-1 16,5 2 1-16,-2-2 1 0,3 2-1 15,2 1 1-15,-1 0-1 16,0-1 0-16,0 1 0 16,-3-2 0-16,-4-4 1 15,0 2 0-15,1-2 1 16,4-1 0-16,3 0-1 16,1-1 0-16,1-1 0 15,4-3 0-15,1 1 0 16,-2-2 0-16,2 1 0 15,-2 1 0-15,-5 3-1 16,0-4 0-16,-6 1-1 16,1 3 0-16,3 0 1 15,-1 3 0-15,2 2 0 16,0-3 0-16,-2 0 0 16,2-1 0-16,-1 3 0 15,1-2-1-15,-1 0 1 0,1 0-1 16,2-2 1-16,1 4 0 15,-4 0 0-15,2 0 0 16,-3 2 0-16,-3-3 0 16,4 1 0-16,-2 1 1 15,1 2 0-15,1 1-1 16,1-3 0-16,-1 2 1 16,0-4 2-16,3-1 1 15,0-1 0-15,1 2 1 16,-2-2 0-16,0-2 0 0,-1 0 4 15,1-1 1-15,-4-2 0 16,-1 2-1-16,5 0-2 16,-7 2-1-16,3-1-3 15,0 1 0-15,-6-2 0 16,4 1 0-16,0 2 0 16,-2 0 1-1,1 0-1-15,2 4 0 0,-2 1-2 16,0 2-1-16,-1 0 0 15,-3-3 0-15,3 0 0 16,0 1 0-16,-1-1 0 16,2 1 0-16,-2 1 1 15,-1 0-1-15,1-4 0 16,-4 1 1-16,5-2-1 16,0-1 0-16,1 0-1 15,5 2 1-15,-1-2 0 0,2-4 0 16,2 3 0-16,1-1 0 15,-4-1 0-15,1 2-2 16,0-1 2-16,-1 2-1 16,2 0 1-16,-4 0 0 15,-5 2 0-15,1-1-1 16,-5 1 1-16,7 2-1 16,3 3 1-16,0 0-1 0,4 2 1 15,-3 0 0-15,-1 0 1 16,0 0 0-16,2 3 0 15,0 1-1-15,1 0 1 16,-2-1 0-16,2-3 1 16,4-1 1-16,0-1 1 15,-1-4-1-15,1-2 1 16,-3-3-1-16,6-4 1 16,1 0 2-16,-1-5 0 15,3 2 0-15,-1-4-2 16,2 3-1-16,0 0-2 15,-3 5 1-15,-3 1 0 16,-1 1 0-16,-8 4 2 16,7 2 0-16,-2 10-2 15,-1 0 0-15,5 2-1 16,-8 2 0-16,3 0 1 16,0-1 2-16,0 2 2 0,2-2 0 15,-1-2-1-15,0-1-2 16,-2 0-1-16,1-3-1 15,-6-4 1-15,1 0-1 16,-7-4 0-16,2 2-1 16,3-3 0-16,0 1 0 15,3 1 0-15,1-3 1 16,0 3 0-16,2-3 1 0,2-3 0 16,-1-1 2-1,-1 2-1-15,1-2-1 0,1 1 0 16,-1 1-1-16,1-1-1 15,-2 1 1-15,-4 0-1 16,-1-1 2-16,-1 1-1 16,3 1 0-16,3-1-1 15,1-1 0-15,-1 0 1 16,-1-1-1-16,3 1 1 16,-1-3 0-16,3 4-1 15,-3-2 1-15,-1 1-1 16,1 2 0-16,0-3 1 15,-4 2 1-15,2-2 1 16,-2 2 1-16,-4 0 1 16,4 1 0-16,-1-2-1 15,-1 0-1-15,2 1-2 16,2-1 0-16,-3 2 0 16,5 0 0-16,-1-1 1 0,0-2-1 15,-3 0 0-15,1 0 1 16,-2 2-1-16,-1-2 0 15,4 2 0-15,-6-1 0 16,-3-3 0-16,0 1 0 16,0 2-1-16,3 1 1 15,0-2-1-15,6 2 1 0,-3-3-1 16,-1 1 2 0,5 0 1-16,-2-1 0 0,2-1 2 15,3-1 0-15,-1-4 0 16,2 3 0-16,3 0-3 15,-4 0 0-15,-1 3 0 16,-3 0 0-16,-6-2 0 16,4 0 0-16,-2 2 0 15,7 1 0-15,-1 2-1 16,2 1-1-16,-1 1 1 16,-1-1-1-16,0 0 0 15,-1 0 0-15,0-1 0 16,0 2 1-16,5-2 1 15,-2 2 0-15,0 2 0 16,-2-4 0-16,-4 1 1 16,1 0 2-16,4-1 5 15,2 1 3-15,-2-1 6 16,4 0 0-16,-3 2-3 0,-1-1-2 16,3 1-5-16,-4 0 0 15,0 1-1-15,0-1-1 16,-4 0-2-16,-2 1 1 15,-2-1-1-15,-3 3 0 16,-3 0-2-16,-4 1-1 16,-2 2-5-16,-1 1-20 15,-2 5-58-15,0 6-47 16,1 11-217-16,0 7 223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19:15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5249 15095 299 0,'0'0'145'16,"-1"0"-46"-16,-1 2-44 16,1-2 1-16,0 0 2 15,-1 0 1-15,1 0-7 16,0 0-6-16,0 0 5 16,0 0 6-16,0 0 14 15,0 0 7-15,-1 0 8 16,1 0 0-16,-2 1-9 0,-3 2-10 15,3-1-22-15,-3 0-7 16,0-1-13-16,1-1-2 16,0 0-2-16,2 0-1 15,1-1 2-15,1 0-2 16,0 0-6-16,0-1-4 16,-1 1-10-16,1 0-2 15,0 0-4-15,-1-2 0 16,-2-3-4-16,2 1-1 0,0-2-3 15,1 4-1-15,1 0 2 16,0 1 0-16,0 1 5 16,5-4 0-16,7 1 2 15,-1 1 2-15,35 6 1 16,-28 1 0-16,-1 2 1 16,3 0 1-16,-4-1 0 15,1 1 0-15,4-1 0 16,-4-1 1-16,2-2 0 15,-1 5-1-15,-1-2-15 16,1 5-2-16,-1 0-2 16,-2 2 1-16,3 4 12 15,-1 0 2-15,-3 4 2 16,-1 1 0-16,-2 7 2 16,-1 2 1-16,0 5 0 15,2-3 0-15,-2-1 0 16,1-6 0-16,-1 0 1 0,0-2 0 15,2 3-1-15,-2 2 1 16,3-3 0-16,-3 1 0 16,4-5 1-16,-2-2 0 15,-2-6 4-15,3-3 2 16,-4-4 6-16,1 1 2 16,2-5 1-16,4-1-1 15,1-4-7-15,2-4-3 0,7 1-5 16,1-2-1-16,5-2-10 15,1-1-17-15,2-4-68 16,0-1-54-16,3-2-149 16,0-4 181-16</inkml:trace>
  <inkml:trace contextRef="#ctx0" brushRef="#br0" timeOffset="1020.651">5896 14988 257 0,'-40'50'116'0,"41"-51"-58"16,-2-1-62-16,4 2-19 15,-3-2 4-15,0 2 16 16,0 0 8-16,-1 0 0 16,1 0-1-16,0 0 10 0,0-1 9 15,0 0 23-15,0 0 12 16,0 0 10-16,0 0 0 15,0-1-13-15,0 1-7 16,7-3-12-16,-2 0-1 16,0 0-3-16,0 0-2 15,-2 2-9-15,1 0-7 16,-1-1-10-16,0 1 0 0,0 0 1 16,-3 1 8-16,0-1 11 15,0 1 4-15,0 0 6 16,0 0 0-16,0 0-9 15,0 0-5-15,0-1-9 16,0 2-9-16,-1 0-2 16,-5 15 0-16,4 12 0 15,-48 29 1-15,30-27 0 16,-4-3 1-16,5-4 1 16,2-2 1-16,-2 4-1 15,2 0-1-15,-4 0-1 16,-2 1-1-16,0-1 0 15,0 3 1-15,1-3 0 16,-1-2 0-16,2 0 0 16,-3 1-1-16,-1 3 0 15,-1 6-1-15,-3 3-1 16,4 1 0-16,0-4 0 16,2-1 0-16,2-3-1 0,2 0 1 15,2-3 0-15,3 4 1 16,2-3-1-16,-1 0 1 15,0-1 1-15,2-2 0 16,4-7 0-16,1 1 1 16,4-5 0-16,-5 0-16 15,2 2-145-15,-2 1 116 16</inkml:trace>
  <inkml:trace contextRef="#ctx0" brushRef="#br0" timeOffset="2372.916">6564 15331 968 0,'4'-2'359'0,"-4"2"-298"16,1 1-69-16,-1-1-57 15,0 0-3-15,0 0 11 16,0 0 24-16,0 0 24 16,0 7 4-16,2 6 5 15,0 5 2-15,4 35-2 16,-6-23-1-16,0 12-1 16,0 1 0-16,1-3 2 15,2-6 0-15,0-3 1 16,0-3 0-16,-1-1-1 15,1 4 0-15,-2-3 0 16,-1-3-16-16,-1-3-85 16,-1-2-75-16,1-9 104 15</inkml:trace>
  <inkml:trace contextRef="#ctx0" brushRef="#br0" timeOffset="3106.097">6853 14947 1222 0,'0'0'439'15,"0"0"-354"-15,-2 1-127 16,2-1-13-16,-1 0 6 16,-1 0 15-16,2 17 31 15,0 39 0-15,5-22-8 16,3 1-14-16,2-3-18 16,5-3-4-16,3-11 2 15,0-4 11-15,5-8 7 16,1 1 6-16,5-5 5 15,4-2 4-15,5-8 11 16,-3 1-3-16,3-5-17 16,-2-3-13-16,-2 1-2 0,-2-12 4 15,-1-4 20-15,4-3 15 16,-7-6 9-16,-1 5 2 16,-10 2 3-16,-4 3 0 15,-5 5 3-15,-3 0 8 16,-5 5 16-16,-2 2 8 15,0 8 3-15,0 3-4 16,1 3-18-16,-3 2-11 16,3 1-15-16,0 0-7 0,0 0-4 15,-2 11-1-15,0 17 2 16,-3 29 1-16,6-24 0 16,2 5 2-16,5 5 0 15,3 4 0-15,0-5 0 16,4-1 1-16,0 2 0 15,1 7 0-15,0 4 0 16,-4 0 1-16,1 7 0 16,-2 1-1-16,0-2 1 15,1-2-2-15,-3-1 0 16,-1-3-1-16,0 7 1 16,-2 8 0-16,-1 5 0 15,-1 1 0-15,-3 2 0 16,0-5 0-16,0-8-1 15,0-1 0-15,-1 3-32 16,0 0-54-16,-6-6 57 16</inkml:trace>
  <inkml:trace contextRef="#ctx0" brushRef="#br0" timeOffset="3766.026">5299 14501 1200 0,'1'0'426'15,"-1"-1"-355"-15,2 2-125 16,-2-1-9-16,0 0 4 0,0 0 13 16,0 0 39-16,-1 0 7 15,0 0 6-15,0 0 1 16,-1 9-1-16,-3 5-1 16,-9 32-4-16,6-28-1 15,0 3 0-15,-1 1-1 16,-3 1 0-16,2 5-2 15,-3 2-1-15,-1 2 0 16,-2 10 1-16,-1 4 1 0,-3 9 1 16,-4 4 0-16,-2 7 0 15,-3-3 0-15,1-1 0 16,0-5 1-16,5-4 0 16,4 0 0-16,5-7 0 15,1 3 1-15,9-4 0 16,1-4-1-16,7 1 0 15,6 0-1-15,4-11-1 16,3-1 0-16,11-1-12 16,3 1-29-16,13 7-127 15,7 1-159-15,9 1 203 16</inkml:trace>
  <inkml:trace contextRef="#ctx0" brushRef="#br0" timeOffset="4409.648">7642 14369 824 0,'1'2'320'16,"-1"0"-197"-16,-1-2-121 16,-1 0-10-16,1 0 6 15,0 0 7-15,0 0 12 16,0 0 1-16,1 0-5 15,0 0-4-15,0 3-7 0,4 9 0 16,2 0-2-16,22 35 0 16,-10-24-1-16,2 5 0 15,11 17-2-15,4 4 1 16,3 9-1-16,1 0 1 16,3 8 1-16,-1 2 0 15,-2 7 0-15,-3 6-1 16,-9-8-1-16,1 2 2 0,-7 1 0 15,-5-3 0-15,-4 2 1 16,-4 7 0-16,-7-8-1 16,-2 1 0-16,-7-2-1 15,-2-3-1-15,-2-1-39 16,-6 0-51-16,-7 1 60 16</inkml:trace>
  <inkml:trace contextRef="#ctx0" brushRef="#br0" timeOffset="6503.528">5271 15221 337 0,'0'-1'169'0,"-2"-3"-58"0,1 4-34 15,0-2-44-15,-1 1-8 16,1 1 6-16,1 0 1 16,0 0 15-16,0 0 6 15,0 0 0-15,0 0 8 16,0 0 3-16,0 0-1 16,0 0-1-16,0 0-7 15,0 0-11-15,0 0-3 16,0-1-9-16,0 1-2 0,-1 0-1 15,0 0-3-15,1-1-7 16,0 0-5-16,0 0-6 16,0-1-3-16,0 1-1 15,0 0 1-15,0 0-2 16,0 0-1-16,0 0 0 16,0-3 0-16,0 1-2 15,0 2 0-15,0-3 0 16,0 3-1-16,0-1-1 15,0-1-1-15,0 1 1 16,1-1 0-16,6-1 0 16,2 2 0-16,-2-3 1 15,2 3 0-15,-2 0 1 16,3-1 0-16,3-6 1 16,28-12-1-16,-25 21 0 15,-3 2 0-15,0 1 0 16,1 3 0-16,0 3 0 0,1-1 2 15,0 5-2-15,-1 2 0 16,-1 2 1-16,-1 4 0 16,-1 0 1-16,0 2 0 15,-2-3 1-15,-1 0 0 16,1 2 0-16,-3-5 0 16,-1-1 0-16,1-2 0 15,0-4 1-15,-2 0-1 0,3-2 0 16,-2 1 0-16,-2 1-2 15,1 2 0-15,-1 1-1 16,2 0 0-16,-2 2 1 16,2 2-1-16,-3-4 0 15,2 1 1-15,-2 0 0 16,2-2 0-16,1 0 1 16,-1-3 0-16,2 1 5 15,0-5 4-15,0-1 7 16,1-1 2-16,1-4-3 15,2 2-5-15,3-1-7 16,-1-1-2-16,-6 1-1 16,5 0-1-16,-1 0 0 15,2 0 0-15,0-2 0 16,-6 1 0-16,0 1 0 16,-1 0-1-16,4 1 0 15,1 0 0-15,-4-1 0 0,-3-2 0 16,4-1 0-16,3 1 0 15,2 0 0-15,1-2 0 16,0 4 0-16,-2-3 1 16,1 2 1-16,-3-4 1 15,-1 1 0-15,-1 1 0 16,-1 0 1-16,-1 2 0 16,-1 0 1-16,-2 1 0 0,-2 0 0 15,0 0 2-15,0 0 3 16,0 0 0-16,0 0 0 15,0 0-2-15,0 0 0 16,0 0 2-16,-1 0 3 16,0 0 2-16,0 0-1 15,0 0-1-15,-1 0-3 16,1 0-3-16,-8 2-4 16,-5 2-2-16,-27 14-1 15,25-14-1-15,1 1 0 16,5 1 1-16,-4-5 0 15,1 1 0-15,2-2-1 16,-4-2 0-16,5 2 3 16,3-1 3-16,0 1 3 15,1-3 1-15,-3-4-1 16,6 4 0-16,-4-7-3 16,1 4-3-16,3-1-3 0,-4-1-2 15,2 2-3-15,2-3 1 16,-1 1 2-16,1 0 0 15,-3-3 1-15,-2 3 1 16,-1-2 0-16,-2-2 1 16,1 2 0-16,1 0 0 15,0 0 0-15,3 2-1 16,-2 1 0-16,1 1 0 16,-4-1 0-16,2-1 1 0,-3 1 0 15,2 1 1-15,0-1 2 16,-1 1 2-16,2-4 3 15,0-3-1-15,2-1-1 16,-1-2-2-16,1 0-3 16,-1 1-1-16,-1-3 0 15,-1 1 0-15,2 5-2 16,-1-1-1-16,0 2-1 16,-3-2 0-16,0 0 1 15,-2 2 1-15,0 3 1 16,-2 0 0-16,2 2 0 15,-1 1 1-15,1 2-1 16,0-1 0-16,1 0 1 16,-2 0 0-16,-3-2-1 15,4 2-1-15,-2 1-2 16,4 0-1-16,-3 3 0 16,0 0 0-16,-1 0-2 0,-2 1-2 15,2 1-7-15,0 4-8 16,0-2-21-16,1 1-15 15,-1 6-17-15,1-2-4 16,0 6-11-16,1 2-9 16,2-1-104-16,2 8 133 15</inkml:trace>
  <inkml:trace contextRef="#ctx0" brushRef="#br0" timeOffset="7672.057">6121 14745 946 0,'0'0'335'0,"-4"-2"-264"15,-1 3-119-15,4-1-10 16,-1 0 21-16,-15 5 17 16,-34 15 23-16,29-9 2 0,-2 5-2 15,0 1 0-15,-2 9-2 16,-3-1-1-16,1 4-1 15,3 2 0-15,-3 6 0 16,1 4-1-16,6 5 1 16,-7 3-1-16,5 2-1 15,1-2 0-15,-2 11-1 16,0 0 1-16,-3 6-2 16,0 4 1-16,-1-9 1 15,3 1 0-15,0-11 3 16,0-4 0-16,-1-3 0 15,1 1 1-15,5-7 1 16,2-7 1-16,6-10 3 16,2-7 2-16,4-6 22 15,4-1 25-15,1-6 38 16,0-1 9-16,1-1-17 0,0 0-28 16,0 0-44-16,7-12-13 15,16-18-13-15,29-40 1 16,-26 28 2-16,2 0 3 15,-2 0 7-15,2-4 0 16,0-7 1-16,-2-3-1 16,-2 2 0-16,-3 0 1 15,-2 6 0-15,-5 2 0 16,0 6 0-16,-1 6 0 0,-5 7 0 16,2 3 0-16,-4 3-2 15,2-1-1-15,-1 2-1 16,-2 2-2-16,-4 5-1 15,0 3-1-15,-4 7-10 16,-1-1-4-16,5 3-8 16,-1 2-5-16,0 0 0 15,-1 0 4-15,0 7 9 16,-6 19 6-16,-15 34 11 16,6-26 3-16,-9 8 4 15,-8 4 2-15,-1 12 2 16,-8-1-2-16,3 5-3 15,-1 1 0-15,1-4-2 16,5-1 0-16,3-10-1 16,2-3-1-16,5 0 2 15,1 0-1-15,6-3 0 0,-5-4 0 16,6-5 0-16,-4-4 0 16,6-4-3-16,4-6-3 15,-1-9-7-15,7-5-5 16,3-4-5-16,1-1 0 15,0-1-2-15,0-1 1 16,14-22 2-16,45-43 0 16,-18 13 6-16,3-8 4 0,11-7 8 15,1-6 5 1,6-4 2-16,-1 6 1 0,-5-2-175 16,1 9 128-16</inkml:trace>
  <inkml:trace contextRef="#ctx0" brushRef="#br0" timeOffset="10834.759">11101 14707 185 0,'4'-4'137'16,"0"-1"5"-16,-2 1-35 0,-1 1-12 15,-1 2-26-15,0 0-9 16,0 0-12-16,0 1 2 16,0 0 4-16,0 0 6 15,0 0 10-15,0-2-5 16,0 1 2-16,0 1-5 16,0 0-6-16,0 0-3 15,0 0-12-15,0 0-8 16,0 0-15-16,0 0-7 0,-1 0-6 15,-1 0-3-15,1 0-3 16,0 0-2-16,0 0 0 16,-5 7 0-16,-7 12 1 15,-36 30-1-15,27-19 0 16,0 6 0-16,0 5 1 16,-3 2 0-16,-2 9 2 15,0 2 0-15,2-1 1 16,7 1-1-16,5-10-2 15,1-2 1-15,4 3 0 16,-1 0 1-16,6-3 1 16,2-4 1-16,2-8-1 15,2-4 1-15,0-4 1 16,3-3 0-16,-2-3 2 16,1-1 0-16,2-6-3 15,-2-4-7-15,2-1-46 0,1-2-30 16,5-2-197-16,4-1 182 15</inkml:trace>
  <inkml:trace contextRef="#ctx0" brushRef="#br0" timeOffset="11299.448">11172 15031 1145 0,'0'-1'412'15,"0"1"-324"-15,1-1-127 16,-1 1-8-16,-1 0 6 16,1 0 11-16,0 0 25 15,0 0 1-15,0 0 1 16,0 0 1-16,0 0 3 16,0 0 1-16,2 7 0 15,4 8 0-15,13 31-2 0,-12-28 0 16,4 2 0-16,2 2-1 15,5-1 0-15,1 3 0 16,3 7-2-16,-1 2-1 16,3 4-15-16,0-1-14 15,5-8-39-15,0-5-32 16,3-5-42-16,1-3-18 16,-1-2-85-16,1-4 158 0</inkml:trace>
  <inkml:trace contextRef="#ctx0" brushRef="#br0" timeOffset="11723.141">11724 14774 1106 0,'0'0'396'0,"-5"0"-329"15,-2 2-69-15,-7 3-12 16,-2 3 4-16,-2 4 10 16,-3 1 0-16,2 5 0 0,-2 4 0 15,-1 1 0-15,2 2-1 16,0 3 1-16,-1 2 0 15,0 9 0-15,-3 3 1 16,0 3-1-16,-2 0 1 16,-4-3 0-16,0 2 0 15,0 5-1-15,3 2-2 16,-1-3 0-16,1 0 0 16,6-1 1-16,0 0 0 15,6-2-1-15,2-3-1 0,4-16-35 16,0 0-36-16,4 0-137 15,0-2-146-15,5 4 224 16</inkml:trace>
  <inkml:trace contextRef="#ctx0" brushRef="#br0" timeOffset="12113.224">12021 15186 1104 0,'3'1'385'16,"-3"1"-364"-16,1 0-64 15,-2-2-11-15,-1 0 13 16,1 11 43-16,-2 8 9 0,-5 33-2 16,4-23-2-16,5 3-5 15,-1-1-2-15,-4-1 0 16,-1 3-1-16,-4 1-5 15,2 4-18-15,1 0-93 16,-3-5-89-16,-4-6 124 16</inkml:trace>
  <inkml:trace contextRef="#ctx0" brushRef="#br0" timeOffset="12474.003">12327 15344 886 0,'17'4'321'16,"-8"4"-318"-16,4 3-47 15,0 6-57-15,-1 4 34 0,-1 6 80 16,-4 4 11 0,1 10 2-16,-4-3-7 0,-1 2-11 15,-5-3-2-15,-3 1-6 16,-3 1-11-16,-8 1-81 15,2 2-115-15,-11-8 131 16</inkml:trace>
  <inkml:trace contextRef="#ctx0" brushRef="#br0" timeOffset="12907.064">12621 14739 969 0,'10'2'300'0,"6"1"-361"16,3 6-54-16,5 6 16 16,1 5 34-1,0 10 65-15,1 3 10 0,-1 8-7 16,5 6-2-16,-1 2 0 15,-1 7 0-15,0-1-1 16,-3-4 1-16,-1 1-1 16,0-3 1-16,5 5 1 15,-2 3-5-15,-1-4-57 16,0 1-52-16,-3-4 67 16</inkml:trace>
  <inkml:trace contextRef="#ctx0" brushRef="#br0" timeOffset="13297.455">13017 14586 982 0,'0'-1'287'0,"0"1"-410"15,-1 7-49-15,0-7 14 16,-6 16 45-16,-24 50 110 15,9-27 5-15,1 12 24 16,-2 6 3-16,-3 4-1 16,2 7-1-16,-2 2-23 15,3-9-4-15,2-3 0 16,3-1-2-16,5-4-24 16,3 3-39-16,4-4 42 15</inkml:trace>
  <inkml:trace contextRef="#ctx0" brushRef="#br0" timeOffset="13837.572">13512 15184 1218 0,'8'-1'418'16,"0"1"-377"-16,1-1-147 15,1 0-24-15,-4 3 13 16,0 4 29-16,0 10 60 16,0 8 17-16,-3 11 12 15,-3 6 7-15,-7 0 3 16,-5 1 1-16,-9 6-3 16,-3-2 0-16,-6 3 1 15,1 1 5-15,-3-11 6 16,-4-3 0-16,1-5-4 15,-2-7-6-15,10-3-8 16,4-5 0-16,10-10 3 16,6-1 3-16,5-3 18 0,3-2 4 15,6 0-8-15,-7 0-8 16,12-1-20-16,18 0-8 16,52 5 0-16,-29 1-5 15,8 5-33-15,4 6-29 16,4 6-108-16,1 4-83 15,-6 6 170-15</inkml:trace>
  <inkml:trace contextRef="#ctx0" brushRef="#br0" timeOffset="14207.249">14500 15583 1137 0,'8'15'388'0,"-3"1"-387"16,0 10-50-16,-2 13-19 0,-3 8 20 16,-12 4 46-16,-6-1 2 15,-6 12-3-15,-4-1-13 16,-2-6-182-16,-2-3 145 15</inkml:trace>
  <inkml:trace contextRef="#ctx0" brushRef="#br0" timeOffset="14454.04">14792 15319 1356 0,'12'3'402'16,"-5"1"-515"-16,1 10 48 15</inkml:trace>
  <inkml:trace contextRef="#ctx0" brushRef="#br0" timeOffset="14686.535">15080 15173 996 0,'10'6'201'15,"-2"-3"-159"-15</inkml:trace>
  <inkml:trace contextRef="#ctx0" brushRef="#br0" timeOffset="14931.809">15495 15023 657 0,'21'6'273'0,"1"0"-163"16,3-1-62-16,4 9-31 0,0 1 13 16,-2 4 21-16,0 2 2 15,-5 0-17-15,1 2-15 16,-5 4-20-16,-2-3-13 16,-5 0-61-16,-4-1-72 15,-3-3 90-15</inkml:trace>
  <inkml:trace contextRef="#ctx0" brushRef="#br0" timeOffset="15269.558">16294 14843 1256 0,'24'5'432'0,"-1"5"-432"15,2 6-60-15,2 9-16 16,-2 2 17-16,4 12 55 16,1 8 6-16,5 7 1 15,2 1-2-15,0-2 1 16,-2-5 0-16,-4 1 0 15,-1 0 1-15,-4-4-1 0,-4-3-1 16,-4-9-7-16,-6-3-16 16,-2-4-66-16,3-3-45 15,-9-11-201-15,2-1 211 16</inkml:trace>
  <inkml:trace contextRef="#ctx0" brushRef="#br0" timeOffset="15614.872">16688 14895 863 0,'7'6'349'0,"-15"2"-220"15,-2 3-82-15,-9 18-52 16,-4 7 1-16,-3 14 4 16,-3 4 2-16,-4 2-2 15,1 4 0-15,-1 5 1 16,-2 0 1-16,4 6 0 16,-1-2 1-16,6-9-1 15,6-2 0-15,1-17 0 16,7-5-1-16,-5-7 0 0,5-4-1 15,2-1 4-15,5 0-33 16,0-2-144-16,0-1 124 16</inkml:trace>
  <inkml:trace contextRef="#ctx0" brushRef="#br0" timeOffset="16368.612">16911 15436 1064 0,'4'8'415'0,"-3"-5"-327"16,1 4-89-16,-2 13-59 16,-2 7 4-16,1 10 44 15,-2 3 12-15,3-5 3 16,0-2-1-16,-1 0-1 16,1 0 0-16,-2 5 3 15,2 1 0-15,0-8 1 16,0-5 2-16,-2-9 1 0,0-3 0 15,0-3 1-15,-1 0-1 16,2-4 1-16,-2 0 1 16,3-3 3-16,-2-4 1 15,2 0-3-15,0 0-2 16,0-2-7-16,0 1-4 16,0 0-10-16,2-6-1 15,1-8 0-15,12-29 3 16,-10 26 8-16,2-2 2 0,3-5 5 15,-2 1 1-15,2 1 3 16,1-2 1-16,-1 4 1 16,2 3 0-16,2 3-4 15,-3 5-2-15,1 2-6 16,-1 3-3-16,-1-1 0 16,2 2 1-16,1 4 2 15,-2-1 1-15,3 1 1 16,0 4 3-16,2 1 5 15,-1-4 5-15,0 5 8 16,-2-5 2-16,-1 4 3 16,3 0-1-16,6 3-3 15,0 2-2-15,-4-1-9 16,-1 4-1-16,0-1-7 16,1 1 0-16,2 1-2 15,2-2-1-15,-4 2 0 0,1 1-1 16,-2 0 0-16,-1 3 0 15,-4-2-5-15,2-3-10 16,-4-2-43-16,-3-4-50 16,-2-3 67-16</inkml:trace>
  <inkml:trace contextRef="#ctx0" brushRef="#br0" timeOffset="18322.732">18385 15481 575 0,'2'5'325'0,"0"-2"-34"15,-1-2-208-15,-2-1-106 16,1 0-3-16,0 0 11 15,0 0 15-15,0 0 20 16,0 0 3-16,0 0 4 16,-2-1 1-16,2 1 7 15,0 0 3-15,0 0 12 16,0 0 3-16,0 0-1 16,-1 0-3-16,0 0-16 15,0 0-6-15,0 0-6 16,0-1-4-16,0-1-6 15,-1 1-3-15,1 0-7 16,0 0-1-16,0 0-1 16,0 0 1-16,0 0 0 15,-5-1 0-15,0 1 0 0,3 0 0 16,0 0-2-16,1 0 0 16,1 0-3-16,0-1-1 15,0 1 0-15,-1 1-2 16,1 0-2-16,1 0-3 15,14 6-2-15,15 6 3 16,30 7 8 0,-30-11 4-16,-5-4 3 0,-6-1 3 15,-5-4 3-15,-2 1 4 16,-4-3 6-16,-1 0 2 0,-2 2 4 16,-3-2 0-16,-1 3-5 15,0-1-1-15,0-1-3 16,0 1-1-16,-1 0 4 15,-1 0 1-15,1 0 3 16,0 0 4-16,0-1 2 16,0 1 1-16,0 0-6 15,-1 0-5-15,1 0-11 16,0 0-4-16,0 0-12 16,1-1-6-16,0 1-9 15,0 0-6-15,20 5-7 16,30 21-5-16,-21 6 9 15,0 2 6-15,-3 2 13 16,2 0 11-16,-12 6 2 16,0 4 1-16,-11 0 1 15,-4 1-1-15,-5-5-1 16,-9-5-3-16,1 1-16 0,-5 0 3 16,-7-8-33-16,4-1-43 15,-9-13-67-15,2-5-48 16,-6-8 120-16</inkml:trace>
  <inkml:trace contextRef="#ctx0" brushRef="#br0" timeOffset="19245.92">19125 14904 327 0,'-4'26'143'16,"-9"14"-83"-16,4 5-64 0,1 8-24 15,5-2 3-15,10-5 23 16,0-4 1-16,8-5 1 16,-2 0 0-16,2-9 3 15,3-3 13-15,2-9 6 16,5-5 3-16,3-8 25 15,2-3-2-15,-1-7 14 16,-2-3 1-16,-2-6-19 16,-3-1-3-16,-2-3-13 15,-1-4-3-15,1 0-12 16,2-4-13-16,-1 1-16 16,-1 1-2-16,0-3 4 15,-3 1 8-15,-4-6 27 16,-1 0 15-16,-9 1 24 15,3 1 7-15,-5 7 2 16,1 2-7-16,-2 5-14 16,-2 2-11-16,2 2-16 15,-1 2-7-15,1 7-11 0,-2-1-2 16,1 6-5-16,1 0-4 16,0 0-10-16,0 0-3 15,0 0 0-15,8 18 3 16,19 43 11-16,-16-19 4 15,11 13 4-15,1 2 1 16,3 2 0-16,8 0-1 16,-4 5-1-16,1 3 0 0,-3 4 5 15,-4 0 3-15,-5-9 2 16,-4-6 2-16,-3-10 0 16,-5-5 0-1,-6-1 0-15,-2 0-2 0,-8-1-4 16,-1-6-4-16,-3-8-4 15,-5 1-9-15,-6-4-45 16,-5 2-38-16,-11-1-147 16,-9-6 150-16</inkml:trace>
  <inkml:trace contextRef="#ctx0" brushRef="#br0" timeOffset="20025.93">19562 14289 499 0,'-1'-2'242'15,"0"0"-43"-15,0 1-177 16,0 0-23-16,-1 0 25 16,1 0 19-16,0 1 26 15,0 0 10-15,0 0-3 16,0 0-2-16,0 0-7 15,-1 0-3-15,1 0-16 16,0 0-10-16,1 0-17 16,0 0-6-16,0 0-8 0,0 0-3 15,14 6-4-15,6 1-1 16,36 14-3-16,-23-7-1 16,14 6-1-16,3 4 0 15,7 6 0-15,2 1 1 16,-3 0 2-16,2 2-2 15,-5 6-3-15,-3 1-2 16,5 4 0-16,-5-1 1 0,2-6 4 16,-1 4 1-16,-5 3 0 31,-1 5-1-31,-3 5-1 0,-6 3 1 0,-3 3-1 16,-3-3 1-16,-5-4 1 15,-4-2 0-15,-5-6 2 16,-6 0-1-16,1 5 1 15,-3-5-1-15,-1 2-2 16,-3-1-4-16,-6 2-23 16,-1 4-15-16,-6-9-38 15,1-3-31-15,1-6-108 16,-3-5 143-16</inkml:trace>
  <inkml:trace contextRef="#ctx0" brushRef="#br0" timeOffset="20989.924">20080 15836 1242 0,'81'12'446'0,"-81"-12"-399"16,2 0-57-16,-1 0-35 16,-1 0 2-16,0 0 26 15,0 0 11-15,0 0 9 16,-1 0 4-16,1 0 6 0,0 0-1 15,0 0-3-15,0 0-4 16,0 0-8-16,1 0-4 16,24 19-18-16,40 37-12 15,-13-19-14-15,9 6 0 16,8 0 17-16,-1-1 12 16,2 1 19-16,-2 0 2 15,-2 3 2-15,2-2 2 16,-6-2-1-16,-3 1-1 15,-12-1-17-15,1 3-25 16,-15-5-73-16,1-5-81 0,-1-8 121 16</inkml:trace>
  <inkml:trace contextRef="#ctx0" brushRef="#br0" timeOffset="21569.512">21769 16070 800 0,'-3'0'314'15,"0"1"-183"-15,-5 2-122 16,-2 1-7-16,-8 4 15 16,-4 0 6-16,-6 1 5 15,-5 4-4-15,0 4-12 16,-3 6-5-16,-1 2-4 16,3 4-1-16,-6 0 0 15,-2 0 0-15,1 3 0 16,0 3 0-16,9 5-1 15,6 3 0-15,12 3-1 16,4-4-1-16,9-2 1 16,3-1-1-16,7 3 2 15,6-1 1-15,4-6 0 16,5-2 0-16,6-7-15 16,0-5-9-16,5-2-27 15,-1-5-26-15,5-6-131 0,2-5 137 16</inkml:trace>
  <inkml:trace contextRef="#ctx0" brushRef="#br0" timeOffset="22024.576">21871 15316 976 0,'5'1'358'0,"-5"6"-307"16,-1 3-53-16,-1 10-32 15,-2 4 3-15,4 14 23 16,0 7 4-16,5 10 0 16,4 10 1-16,2 13 1 15,3 2 2-15,4 10-1 0,-5 4 0 16,0 0-1-16,2 4 0 15,-5 1 2-15,-1 4-1 16,-1-4 0-16,-5-4-11 16,-2-6-42-16,0-12-34 15,3-5-71-15,-4-5-44 16,4-13 127-16</inkml:trace>
  <inkml:trace contextRef="#ctx0" brushRef="#br0" timeOffset="23222.968">22443 16193 927 0,'0'-1'329'0,"-2"-2"-287"15,0 3-38-15,0-2-5 16,1 1 3-16,0 1 15 16,-6 0 3-16,-12 4-7 15,-32 6-4-15,26 2-5 0,-2 0 0 16,-1 7-1-16,3 3 1 15,1 0-4-15,2 1-2 16,5 7-5-16,0 4-8 16,9 10-23-16,4 2-6 15,4 1-21-15,4 1-7 16,6-6 2-16,-1 1-4 16,7-5 0-16,-1-5 11 0,1-6 22 15,1-6 7-15,-2-11 22 16,0-2 2-16,-2-2 3 15,-4-3 1-15,0-1 5 16,0-4 0-16,-1-2-5 16,0-3-6-1,0-4-13-15,-1-1-2 0,-3-7 6 16,1 1 9-16,0-5 15 16,-2 1 6-16,-2 0 6 15,0 0 1-15,0 1 5 16,1 2 5-16,3 5 13 15,0 2 8-15,-2 3 8 16,0 1-1-16,-1-1-5 16,0 2-5-16,2 2 0 15,-1 1 1-15,-3-2-1 16,4 5 0-16,-4 0-4 16,0 0 1-16,0-1 4 0,0 1-1 15,0 0-3-15,0 0-7 16,0 0-17-16,0 0-6 15,0-1-7 1,0 1-3-16,0 0-1 0,0 0 0 16,0 0-1-16,0 0 1 15,0 0 3-15,0-1 0 16,0 1 1-16,-1 0 1 0,-1 0 4 16,2 0 4-16,0 0-1 15,0-5-1-15,0-5-4 16,0-2-3-16,2-27 0 15,-2 30 0-15,0 1-2 16,0 5-1-16,1 2-5 16,0-1-3-16,-1 1 0 15,0 1 0-15,0 0 4 16,0 0 0-16,0 0 1 16,0 0 0-16,0-2 0 15,0-7-1-15,0 2 2 16,0-1-1-16,0 3 2 15,-1 1 0-15,1 3-4 16,-1-1-4-16,-1-1-7 16,1 2-3-16,0-2 4 15,0 1 5-15,1 1 7 16,-1-1 2-16,1 1-4 16,0 1-5-16,0 0-15 0,0 0-2 15,0-1-4-15,0 1 2 16,0 0 10-16,0 0 4 15,0 1 12-15,3 10 7 16,10 20 13-16,32 37 3 16,-28-30 0-16,2-1-4 15,-7-7-7-15,1 1-3 16,0-3-3-16,-3 0-1 0,5 3-1 16,-3-4 0-16,-4-3-2 15,0-1-2-15,-5-2-22 16,-1-4-23-16,1-1-80 15,-3-2-66-15,0 0 119 16</inkml:trace>
  <inkml:trace contextRef="#ctx0" brushRef="#br0" timeOffset="23716.521">23040 16035 919 0,'0'8'352'16,"2"-8"-268"-16,-7 1-91 16,1-1-32-16,3 0 0 15,0 0 26-15,0 0 14 16,0 0 12-16,0 0 6 0,0 0 18 16,-4 6 2-16,0 8 0 15,-15-5-5-15,-36 36-16 16,27-26-7-16,-4 0-7 15,-4 4-2-15,0 3-2 16,0-1-2-16,5-3-2 16,7 1-12-16,7-7-31 15,7-2-22-15,4-5-50 16,3-2-15-16,6 1-3 16,1 0 3-16,9 4 14 15,1-1 25-15,6 2 31 16,4 3 16-16,5-4 2 15,3 0-65-15,7 0 74 16</inkml:trace>
  <inkml:trace contextRef="#ctx0" brushRef="#br0" timeOffset="23936.969">23253 16540 203 0,'28'9'168'15,"-7"-1"20"-15,-2-1-52 16,-6 3-86-16,0 1-25 15,-7 2-23-15,-2 3-5 16,-1 0 1-16,-3 0 2 16,-5 2 8-16,-2-2 2 0,-5-6 2 15,-2 2 1-15,-5-3 13 32,-6-1 0-32,-13 1-11 0,-5-3-14 0,-11-6-128 15,-5-4 89-15</inkml:trace>
  <inkml:trace contextRef="#ctx0" brushRef="#br0" timeOffset="24811.755">23936 15661 294 0,'0'0'109'0,"0"4"-69"0,4 1-5 15,-4-5 15-15,0 0 28 16,-2 0 6-16,1 0-10 15,0 0-7-15,0 1-13 16,-1 5-6-16,1 3-10 16,-1-4-8-16,0 1-5 15,-1 1-1-15,-5 6 1 16,-28 31 0-16,12-26-7 16,-6 3-6-16,-11 1-10 15,0 1-2-15,-11 5 0 16,2 4 0-16,1 5 0 15,3 3 0-15,10-4-3 16,4-5-13-16,7-8-19 16,6-2-5-16,2-6-7 15,6 0 6-15,5-4 2 0,3-1 2 16,4-5 9-16,3 3 1 16,11-2-1-16,3-1-31 15,18 2-32-15,8-7 2 16,5-1 14-16,5-1 32 15,0-1 31-15,-2-2 2 16,0 4 8-16,-4-3 7 0,-6 4 14 16,-5 1 7-16,-6 0 11 15,-2 6 2-15,0 1 15 16,0 5 0-16,-4 7-8 16,-4 2-3-16,-10 5-23 15,-1-3-4 1,-7 4 7-16,-1 0 7 0,-5 8 14 15,-6 7 7-15,-5 2 2 16,-5-1 1-16,-6 2 16 16,-3-5 4-16,-11 2 9 15,0 4 11-15,-11-2-26 16,-3 4-13-16,-6 1-24 16,-4-2-18-16,2-10-91 15,1-6-122-15,-3-22 132 16</inkml:trace>
  <inkml:trace contextRef="#ctx0" brushRef="#br0" timeOffset="75236.304">19511 5552 185 0,'3'-7'112'0,"-1"-3"0"15,-1 0 0-15,0 0-18 16,4-25-20-16,-6 29-40 16,0 0-13-16,0 0-10 15,-2-1 4-15,0-2 16 16,-1-1 7-16,-1-4 2 15,0-2-3-15,1 3-9 16,-1-1-2-16,1 5 4 16,0 2 4-16,1-3 10 0,2 4 0 15,-1 4-9-15,1 1-9 16,0 1-21-16,-1 0-6 16,2 0-6-16,-1 0 2 15,0 0 6-15,0 0 6 16,0 0 8-16,0 0 1 15,0 0-3-15,-1 0-3 16,1 0-8-16,0 0-1 16,0 0-1-16,0 0-2 0,0 0 2 15,-1 0-1-15,1 3 0 16,-2 11 1-16,-1 3-2 16,-5 34 1-16,6-21 0 15,-2 1 0-15,-1 2 0 16,-1 2 0-16,-3 4 1 15,0 5 0-15,-5 7 0 16,0-1 0-16,-3 1-1 16,0-4 1-16,-2 2 0 15,3 2 0-15,-3-6 0 16,2 0 0-16,6 3 0 16,-5-2 0-16,5 1 0 15,-3-6 1-15,1-10 1 16,4-6 0-16,6-9 2 15,2-1 1-15,-2-10 5 16,3 1 8-16,0-6 29 16,1 0 4-16,0 0 3 0,0 0-6 15,0-2-29-15,0 1-5 16,0 0-6-16,0 0-1 16,1-7 3-16,9-6 2 15,27-31 1-15,-26 27-3 16,-2-3-5-16,-1 0-2 15,3-3-3-15,2 1 0 16,2-1-1-16,-1 1 0 0,2 5-1 16,-2 3-2-16,1 7-2 15,0 1 1-15,0 3-2 16,0-3 0-16,3 2 0 16,1-2-1-16,4 3 0 15,1 0 1-15,2 3-4 16,2 1-2-16,-2 0-4 15,1 5-1-15,0-2 2 16,-2 4 2-16,-1 0 3 16,-3 1 0-16,-3 4 1 15,2 0 1-15,-1 8 3 16,-4 1 1-16,-3 4 2 16,-4 0 0-16,-2 1 1 15,0 0 0-15,-3 0 1 16,-3-2 0-16,-2 1 0 15,-5-2 1-15,-6 0 0 0,-2 2 0 16,-5 0 0-16,-2 0 0 16,-5 4 0-16,3-2 1 15,-8-7 0-15,3 0-1 16,-2-7-3-16,1-1-2 16,6-7 2-16,-1-3 3 15,6-3 13-15,0-4 7 16,4-1 10-16,3-3 1 15,1-2-6-15,2 1-5 0,2-3-9 16,0-4-1-16,4-3-1 16,-2-2 4-16,3 4 2 15,0 2 0-15,-1 2 0 16,2 2-1-16,-2-1 0 16,0 3 2-16,1 4-2 15,-1-3-2-15,0 6-9 16,0 0-6-16,-1-4-20 15,1 5-8-15,-6-2-44 16,-3-1-61-16,-10 8 91 16</inkml:trace>
  <inkml:trace contextRef="#ctx0" brushRef="#br0" timeOffset="76358.687">20353 6162 341 0,'5'-2'114'0,"-2"-2"-114"16,-1 2 0-16,-2 1 65 15,0 1 33-15,0 0 42 16,0 0 11-16,0 0-51 16,0-1-32-16,0 0-37 15,-1-1-12-15,0 1-14 16,0 0 0-16,0 0 1 16,-4-1 1-16,1-1 1 15,0 1 6-15,1 0 12 16,0 1 3-16,2-1 5 0,0 1-5 15,-2-3-11-15,-1-1-5 16,0-1-7-16,1 2 0 16,1-1-3-16,0 0 0 15,0 3-3-15,0-1-2 16,0-1-3-16,0 1-2 16,0 2-2-16,-3-4 0 15,-7 0-5-15,-1 3-2 16,-29 8 0-16,29 7-2 0,0 4 2 15,1 0 0-15,1 4 1 16,1-4 2-16,2 2 5 16,1-1 2-16,1-2 2 15,2 1 2-15,0-3 0 16,2-1 1-16,-4 0-1 16,4-4 1-16,-2 1-3 15,2-1-3-15,4 0-15 16,-2-3-16-16,7 1 1 15,-2 1 2-15,-2-3 16 16,2 1 15-16,0 0 3 16,0-1 0-16,5 3 0 15,1 2-1-15,3-2-1 16,3 0 1-16,3-2 1 16,-1-1 0-16,6-2 1 15,0-2 0-15,-1-1 2 16,2-4 0-16,0 1 3 0,-2-3 2 15,3 2 5-15,-3-1 4 16,0-3 8-16,-4 1 1 16,-3-3 4-16,-1-2-2 15,-7-2-5-15,2 3 0 16,-4-2-4-16,-4 1 2 16,0 3 0-16,0 3-2 15,-3 2-7-15,-1-3-3 16,-3 1-8-16,-4-2 0 0,-3 1 1 15,0-1-1-15,-6 1 1 16,-1-1 0-16,-4 1-1 16,-5 0 0-16,0-1 3 15,-3 0 2-15,1 0 1 16,2 1 0-16,4 0-1 16,5 3-3-16,4-1-4 15,1 3-4-15,6-1-6 16,-2 1-2-16,6-1-10 15,-2-2-18-15,2 2-82 16,3-1-93-16,5-9 134 16</inkml:trace>
  <inkml:trace contextRef="#ctx0" brushRef="#br0" timeOffset="76749.911">21061 5423 1015 0,'6'0'300'0,"-6"4"-544"15,0 4-78-15,-3 18 67 16,2 6 65-16,0 9 262 16,-4 4 31-16,3 7-32 15,-6 1-35-15,6 9-29 16,-3 0 8-16,2 2 13 16,-2-2 4-1,-4 0-5-15,2 0-9 0,-1-2-8 16,1-2-4-16,1-6-1 15,2-7 0-15,-1-13-4 16,0-4-16-16,4-5-58 16,-3-6-47-16,2-4 68 15</inkml:trace>
  <inkml:trace contextRef="#ctx0" brushRef="#br0" timeOffset="77183.964">21380 5271 322 0,'0'20'72'0,"0"12"-133"16,-3 10 16-16,-1 11 43 16,-1 4 24-16,-1 5 25 15,2 3 0-15,4 3 11 16,0 3 3-16,5 2-10 15,1-2 0-15,1-8-33 16,-3-5-9-16,1 5 0 16,-2-3 0-16,1 0 3 15,-1-5 0-15,2-12-3 16,-1-4-1-16,0-8-5 16,2-1-2-16,-5-11-44 0,0-1-40 15,0-9 51-15</inkml:trace>
  <inkml:trace contextRef="#ctx0" brushRef="#br0" timeOffset="77618.174">20714 5786 846 0,'-4'-1'310'0,"4"-2"-273"15,3-4-199-15,-3 6-5 16,0-1 38-16,0 1 121 15,4 0 76-15,14-4 14 16,29-4-21-16,-22 6-27 16,4-1-2-16,7 3 1 15,5 1 2-15,7 5-15 16,1-2-9-16,2 6-7 16,0-3-3-16,1 3 0 0,1 3 0 15,0-5 0-15,-3 3-1 16,-6 1-37-16,-4-2-23 15,-5 5-51-15,-3-2-25 16,3 1-41-16,-3-3-32 16,-1-3 137-16</inkml:trace>
  <inkml:trace contextRef="#ctx0" brushRef="#br0" timeOffset="78063.242">21813 5899 565 0,'0'4'237'16,"-6"1"-82"-16,-8 8-177 16,-2 7 1-16,-3 10 11 15,1-3 10-15,8 0 5 16,4-1 0-16,6 6-5 15,3 2-1-15,8-2 1 16,-1-2 2-16,7-10 8 16,5-5 1-16,2-7 3 15,4-3 4-15,1-4 5 16,-1-2 1-16,-1-5-1 0,-1-3-5 16,-3-3-7-16,-6-2-3 15,-1-1-3-15,0 3-1 16,-8 0 0-16,5 5 0 15,-7 3 2-15,-6-2 1 16,-3 2-4-16,-1 0-1 16,-5-1-4-16,2 1-1 15,-8-2 0-15,-8 1 1 16,-11 3 2-16,-3 1 0 0,4 1-29 16,4 1-40-16,8-1-151 15,4 0 141-15</inkml:trace>
  <inkml:trace contextRef="#ctx0" brushRef="#br0" timeOffset="79021.95">22203 6031 986 0,'0'4'285'15,"-1"8"-354"-15,1 17-3 0,3 8 10 16,0 11 54-16,1-1 22 16,0-2 2-16,1-2-1 15,0-3-13-15,0-3 1 16,1-8 2-16,-3-4 2 15,2-9 5-15,-3-3 2 16,1-8 14-16,-1-4 11 16,-2-1 20-16,0-1 1 15,0 0-10-15,0-1-21 16,0 1-33-16,1-7-8 0,2-17-10 16,6-31 6-16,-5 22 11 15,0-1 3-15,-1-6 2 16,1-3 0-16,1-10-1 15,1 0-2-15,3 6-1 16,2 2 2-16,1 12 2 16,3-1 2-16,3 2 5 15,-1 4-1-15,1 8-5 16,2 1-1-16,0 11-7 16,-3 0-3-16,5 8 0 15,-2 3 1-15,0 4 1 16,2 4 3-16,-5 5 2 15,3 4 0-15,4 7 1 16,-2 2 0-16,2 3 2 16,-1-1 0-16,-5-5 0 15,0 4 2-15,-4 1 0 16,-1 0 0-16,-3 4 1 0,-2-3-1 16,0-9 1-16,-1-2 0 15,-2-6 5-15,0-3 2 16,-1-3 2-16,-2-4 1 15,-2-3 2-15,0-1 5 16,0-1 6-16,0 0 1 16,0 0-10-16,0 0-7 0,0 0-11 15,0-16-5 1,4-42-1-16,-6 19 0 0,1 0 1 16,-1-2 1-16,2 1 1 15,0 4 3-15,3 3 2 16,3-3 1-16,1 10 1 15,1 1-2-15,1 3-4 16,2 5-4-16,3 3-5 16,1 3-3-16,4 1-5 15,4 3 1-15,3 5-2 16,4 3 1-16,2 11 3 16,6 4 3-16,9 16 4 15,3 6 2-15,5 15 5 16,-2 5 2-16,-1 19 3 15,1 9 4-15,-11 10 4 16,-1 5 5-16,-6-6-1 16,-8 5-2-16,-3-2-22 0,-3 2-38 15,-5-2-177-15,-1-10 152 16</inkml:trace>
  <inkml:trace contextRef="#ctx0" brushRef="#br0" timeOffset="88762.916">21228 6940 715 0,'-3'-1'237'15,"1"0"-290"-15,1 0-29 16,0 0 22-16,0 0 27 16,0-1 83-16,0 1 20 15,-2 0-3-15,1 0-9 16,1 0 9-16,0 0 6 16,0-1 3-16,0 1-11 15,-5-2-26-15,2 1-11 0,-1-2-10 16,1 2-5-16,3 1-3 15,-3-2-3-15,1 1 4 16,0-3 3-16,0-4 5 16,-3 0 3-1,2 2-3-15,0 1-5 0,2 2-7 16,1 2-6-16,0-2-11 16,0 2-7-16,-1-2-14 15,1 3-2-15,0 0 0 16,1 0 5-16,0 1 12 15,0 0 5-15,8 20 5 16,33 39 1-16,-33-24 2 16,1 3 0-16,-3 4-6 15,1 5-2-15,-3-8-6 16,1-3-6-16,-2-6-22 16,1-2-8-16,-3 0-1 15,0-4 7-15,-1-3 23 16,0-3 12-16,0-6 7 0,0 1 2 15,0-5 3-15,0-3 1 16,0-2-1-16,0-1-2 16,-1-2-10-16,1 0-6 15,0 0-13-15,0 0 0 16,0 0 11-16,0 0 8 16,0 0 8-16,0 0-6 0,0-1-24 15,6-1-21-15,12-30-45 16,29-37-16-16,-27 27-9 15,2-3 11-15,1-4 46 16,2 0 25-16,2 1 37 16,-1 6 10-16,-3 13 3 15,0 6-3-15,-3 7-18 16,0 4-15-16,-1 9-15 16,4 3-1-16,-1 6 26 15,1 3-3-15,-2 3 18 16,-4 3 10-16,-2 7 4 15,-2 4 4-15,-4 6 5 16,-3 1 7-16,-3 2 27 16,-3-5 13-16,0-7 11 15,0-5 0-15,-2-5-17 16,0-2-11-16,-3-1-13 0,2 3-5 16,-4-1-3-16,0 2 3 15,0-1 8-15,-1-2 4 16,0 1 13-16,1-3 9 15,-2-2 17-15,-1 1 7 16,-1-2-6-16,-1-2-12 16,-4 2-23-16,-1-5-13 15,0 2-9-15,-4-3-2 16,0 0 0-16,-4-2-2 0,-4-4-2 16,-3-1-4-16,-8-5-6 15,2 6-2-15,-4-1-4 16,1 2-3-16,5 1-1 15,0 0 0-15,7-1 0 16,1 3-2-16,8-2-37 16,-1 1-49-16,4-2-247 15,3-5 221-15</inkml:trace>
  <inkml:trace contextRef="#ctx0" brushRef="#br0" timeOffset="89171.004">22028 7044 340 0,'34'6'85'0</inkml:trace>
  <inkml:trace contextRef="#ctx0" brushRef="#br0" timeOffset="89721.229">22058 6989 272 0,'0'-52'142'16,"0"52"-30"-16,0-2-81 15,0 0-8-15,-1 1 0 16,0 0 14-16,0 0 9 0,0 0 3 16,-1 0-4-16,1 1-12 15,-2 0-9-15,-6 0-12 16,-2 2-8-16,-4 3-2 15,-24 22-1-15,25-13 0 16,4 6 0-16,1 5 1 16,-1 1-1-16,6 9-1 15,1-1-3-15,3-6-1 16,3 0-1-16,-1-5 2 0,2 1 2 16,0 2 1-16,1 0 2 15,-2-2 0-15,2-1-2 16,-1-6 1-16,1-4 0 15,-2 0 0-15,2-7 1 16,3 1 2-16,0-6 4 16,5-1 2-16,1-2-1 15,1-2-2-15,7-9-6 16,2 2-1-16,2-6 0 16,2-4 2-16,-4-1 3 15,-1-2 1-15,0-2 0 16,-4 1 0-16,0 4-2 15,1-1-1-15,-4-2 2 16,-1-1 4-16,-2-6 9 16,-4 2 2-16,-2-1 0 15,-1 2-2-15,-5 4-5 0,0 1 0 16,-2 2-2-16,-5 2-2 16,-3-1-7-16,-6 0-5 15,-4 3-8-15,-2 4-3 16,-5 5-23-16,-3 5-24 15,-5 3-140-15,1 2 132 16</inkml:trace>
  <inkml:trace contextRef="#ctx0" brushRef="#br0" timeOffset="89983.273">22502 6755 824 0,'1'2'133'0,"-2"-2"-198"16</inkml:trace>
  <inkml:trace contextRef="#ctx0" brushRef="#br0" timeOffset="90176.764">22503 6767 460 0,'1'12'195'0,"0"-3"-104"0,10 35-41 16,-8-28-22-16,4 0-1 15,2 6-4 1,0 0-1-16,-3 9 17 0,4 7 9 15,-3 9 0-15,0 4-5 16,-2 0-29-16,1-3-12 16,-1 4-2-16,-2 0 0 0,-1-4-24 15,-2-4-19-15,-3-10-24 16,-1-5-10-16,-1-6-9 16,2-4-12-16,2-8 66 15</inkml:trace>
  <inkml:trace contextRef="#ctx0" brushRef="#br0" timeOffset="90623.135">22986 6677 920 0,'4'13'297'16,"-3"-8"-437"-16,2 6-77 15,5 11 26-15,2 4 44 16,-6 5 222-16,-1-1 39 15,-3 2 4-15,0-1-25 16,1-1-51-16,-1 3-5 16,1 0-4-16,1 6-7 0,5 7-14 15,2-1-3-15,2-2-1 16,0-2 0-16,-2-5-1 16,2 1-1-16,0 3-1 15,-1-2 0-15,1-4 0 16,-2-2-2-16,-3-7-6 15,1 1-16-15,-5-7-71 16,-1-3-25-16,-1-5-77 16,-4-3 107-1</inkml:trace>
  <inkml:trace contextRef="#ctx0" brushRef="#br0" timeOffset="91061.469">22307 6973 794 0,'15'-5'235'0,"7"0"-284"0,16 0-140 15,2 0 33 1,3 3 110-16,-6-4 108 0,3 2 51 16,6 0 0-16,5-2-53 15,6 4-20-15,-1-2 1 16,-4 2 3-16,-2 2-1 15,-4 0-2-15,-8 2-5 16,1 3-1-16,3 3-2 16,0 2-1-16,7 6-7 15,-2 2-4-15,-3 5-9 16,-3 1-4 0,-5 4-33-16,-4-1-24 0,-6 1-98 15,-2-3-72-15,-6-6 137 16</inkml:trace>
  <inkml:trace contextRef="#ctx0" brushRef="#br0" timeOffset="91585.056">23754 7080 919 0,'3'4'396'16,"-3"-1"-142"-16,-2-2-331 15,1-1 1-15,0 0 5 16,-1 2 36-16,-9 17 42 16,-36 27 3-16,28-29 0 15,3 1-6-15,4 1-3 16,2 0 0-16,4-4 1 15,2-2 0-15,4-5 0 16,0-1 1-16,2 0 0 16,4 1 2-16,2-1 0 15,1-3-1-15,5 0-4 16,1-5-4-16,1-1-9 16,1 2-2-16,-4-5 5 15,0 2 4-15,0-3 12 16,-3-2 4-16,0 0 3 15,-1 1-1-15,-4-5 0 16,1 4 1-16,-1 0 3 0,-2 0 1 16,1 1-1-16,-2-1-1 15,-2 0-6-15,0 1-2 16,-1 0-6-16,-4 1-3 16,-1 3-6-16,-1-2-5 15,-3 3-19-15,0-1-14 16,-3-1-90-16,0 2-61 0,0-2 122 15</inkml:trace>
  <inkml:trace contextRef="#ctx0" brushRef="#br0" timeOffset="92584.307">23974 7174 1153 0,'-3'10'396'0,"5"-9"-414"16,-1-1-66-16,0 5-8 15,-1-5 0-15,0 0 62 16,3 18 29-16,9 36 10 0,-13-29 1 15,1-3-7-15,-2-1 5 16,1-4 3-16,-2-4 2 16,3-3 4-16,2-5-2 15,-4-5 9-15,4 1 5 16,-2-1 3-16,0 0-7 16,0-1-16-16,0 0-9 15,0 0-9-15,0-1 0 16,4-17 3-16,7-33 1 15,-4 22-1-15,-2-5-1 16,5 1 1-16,0-9 2 0,0 3 3 16,-1-2 2-16,3 3 2 15,-2 6-1-15,1 7-2 16,1 6-4-16,-1 6-8 16,1 5-4-16,1 2-7 15,2 2-1-15,1 0-1 16,2 3 2-16,-1 2 6 15,0 0 2-15,-1 4 7 16,0 4 3-16,-1 2 3 16,0 1 0-16,0 7 1 15,2 0 0-15,-2 8 0 16,-3-2 1-16,-3 5 1 16,-3-4 0-16,0-2 3 15,2 0 0-15,-1-7 7 16,-2-1 1-16,-1-9 1 15,-4-1 0-15,0-3-2 0,5 0 1 16,-5-2 7-16,0 0 4 16,0 0 4-16,0-1-3 15,0 0-10-15,-1 0-6 16,0 0-8-16,-1-18-1 16,1-36-2-16,-2 24 1 15,3-3-1-15,-1 1 0 0,-1 2 1 16,1 4 1-16,0 5 1 15,2 2 1-15,3 2 0 16,-3 0-1-16,2 4 2 16,-3 2 1-16,-1 2-2 15,4 9-1-15,0-1-9 16,-1-2 1-16,-2 3-5 16,0 0-2-16,0 0 1 15,0 1-2-15,0 0 2 16,0 3 3-16,5 17 6 15,10 29 0-15,-9-27 5 16,1 2 0-16,1 10 1 16,-1 4 0-16,2 9-1 15,1 3 0-15,2-3 1 16,1 1 2-16,-1-1 0 16,-3-1 1-16,-3-3-2 15,0-1-2-15,-3 1-25 0,-2 0-31 16,-1 4-147-16,-4-1 134 15</inkml:trace>
  <inkml:trace contextRef="#ctx0" brushRef="#br0" timeOffset="104701.341">19500 8475 608 0,'5'-1'194'0,"-3"-3"-254"16,-2 2-23-16,0 1 9 0,0 0 27 15,0-1 101-15,0 1 42 16,0 1 27-16,0 0-12 16,0 0-39-16,0 0-19 15,0 0-18-15,0 0-4 16,-1 0 7-16,1 0 5 16,-1-1-1-16,-1 0-3 15,1 0-10-15,0 0-8 0,0-1-10 16,0 1-5-16,0 1-6 15,-1 0-4-15,1 0-8 16,0 0 1-16,0 0 4 16,0 0 3-16,-1 3 8 15,-4 7 1-15,-3 3-2 16,-29 32 0-16,25-21-2 16,-1 7-1-16,1 15 0 15,0 2 0-15,0 1 0 16,2-2-1-16,1-3-1 15,2 1 0-15,3 2-1 16,1-1 1-16,4-1-11 16,1 1-3-16,6 1-12 15,1-3 0-15,3-3 7 16,6-4 0-16,6-6 7 16,7 2-7-16,11 0-2 15,4-1 2-15,6 0 2 0,0-5 2 16,5-8 3-16,5-1-1 15,11-9 4-15,1-1 4 16,3-2 4-16,-2-3 1 16,-9-4 2-16,3-3 0 15,-1-5 1-15,-2-2 4 16,3-8 1-16,-3-3 1 16,-10-8 1-16,0-3 2 15,-11 1 5-15,-3-2 7 0,-2 3 12 16,-2-3-1-16,0-3 1 15,-3-5-8-15,-4-4-16 16,0 6-3-16,-5 3-7 16,-2 0 2-16,-5 6 10 15,-3-4 6-15,-6 1 5 16,-1 2 1-16,-4 1-6 16,-3-3-3-16,-1-3-2 15,-3 1 3-15,-6-3 2 16,1 2 2-16,-3 1 2 15,-3 4-2-15,-1 1-7 16,-3 2-4-16,-1 4-4 16,1 2-1-16,-4 2 5 15,1 1-1-15,-2 3 3 16,-4 0 3-16,3 3-2 16,-3 1-1-16,1 3-2 15,3-1-5-15,-2 4 0 0,3 4-1 16,-7-3 1-16,-1 3-1 15,-8-2-2-15,-6-2 1 16,-2 6 0-16,-2 0 0 16,2 0 1-16,-1 1-3 15,7 3-1-15,1 0-3 16,4 4 0-16,2 2 0 16,1-1 0-16,-2 2 1 0,-3 3-1 15,0-2 1-15,-5 3 1 16,-1 1 0-16,3-2 1 15,-1 2 1-15,8 0-1 32,1-2 1-32,4 0-1 0,5-1 1 0,1-2-1 15,4 2 1-15,-2-1 0 16,0 1 0-16,-1-2-4 16,-3 2-1-16,3-2-1 15,-3 2-2-15,4 4-2 16,-2-1 0-16,1 4 1 15,0 1 1-15,-1 2 6 16,4 1 1-16,-2-1 1 16,-2-1 0-16,2-2-1 15,0-1-1-15,4-1-6 16,-1-1-1-16,2-2-3 0,1 2 0 16,2-1 2-16,1 3-6 15,3 2-42-15,-1-2-57 16,-4 3 72-1</inkml:trace>
  <inkml:trace contextRef="#ctx0" brushRef="#br0" timeOffset="113375.129">20297 9579 663 0,'1'-1'211'0,"1"-2"-272"15,0 0-10-15,-2 2 7 16,0 0 24-16,0 0 79 16,0 0 18-16,0 0 18 15,0-1 5-15,0 1 6 16,0 0-3-16,0 0-16 15,0 0-16-15,0 0-24 0,0-1-9 16,0 1-11-16,0 1-1 16,0 0-5-16,0 0-1 15,0 0 0 1,4 1-2-16,3 2 1 0,1 0 0 16,1 2 0-16,1-2 0 15,30 38 0-15,-28-28-1 16,2 0 1-16,0 0 0 15,3 3 0-15,1-1 0 16,-5 0 1-16,4 1-1 0,-1 1 1 16,-1 5 1-16,3-1-1 15,-1 4 0-15,0-2 0 16,-4-3 0-16,0 2 0 16,2-1-1-16,2-2 1 15,1 4 0-15,1 0 0 16,-2 2 0-16,5 7 2 15,0 1 3-15,1 0 4 16,2 1 1-16,-6-7-2 16,1-2-2-16,2 2-4 15,-2-6-1-15,5 6 1 16,-1 3 0-16,-1-1 0 16,-2 2 0-16,1-3-1 15,-2-4 2-15,2 2 0 16,-1 4 0-16,-4 1-1 15,3 1-1-15,-6 0 0 0,4-3-1 16,-4-5 0-16,3 0 1 16,-1-4-1-16,1 2 0 15,3 6 1-15,-4-2-1 16,3 1 1-16,-4 0 0 16,-1-5-1-16,-2 1 1 15,2-2-1-15,0-3 1 16,-4-2 0-16,1 0 2 0,-3 1 2 15,1 0 10-15,-1 1 9 16,0 0 1-16,-2-5 6 16,0 1-5-16,-2 1-4 15,1-2 0-15,1 2-5 16,-4-2-2-16,3-5 4 16,-3 0-1-16,0-4-1 15,2 1-2-15,-3 0-11 16,0-3-2-16,-1-2-2 15,0 0 0-15,0 0-6 16,0 0-14-16,0 0-77 16,0 0-115-16,-1 0 134 15</inkml:trace>
  <inkml:trace contextRef="#ctx0" brushRef="#br0" timeOffset="115607.991">19663 9661 274 0,'-5'-1'93'15,"6"0"-72"-15,-1 0-5 16,0 1 18-16,0 0 60 16,0-2 14-16,0 1-3 15,0 0-10-15,0 0-37 16,0 0-11-16,-1 0-16 16,0 0-9-16,0-1-10 15,-1 1 5-15,0-7 14 16,-1-1 6-16,0 1 8 0,0-3-3 15,-12-27-13-15,13 30-8 16,-8-1-10-16,10 0-4 16,-4 1-3-16,-2-4-2 15,3 0-2 1,-4 1-2-16,5-3-4 0,1 3-4 16,-1-2-9-16,-3 2-4 15,2 0-4-15,2 2 3 0,-1-2 8 16,-1-1 5-16,1 2 0 15,0-4-3-15,2 5-12 16,-2-1-6-16,5 2 4 16,-4 3 1-16,-1-5 0 15,7 5-2-15,-4-1-6 16,6 0 5-16,0 0 25 16,-5 0 16-16,3 0 28 15,-5-3 8-15,1 5-1 16,0-1-7-16,2 4-18 15,-3 1-9-15,0 0-12 16,0 0-2-16,0 0-1 16,0 0 3-16,0 0 6 15,0 0 6-15,0 0 2 16,1 9-3-16,1 5-3 16,7 29-6-16,-10-28 0 0,0 0 1 15,1-1 2-15,-4-3 0 16,2 2 2-16,-4 0 0 15,-1-2-2-15,3 5-1 16,-1 4-3-16,0 3 1 16,-2 3-1-16,-4-1 2 15,-4-1 6-15,6 1 4 16,-3-1 2-16,1 3-2 16,-1-4-4-16,-3 1-4 15,-3 3-3-15,1-4 0 0,-1 7 0 16,0-3 0-16,1 2-1 15,-3 3 1-15,2-4-1 16,-2 1-1-16,0 1 0 16,2 5 1-16,-3 1-1 15,3 2 1-15,-2-3 1 16,2 0-1-16,2-3 2 16,-1 0-1-16,2-2 0 15,3 0 1-15,-1-1 0 16,2-3 1-16,1 0 1 15,-3-2 2-15,3-4 3 16,-1-2 1-16,-1 5 4 16,1 0 2-16,-2 0-2 15,1 3-2-15,1-2-6 16,2-1-2-16,-4-5-4 16,0 1 0-16,2-3 0 0,-1-2-1 15,2 5 0-15,0-4 1 16,-1 4-1-16,1-2 0 15,-2-2 0-15,2 2 1 16,1-2 0-16,-1-1 0 16,4-6 1-16,-1 1 1 15,2-3 2-15,0-3 1 16,2 3 0-16,2-2 0 16,0 2 0-16,1-1 0 0,0-5-1 15,-2 0-1-15,1 0 0 16,0 0-2-16,1 0-1 15,-1 0-1-15,1 0 0 16,0 0-1-16,0 0-1 16,0 0-1-16,0 0-3 15,0 0-3-15,-1 0-5 16,0 0-2-16,0 0-4 16,-1 2-1-16,-1 3-3 15,0 1-2-15,-2 0-2 16,-1 0 0-16,3 1-11 15,-7-2-17-15,-3 3-69 16,-29 29-49-16,26-27 105 16</inkml:trace>
  <inkml:trace contextRef="#ctx0" brushRef="#br0" timeOffset="117106.56">16582 9660 367 0,'-3'0'144'15,"0"-1"-72"-15,-1 1-74 0,3 0 4 16,-1 0 44-16,1 0 22 16,0 0 36-16,0 0 10 15,0 0-5-15,0 0-8 16,-1 0-25-16,1 0-14 15,0 0-29-15,0 0-13 16,1 0-13-16,0 0 1 16,0 0 4-16,0 0 2 15,0 0 3-15,0 0-3 16,0 0-10-16,0 0-4 0,0 0-3 16,2 4-1-16,8 8 2 15,8 4 0-15,36 30 1 16,-27-24-1-16,4 2 0 15,0 2 0-15,2 1-1 16,7 0 1-16,6 6 0 16,3 4 0-16,5 10 1 15,-4 4 0-15,-4 1 0 16,-3 0 0-16,-7-5 1 16,-1 2-1-16,-7-1-2 15,-5-2-14-15,-2-2-36 16,-5-4-12-16,-5-3-37 15,-3 0-12-15,-6-9-66 16,1-6-75-16,-3-12 162 16</inkml:trace>
  <inkml:trace contextRef="#ctx0" brushRef="#br0" timeOffset="117602.045">17199 9571 1033 0,'1'2'244'0,"0"0"-550"16,-1 0-3-16,0-2 119 16,-1 0 105-16,0 2 220 15,0 11 9-15,-2-4-62 16,2 4-18-16,-7 28-7 16,-2-29-1-16,-2 3-6 15,-4 0-9-15,-1 3-10 16,-3 4-2-16,-5 5-6 15,-4 3-4-15,-7 10-11 16,1 3-4-16,-3 12-3 16,-1 7-1-16,6 3 0 15,0-1 1-15,4-5-1 0,1-4 0 16,2-5 1-16,1-4 0 16,6-4 1-16,-1-3 0 15,3-3 1-15,-2 2 1 16,4-5-1-16,3-5-6 15,4-10-72-15,3-5-79 16,3-9 95-16</inkml:trace>
  <inkml:trace contextRef="#ctx0" brushRef="#br0" timeOffset="117872.065">17375 10062 639 0,'0'8'3'0,"0"0"-51"0</inkml:trace>
  <inkml:trace contextRef="#ctx0" brushRef="#br0" timeOffset="118226.138">17372 10115 100 0,'-5'48'75'0,"4"-38"19"15,-1 1-11-15,-1 1-3 16,2 3-25-16,-1 1-23 15,-2 1-28-15,0 4-2 16,-2 5 3-16,3 2 1 0,4 8 1 16,-2 2 0-16,2 11 0 15,2 5 2-15,-2 3 23 16,5 1 11 0,-1-5 15-16,-3-3 7 0,-1-9 2 15,-1-4 5-15,0-7 15 16,-1-5 6-16,-2-2-3 15,-1 0-7-15,0-4-14 16,0-2-7-16,-1-4 2 16,0-4 6-16,-1-2 0 15,-2-2-7-15,0-3-17 16,0 4-10-16,-8-6-15 16,1-3-3-16,-5 0-7 15,-7-7-6-15,1-4-16 16,-4-4-21-16,-3-7-79 15,-1-6-55-15,0-15-223 16,-1-11 243-16</inkml:trace>
  <inkml:trace contextRef="#ctx0" brushRef="#br0" timeOffset="118621.639">17250 9877 409 0,'0'13'190'0,"-3"-1"-63"15,3 1-11-15,-1 2-12 16,-1 0-11-16,2 4-35 15,-1-1-23-15,-1 3-27 0,4 1-9 16,-2-1-57-16,0 0-80 16,1-5 88-16</inkml:trace>
  <inkml:trace contextRef="#ctx0" brushRef="#br0" timeOffset="119115.395">17571 9879 1052 0,'7'-2'356'0,"-3"0"-347"0,-1 2-69 16,-3 0 1-16,0-1 19 16,0 0 43-16,0 0 4 15,2 0-2-15,10 0 0 16,3 0-1-16,30-2-1 16,-29 2-2-16,0 1-1 15,0-3 0-15,2-3 0 16,1 2 0-16,1-1-1 15,-1 0-23-15,1 4-37 16,-2-3-106-16,1 2-69 0,-1 0 137 16</inkml:trace>
  <inkml:trace contextRef="#ctx0" brushRef="#br0" timeOffset="119558.881">17791 10068 491 0,'0'1'73'15,"2"0"-208"-15,-2 0 10 16,-2-1 103-16,1 0 84 16,0 0 73-16,0 0 8 15,0 0-5-15,0 0-1 16,1 0-11-16,0 0-19 0,0 0-48 15,0 0-22-15,0 0-26 16,0 0-1-16,0 0-3 16,1 0-2-16,13 7-5 15,2-1-2-15,28 10-29 16,-28-13-24-16,-2-1-73 16,-5 1-45-16,-3-1-110 15,-1-1 170-15</inkml:trace>
  <inkml:trace contextRef="#ctx0" brushRef="#br0" timeOffset="119820.863">18211 9481 518 0,'2'5'46'16,"-4"5"-85"-16</inkml:trace>
  <inkml:trace contextRef="#ctx0" brushRef="#br0" timeOffset="120315.545">18203 9534 148 0,'-14'92'82'0,"6"-63"7"31,0 1-9-31,0-3-11 0,-1-2-11 0,2 3-33 16,6-1-15-16,1 1-6 16,0-3 1-16,7-5 28 15,-3-1 4 1,3-7 2-16,3 3 0 0,0-4-27 15,0 0-2-15,7 1-1 16,3-3-1-16,5-1 3 16,3-6 4-16,1-2 6 15,2-2 9-15,-5-5 6 16,2-2 9-16,-1-2 9 16,-4 1-1-16,-5 1 7 15,-1 1-4-15,-5-1 8 0,-3 2 5 16,-2-1 0-16,-1 1-5 15,-4 1-13-15,-1-1-9 16,-2 0-16-16,-3-1-4 16,-5-1-10-16,0 0-2 15,-3-6-2-15,-3 1-2 16,-5-6-1-16,0 0-1 16,-3 2-2-16,1-4 0 15,-1 5-2-15,-1-2 9 16,0 1 2-16,-3 0 1 0,2-1 2 15,2 1-11-15,-2 1-3 16,3 4 0-16,-2 1-7 16,-1 3-2-16,3 3-8 15,-3 3-2-15,3 0-2 16,-1 1 1-16,4 1-7 16,2-1-7-16,6 3-57 15,0 1-94-15,0 2 121 16</inkml:trace>
  <inkml:trace contextRef="#ctx0" brushRef="#br0" timeOffset="121329.374">21108 9473 833 0,'4'2'208'15,"-1"4"-317"-15,3 3-74 0,2 4 30 16,-1 1 132-16,-4 0 86 15,3-3 37-15,-2 1-1 16,-1-3-10-16,-1 1 5 16,3 0 4-16,-4-1-12 15,3 2-41-15,0 0-18 16,3 3-21-16,1-3-3 16,4 3-3-16,-1 1 0 0,6 2 0 15,2 5 0 1,3 1 0-16,6 3 0 0,-1 1-2 31,3 6 0-31,1-1 0 0,-1 1-1 0,-1 5 0 16,0-3 1-16,-3 6-1 15,-1 2 1-15,-9-7-1 16,-1-4-5-16,-11-9-30 16,2-3-21-16,-2-3-45 15,4-4-18-15,-5-5-46 16,2-2-52-16,-2-4 144 15</inkml:trace>
  <inkml:trace contextRef="#ctx0" brushRef="#br0" timeOffset="121833.97">21610 9289 1154 0,'1'0'319'0,"-2"0"-574"16,1 4-2-16,-1-4 46 15,-1 0 80-15,1 0 229 16,-1 9 19-16,-2 5-13 16,-8 29-19-16,1-29-33 15,2 5-5-15,-6 0-5 16,0 3-2-16,-1 5-6 16,-7 3-2-16,2 10-10 15,-2 0-7-15,-1 7-11 16,4-5-3-16,2-2 0 15,2-1-1-15,3-4 1 16,2 5-1-16,-1-4 0 16,-1 0 1-16,2-2 0 15,-1-4-1-15,0 4 1 0,1-1 0 16,1-2 0-16,0-2-1 16,0-8-12-16,2-3-11 15,1-3-44-15,0-2-39 16,2-4-205-16,0 0 204 15</inkml:trace>
  <inkml:trace contextRef="#ctx0" brushRef="#br0" timeOffset="122362.211">21927 9752 882 0,'4'7'212'0,"1"7"-396"16,3 2-1-16,4 11 37 16,3-1 80-16,1-4 135 15,-6-5 12-15,3-2 20 0,-1 1-7 16,-2 3-29-16,6 0-9 16,-2 3-28-16,-2 5-12 15,1 0 8-15,-3 2 14 16,2-1 21-16,-5-1 13 15,-3-4-9-15,-1 0-16 16,-2 1-20-16,-2 0-12 16,-6 3-9-16,-1-2 0 15,-6-1-1-15,-1-1 0 0,0-6 1 16,-1 2 0-16,-3-6 3 16,4-3 2-16,-3 0 1 15,-5-3 0-15,-6-4-4 16,0-1-9-16,0-6-59 15,2-1-30-15,-3-10-74 16,1-6-78-16,-3-24 164 16</inkml:trace>
  <inkml:trace contextRef="#ctx0" brushRef="#br0" timeOffset="122707.972">21725 9463 846 0,'0'-1'166'16,"0"-1"-417"-16,0 1 4 15,0 0 101-15,0 0 113 0,-1 0 147 16,0 0 5-16,0 1-40 16,-1 0-30-16,1 0-31 15,0 5-5-15,0 14-65 16,1 30-121-16,0-24 113 15</inkml:trace>
  <inkml:trace contextRef="#ctx0" brushRef="#br0" timeOffset="123167.331">22322 9341 693 0,'7'0'236'0,"5"-4"-229"16,3-1-2-16,3 2-2 15,-1 0 19-15,3 3 30 16,-3 0 4-16,-5-3-6 15,4 6-17-15,-5-3-28 16,-4 1-10-16,4 1-21 16,-3-2-9-16,-4 6-11 15,4-4-1-15,-3 2-13 16,-1-1-17-16,2-2-111 16,-1 5 121-16</inkml:trace>
  <inkml:trace contextRef="#ctx0" brushRef="#br0" timeOffset="123517.615">22154 9736 797 0,'8'-1'306'0,"12"-6"-267"16,4-8-209-16,6 1-1 15,3 0 9-15,-4 3 154 16,-3 1 61-16,-1 2 8 15,-2 2-3-15,1-4-50 16,-2 5-7-16,-3 0-2 16,-2 0-4-16,-2 4-23 15,0-1-29-15,-3 2 36 16</inkml:trace>
  <inkml:trace contextRef="#ctx0" brushRef="#br0" timeOffset="124080.474">23253 9022 1127 0,'0'0'343'0,"0"0"-463"15,2 7-5-15,-2-7 12 16,0 4 39-16,2 19 94 16,4 30 12-16,-6-27-9 15,0-1-5-15,0-1-1 16,-1-3 3-16,1 0 1 16,-1 0-2-16,1 3-6 15,0 3-2-15,2 4-2 16,3 4-1-16,0-2-6 15,3 3-1-15,0 1-1 0,3 3-1 16,0 8 1-16,3 1 1 16,1-4 2-16,-1-3 1 15,-1-6 2-15,-1-5 0 16,-1-3 0-16,0-1-1 16,-2-4-2-16,0 0-1 15,-5-5-15-15,-3-4-23 16,-1-4-126-16,4 0 109 15</inkml:trace>
  <inkml:trace contextRef="#ctx0" brushRef="#br0" timeOffset="128146.662">18915 11127 449 0,'9'67'144'0,"-11"-68"-142"0,2 2 0 15,0 4 41-15,-1-5 28 16,0 0 41-16,0-1 10 15,0 1-4 1,0 0-8-16,-1-1-12 0,1 1-9 16,1-1-14-16,-1-1-5 15,0 1-15-15,0 0-5 0,1 0-10 16,-1 0-8-16,0 0-14 16,-1-1-4-16,1 1-10 15,0 0-2 1,0-5-1-16,-1-9 0 0,-1-3 0 15,-2-29 0-15,1 29 1 16,2 1-1-16,-4 2-1 16,0-1-1-16,-2-5-3 15,-2 2-1-15,-1 0 0 16,0 3-2-16,-4 3 0 16,1 3 1-16,-2 1 0 15,0 1 4-15,-1 3 2 16,-4 0-1-16,0 3 1 15,-2 2-1-15,-1 1 0 16,0 2 0-16,-4 4 0 16,1 3-1-16,-3 3-1 0,-2 0 0 15,0 5-9 1,-4 2 0-16,1 1-2 0,2-1 2 16,0 3-13-16,-1-2 2 15,3 4-15-15,6 4-2 16,4 0 10-16,4-3-4 15,9-2 3-15,-3-4-4 16,8-6-6-16,2 1-2 16,3 0 0-16,3 3 0 15,3 5 17-15,1 3 5 0,1 1 8 16,6 3 0-16,4 1-4 16,3-1 0-16,5-2 3 15,2-5 2-15,-2-1 3 16,2-4 0-16,-1 0-2 15,1-2-1-15,0-5-6 16,0-1-3-16,1-6 1 16,-3-4 2-16,2-1 13 15,-5-2 8-15,-3-5 12 16,0 1 4-16,-5-4-1 16,4 1 1-16,-5-2-1 15,4 1-2-15,-4-2-3 16,1 0-4-16,2-4-4 15,-1-1 1-15,0-4 10 16,-4-4 8-16,-2 0 7 16,-2-1 0-16,-3-1-10 15,-2-1-7-15,-5-2-9 0,0-2-1 16,-2 1 7-16,-3-2 9 16,-1-1 12-16,-1 0 3 15,-1 4-2-15,-3 6-9 16,-3 3-13-16,-3 1-5 15,-6-1-12-15,-1-2-2 16,-5 1-2-16,0 2 0 16,-6 2 3-16,-2 1-1 0,-10 3-19 15,-3 2-32-15,4 2 38 16</inkml:trace>
  <inkml:trace contextRef="#ctx0" brushRef="#br0" timeOffset="129496.629">21016 11602 123 0,'14'32'93'16,"1"-6"2"-16,0 1-24 0,1-5-41 16,1-2-15-16,-2-4-11 15,4-1 1-15,6-1 14 16,-2-5 5-16,6 1 9 16,1 1 6-16,-4-3 2 15,4 3 3-15,0-9 14 16,0 1-1-16,-1-1 4 15,-1-2 3-15,-4-2 0 16,0-4 0-16,-2-5-10 16,-3-2-11-16,-1 2-18 15,-2-1-3-15,1-1-4 16,2-1 4-16,-6-2 3 16,-2 1-3-16,-2-3 0 15,-4 1-1-15,3-3-9 16,-1-1-1-16,-4-4-8 15,3 0-3-15,-4-3-1 16,1 3-2-16,-3 0 1 0,0-2-1 16,-3-2-2-16,1-2-2 15,-2-1 0-15,1 1 1 16,-4 1-1-16,0 4-1 16,0 4-3-16,-1 3 2 15,-3 4 3-15,2-1 2 16,-3 3 3-16,-3 0-2 15,-1 1-1-15,-4-1 0 16,-4 1-1-16,-1 0 1 0,2-1 2 16,-4 2 0-16,4-2 2 15,-1 4-1-15,0 2-7 16,0 2-1-16,-2 5-17 16,2-1-8-16,-1 3-29 15,0 3-4-15,0 2 7 16,-1 3 7-16,1 1 33 15,0 2 5-15,2 6 11 16,1 0-2-16,0 6-11 16,-3-2-7-16,1 2-16 15,-2 3-2-15,1 6 6 16,4 7 3-16,-2 2 13 16,2 4 3-16,3-2 4 15,-1 2 2-15,4 4 4 16,3-3 1-16,0-3 5 15,5-6 0-15,3-8 2 0,1 0 0 16,7 3-10-16,0-2-25 16,4-1 23-16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22:43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 8170 523 0,'0'0'176'0,"-2"-8"-203"16,2 5-89-16,1-2 14 16,-2 3 16-16,1 2 89 15,-2 0 32-15,1 0 11 16,1 0 4-16,0 0-8 0,0 0-2 15,0 0-7-15,0-1-7 16,0 1 13-16,0 0 11 16,0 0 13-16,0 0-3 15,0 0-23-15,0 0-14 16,0-1-14-16,0 1-4 16,0 0-5-16,0 0-4 15,0 0-2-15,0 0 0 0,0 0 6 16,0 0 5-16,7 22 18 15,13 32 10-15,-12-24 13 16,-1 3 5-16,1 3-9 16,-4 4-7-16,1 9-17 15,-3 0-8-15,0 1-6 16,0-1-1-16,-2-3-2 16,2-1-1-1,-1-4-1-15,0-10-3 0,-1-15-3 16,0-4 0-16,0-9 2 15,0 0 5-15,0 1 7 16,0-5-3-16,0 0-12 16,0-6-10-16,3-24-26 15,8-60-4-15,-2 36 2 16,1 0 7-16,-2-1 20 16,0 4 9-16,0-6 9 15,-1 2-3-15,0-6-24 16,1-1-7-16,1 0-5 15,0-2 5-15,2 10 34 0,1 2 15 16,3 10 16-16,3 6 2 16,2 12-8-16,3 3-7 15,-3 8-1-15,-2 5 0 16,-1 3-2-16,-1 5-2 16,3 8-8-16,2 7-3 15,4 5 1-15,-3 7 5 16,-3-1 15-16,-4 4 6 0,-4 4 14 15,0 1 9-15,-3 8-10 16,-1-5-6-16,-4 4-13 16,-1-2-13-16,-2 1-5 15,-1 0-1-15,-4-5-2 16,0-4 1-16,-3-10-1 16,1-4 0-16,1-3 0 15,-1-4-1-15,4-3 1 16,-2-1-1-16,3-6 0 15,-2 1 1-15,3-1 3 16,1-1 2-16,-1 0-3 16,0 0-3-16,0 0-9 15,1-2-7-15,0-19-3 16,1-32 2-16,0 21-2 16,-1-3 2-16,-1-3 3 15,0 1 0-15,0 0 4 0,1 0 2 16,1 1 2-1,1 0 0-15,2 9 3 0,-2 6 0 16,-1 7-2-16,2 5-8 16,-1 7-48-16,0-1-19 15,1 5-7-15,-3-1 6 16,0 0 46-16,0 0 20 16,0 0 10-16,6 5 2 15,2-2 3-15,0 7-1 16,3-4 1-16,29 32 0 0,-27-27 0 15,1 0 0-15,-1 1 6 16,0 2 4 0,3 4 3-16,-1 3 1 0,4 2 1 15,-1 0-1-15,-3 4 5 16,1-1 3-16,-3 10 15 16,0 2 15-16,-3 0 2 15,0 0-3-15,0 5-15 16,-6 3-19-16,0 8-7 15,-3-1-3-15,-2 7-1 16,-2 0 2-16,-2-2 2 16,-1-1 0-16,2-8-3 15,-3-9 0-15,-1-7-4 16,0 0 0-16,-2-3-13 16,5 1-54-16,-3-4 46 15</inkml:trace>
  <inkml:trace contextRef="#ctx0" brushRef="#br0" timeOffset="773.555">2207 8327 815 0,'0'1'281'15,"0"-4"-255"-15,-1 3-56 16,1 0-3-16,0 0 12 16,0 0 19-16,0 0 10 15,0 0 3-15,0 8 8 16,0-1 1-16,0 3-1 16,1 3-2-16,9 31-10 15,-4-27-4-15,1 4-2 16,1 1 0-16,0 0 0 15,-1-1 0-15,-1 3 0 16,-2-3 1-16,1 4-1 16,-4 1 1-16,-1-2-1 15,0 1-1-15,-4-6-9 16,-1-2-8-16,-1-3-16 0,0-4-8 16,0-5-29-16,-1-2-12 15,-4-5-89-15,0-3 107 16</inkml:trace>
  <inkml:trace contextRef="#ctx0" brushRef="#br0" timeOffset="1019.103">2061 7810 1134 0,'0'-2'298'0,"0"1"-551"16,0 1-36-16,0 0 13 15,5 18-3-15,14 38 222 16</inkml:trace>
  <inkml:trace contextRef="#ctx0" brushRef="#br0" timeOffset="1453.543">2220 8007 1196 0,'3'2'346'0,"4"0"-412"0,10 10-50 16,6 6 5-16,7 8 57 15,3 6 31-15,-5 7 21 16,-1 0 2-16,-4 4 5 16,-2-3 3-16,-1-5 4 15,-2-3 3-15,-1-2 4 16,-3 1 3-16,-3 0 2 16,2-1-2-16,-5-2-7 15,-2-5-7-15,0-6-12 16,-2-2-8-16,-3-4-24 15,2 0-25-15,-3-4-60 16,0-1-24-16,1-3-34 16,-1-3 2-16,-1-1 120 15</inkml:trace>
  <inkml:trace contextRef="#ctx0" brushRef="#br0" timeOffset="1780.974">2504 7899 544 0,'-4'-1'196'0,"-1"0"-156"0,-9 5-68 16,4 4-6-16,-11 6 16 15,3 6 20-15,4 13 22 31,-11 3 6-31,3 8-1 0,-5 6-2 0,-5 9-3 16,5 3-2-16,1 5-9 16,-1 3-4-16,7-4-4 15,1-1-1-15,5 2-2 16,3-2 0-16,2-6-1 16,4-4 0-16,1-11-10 15,4-6-27-15,5-8-94 16,4-6 86-16</inkml:trace>
  <inkml:trace contextRef="#ctx0" brushRef="#br0" timeOffset="2366.638">2500 8161 1008 0,'0'1'269'15,"1"4"-337"-15,6 5-35 16,8 8 19-16,40 28 64 15,-26-29 15-15,2-5 5 16,1-6 1-16,3 0 3 16,2-3 3-16,-5-6 5 15,3-1 3-15,-9-6 9 16,0-2 4-16,-6-1 1 16,-7-1-2-16,-1 0-8 15,-7 3-6-15,1 3-7 16,-4 0-3-16,-3 3-17 15,-2 0-27-15,-6 0-29 16,0 1-19-16,-9 0-3 16,-4 0 24-16,-7 4 25 0,-9 1 21 15,-4 10 14-15,-6 4 1 16,-2 10 1 0,1 3 1-16,4 5-9 0,5-2-11 15,13 0-21-15,4 2 0 16,18 0 14-16,2 5 13 15,8 0 41-15,4-3 17 16,6-1 33-16,6 1 1 16,5-2-18-16,5 4-16 15,-2-8-42-15,1-2-16 0,-2-7-69 16,0-3-108-16,3-12 126 16</inkml:trace>
  <inkml:trace contextRef="#ctx0" brushRef="#br0" timeOffset="3200.745">3181 8120 1183 0,'5'-5'360'0,"-2"-3"-462"15,2 2-9-15,-4 3 12 0,-1 2 33 16,0 1 76-16,0 0 10 16,-1 0 17-16,0 0 0 15,-1 0-3-15,1 0-2 16,-14 7-11-16,-42 28-11 15,21-8-8-15,-4 2-1 16,-3 2 1-16,1 2 0 16,6-2 0-16,2 3 0 0,12-1-2 15,4-1 0-15,11 1-1 16,7-4-3-16,6-1 0 16,4-2 0-16,0-7-3 15,5 0 1-15,1-7 1 16,4 0 1-16,3-4 4 15,3-6 0-15,5-4 0 16,0-5 0-16,1-8-2 16,-2 0 1-16,-2-6 4 15,-3-1 6-15,-3-9 4 16,-2-6 2-16,-7 1-5 16,1-2-2-16,-5 2 1 15,-7 0 4-15,-4-5 1 16,-7-6 3-16,-7-1-9 15,-4-2-15-15,-7-5-9 16,-5 1-8-16,-7-1-6 0,1 2 8 16,2 2 3-1,-1-1 4-15,7-5 8 0,4 7 2 16,4 0 4-16,4 4 1 16,5 8 0-16,-1 2 2 15,8 14-1-15,0 6-5 16,2 10-23-16,4 1-17 15,3 5-11-15,5 4 4 16,8 11 22 0,7 7 20-16,7 16 27 0,2 4 12 0,10 10 23 15,-1 8 7-15,8 3 15 16,2 3 2-16,0 4-11 16,1 0-3-16,-6 4-23 15,-2 7-9-15,-8-4-13 16,-6-7-5-16,-1-6-7 15,-2-7-2-15,-1-6-21 16,0-2-37-16,-2-9-269 16,2-7 223-16</inkml:trace>
  <inkml:trace contextRef="#ctx0" brushRef="#br0" timeOffset="4935.356">11268 8092 631 0,'-8'67'93'0,"8"-67"-262"16,-3 0 10-16,1 2 95 16,2-2 53-16,-2 0 17 15,2 0 8-15,0 0 54 16,0 0 24-16,0 0 31 15,0 0 0-15,0 0-31 16,0 0-11-16,0 0-4 16,0 0-2-16,0 0-6 15,0 0-9-15,0 0-18 16,0 0-11-16,0 0-12 16,0 0-6-16,0 0-9 15,0 0-3-15,0 0-4 16,-1 4-3-16,0 13 0 15,0 35 1-15,3-27 3 16,5 5 1-16,1-2 1 0,3 3 0 16,-1 2 1-16,-1 2-1 15,-1 2 1-15,0-6 1 16,-2-3 1-16,0-8-1 16,-1-5 1-16,-2-2 0 15,0-5 0-15,-1-2 2 16,-2-5 5-16,0-1 4 0,-2-1 13 15,1 0 2-15,0 0-6 16,0-1-4 0,-2-10-19-16,-4-18-6 0,-5-42-3 15,8 28 0-15,0-2 2 16,4 3 4-16,1-1 1 16,3-2 2-16,3-2 0 15,0 3 0-15,3 6 1 16,3 3 0-16,-1 6-3 15,3 2-4-15,3 5-4 16,0 1 0-16,-1 6 6 16,4 4 3-16,-3 4 5 15,-3 1 2-15,4 9-3 16,-4 1 1-16,0 10-4 16,4 7 2-16,1 9 2 15,0 7 0-15,-2 2 0 16,1 4-1-16,-2 4-1 0,-2 4 3 15,-1-3 0-15,-3-2 0 16,-2-6-1-16,-1-2-1 16,-3 3-2-16,-3-1 2 15,1-5 2-15,-2-5 0 16,0-10 1-16,1-8-1 16,-1-5-1-16,-1-4 0 15,0-2 2-15,0 0-1 0,0-1-7 16,0 0-8-1,0 0-15-15,5-22-3 0,7-38 3 16,-9 21 6-16,3-1 9 16,-2 1 4-16,1 3 7 15,-1 1 4-15,-2 1 8 16,0 1 0-16,-1 0-4 16,3 4-4-16,-3 10-4 15,0 1 1-15,0 8-1 16,-1 1-1-16,0 2-1 15,1 1-2-15,-1 4-1 16,0 3-6 0,0 0-5-16,0 0-1 0,0 2 0 15,7 21 6-15,12 43 7 16,-8-21 1-16,1 9 5 16,0 3 4-16,1 6 5 0,-1 5 2 15,-7 9-4 1,-1 7-4-16,-2-7-24 0,-4-7-31 15,2-14-101-15,-2-8-96 16,-3-18 151-16</inkml:trace>
  <inkml:trace contextRef="#ctx0" brushRef="#br0" timeOffset="5235.068">12118 8385 1510 0,'1'1'393'0,"-1"5"-537"16,3 3-4-16,-3 12 51 15,0 5 79-15,0 5 22 16,0 0-2-16,0-7-1 16,0-6-1-16,2-5-75 15,0-5-59-15,-1-7-36 16,1-5-77-16,-1-26 166 16</inkml:trace>
  <inkml:trace contextRef="#ctx0" brushRef="#br0" timeOffset="5477.936">11946 7604 1532 0,'33'33'404'15,"-33"-31"-506"-15,1 0-113 16,-2 3 23-16,1-5 128 16,0 0 53-16,0 3-44 15,0 12-52-15,0 3 65 16</inkml:trace>
  <inkml:trace contextRef="#ctx0" brushRef="#br0" timeOffset="5904.141">12168 7854 1587 0,'16'3'366'16,"8"1"-570"-16,4 6-6 15,5 5 86-15,-1 5 107 16,2 10 20-16,0 4 8 16,-1 6 12-1,-2 2 5-15,-2 4 20 0,-2 3-5 0,0 0-9 16,-3-2-2-16,-7-10-21 15,1-4-6-15,-7-2-1 16,0 1-1-16,-3 1-2 16,-1-2-1-16,-6 0-6 15,0-3-10-15,-3-3-32 16,-5-2-16-16,2-9-28 16,-2-2-13-16,4-7-18 15,-1-3-16-15,-2-5-109 16,-4-5 158-16</inkml:trace>
  <inkml:trace contextRef="#ctx0" brushRef="#br0" timeOffset="6253.182">12480 7737 1118 0,'-3'10'292'15,"-1"-1"-394"-15,1 3-63 16,-6 6 50-16,-3 3 82 0,0 3 52 16,-4 4 18-16,3 6 10 15,-4 1 2-15,0 9 1 16,3 2-17-16,3-1-27 15,0 2-2-15,2-3 0 16,0 0 2-16,1-1 0 16,0-2 0-16,2-5-2 15,-1-1-2-15,2-2 0 16,2-1-2-16,2-4-47 16,0-4-65-16,2-8 72 15</inkml:trace>
  <inkml:trace contextRef="#ctx0" brushRef="#br0" timeOffset="6837.955">12676 8135 1165 0,'8'8'386'16,"3"-7"-366"-16,4-1-90 16,4 6 2-16,3 2 31 15,2 3 36-15,-1 1 1 16,3-2 1-16,0-1 2 16,-2-2-1-16,5-1 1 15,-7-4 1-15,-5-3 2 0,-3-6 5 16,-5 0 1-16,4-5 10 15,-4-2-2-15,2 2-6 16,-4-3-5-16,-5 3-19 16,0-1-5-16,-2-2 2 15,-5 5 2-15,-4-8 8 16,0 3 3-16,-5-3 2 16,1-2 2-16,-8 5 1 15,-3 0 0-15,-6 8 1 16,-1 2-1-16,1 5-1 15,0 2-1-15,3 7-5 16,5 3-4-16,6 3 0 16,1 7 3-16,3-2 9 15,6 6 4-15,3 6 2 16,6-1-3-16,7 9-5 16,-2-2-2-16,5 2-2 0,1-3-9 15,4-4-23-15,3 0-27 16,-1-4-85-16,5-5-12 15,0-7-37-15,-1-8 9 16,2-9 44-16,0-8 1 16,-3-8 34-16,0-5-3 15,3-3 76-15</inkml:trace>
  <inkml:trace contextRef="#ctx0" brushRef="#br0" timeOffset="7558.527">13330 8153 177 0,'22'-9'83'0,"1"0"13"16,-7 2 19-16,-7 2 47 16,-1 2 17-16,-4 1-15 15,-1 2-9-15,-3-1-30 16,0 0-24-16,0 1-31 16,-1 0-21-1,0 0-23-15,0 0 1 0,-12 13-8 16,-48 36-3-16,24-20-6 15,4-2-3-15,-1-2-5 16,8-2 0-16,5-7 0 16,2 2 1-16,7-3 0 15,2-2 2-15,4-1-1 16,1-2-1-16,4-3 1 0,0 3 0 16,3-5-1-16,3 1-3 15,3-1-3-15,3-5-4 16,5 0-4-16,4 0-2 15,4-4-1-15,0 2 1 16,1-10-3-16,0 0-1 16,-2-4 0-16,1-5 1 15,0 0 6-15,-3-4 3 0,-4-9 4 16,2-2 1 0,-4-7 2-16,-1 1 0 0,1 0 0 15,-3 0 1-15,-2 6 5 16,-2-2 1-16,-8 4 1 15,-5 1-2-15,-2 3-3 16,-2 2-3-16,-3-2 0 16,1 0 2-16,-4-4 5 15,3 4 1-15,0 3 3 16,0 2 1-16,-2 9-1 16,2 2 1-16,-1 6-2 15,0 3-3-15,6 5-7 16,-1 1-4-16,1 9-1 15,5 5 1-15,1 14 7 16,2 10 4-16,9 14 5 16,4 14 3-16,9 21 14 0,4 11 1 15,-1 17-4 1,3 5-4-16,-2 1-16 0,3 2-2 16,-4-11-1-16,0-9 0 15,-6-20-1-15,-4-14 0 16,-4-20-16-16,-4-10-19 15,-5-17-68-15,-3-6-75 16,-5-7 111-16</inkml:trace>
  <inkml:trace contextRef="#ctx0" brushRef="#br0" timeOffset="10340.864">8514 7766 309 0,'6'11'43'0,"-6"-4"-111"15,3 2-14-15,0 2 65 16,-2-3 50-16,2 1 42 16,-1-2 14-16,-2-4 28 15,1 2 13-15,-1-6 19 16,0 1 14-16,0-1-22 15,-1 0-17-15,1-1-35 16,0 1-21-16,0 0-15 16,0 0-8-16,0 0-18 15,1-11-6-15,0-2 0 16,3-31 3-16,-5 31 8 16,-1-5 2-16,-1 1 0 15,-1-1-3-15,-4-2-11 16,-2 2-5-16,-3 0-6 15,-2-1-2-15,0-5 1 16,-3-1 1-16,-3-6-2 16,0 0 1-16,0 3-2 0,1 1 1 15,-1 5 3-15,1 4-1 16,-1 1-3-16,0 1-3 16,-4-1-4-16,-1-2-1 15,0 3-1-15,1 4 2 16,-1-1-2-16,3 2-1 15,-7 2 1-15,-3-1-1 16,-1 2 2-16,-9-1 0 0,-1 3 2 16,0 1-1-16,2 0 1 15,3 3 0-15,5 0-6 16,-4-1 1-16,6 2-1 16,-4-1-1-16,0 3 5 15,5 2-1-15,-10 0 0 16,0 1 1-16,-6 4-2 15,-4-2-5-15,1 4-6 16,0 1-1-16,3 4 0 16,0 2 5-16,0 4 3 15,-2-1 0-15,-5 0-1 16,-2 2 0-16,-1-2 3 16,-1 2 1-16,4 1 1 15,3 1 0-15,5 3 1 16,1 0-4-16,-1 3-14 15,-3 2-1-15,-1 2-2 16,-2 0 3-16,3 0 17 0,3-1 1 16,4 3 2-16,5 4-1 15,2-2 0-15,3-1-7 16,2 1-6-16,-1-2 1 16,0 7-3-16,3 5 7 15,3 1-1-15,2 1-2 16,5 1 1-16,1-4 2 15,3 2 5-15,0-1 3 16,4-2 2-16,0 3 0 0,2 0-1 16,1-1 1-16,0 1-1 15,0-3 1-15,1 0 1 16,0 1 0-16,3 1 1 16,-1-2 1-16,2-7-1 15,0-2 1-15,2-1 0 16,0 1 0-16,2 3 0 15,1-3 0-15,2 1 0 16,2-2 0-16,0 1 0 16,-1 5 0-16,1-3 0 15,0-2-1-15,-1-8 3 16,3 0 2-16,0-6 2 16,0 1 1-16,1 2 0 15,3-3-1-15,-1 1-2 16,3 2 0-16,0-8-2 15,0 1-1-15,2-2-1 16,-2-1-2-16,2-3 1 0,0 1 0 16,-3-1 8-16,4 1-1 15,-7 1 1-15,-2 0-1 16,5-2-7-16,0 1 0 16,7-1-1-16,4 0 0 15,0 0 0-15,4-2 1 16,1-1-1-16,4 2 0 0,3-3-1 15,-2 1 1-15,1 3 0 16,-1-4 0-16,-1 1-1 16,0 1 1-16,-3-3-1 15,-2 1 1-15,-1 0 0 16,-1 2-1-16,2-1 1 16,4 0-1-16,-1 3 1 15,2-4 0-15,0 4-1 16,-1 4 1-16,-3-1-1 15,1 2 0-15,-1-2 1 16,-3-2-1-16,1 1 0 16,1 2 1-16,-1-1 0 15,-5-1 0-15,6 0-1 16,-3-4 1-16,9 1 0 16,3-1 1-16,-4-2 1 15,2 0-1-15,-3-3 1 16,1 1-1-16,2-3 1 0,-1-1 1 15,0-2 0-15,2-1 0 16,-8-7 0-16,3 1 0 16,-2-4-1-16,-1-1-1 15,6 2 2-15,-2-6 1 16,2-3-1-16,-2-4 1 16,1-4-1-16,0-2-1 15,-1-4-1-15,-1 0-1 16,0-9 0-16,-2-1-1 15,0-9 0-15,1-2 0 16,-5 4-2-16,2 3 2 0,-3 1-1 16,2 6 1-1,-2-2 2-15,0-1-1 0,0 6 0 16,-5-8 0-16,-1 4 1 16,-4-2 2-16,-4 2 4 15,-1 6 2-15,-2 3-1 16,-4 1 0-16,3 1-6 15,-2-3 0-15,-1-1-2 16,3 0 0-16,-2 1-1 16,0-1 0-16,0 1 0 15,-1-3 0-15,0 1 1 16,-2-2 0-16,1 3 0 16,-2 4 0-16,1 0-1 15,0 3 1-15,-2-3-1 16,-2-3 0-16,1 6 3 0,0 0 1 15,-1 3 2-15,1 1-1 16,-4 2-1-16,-2-3-3 16,-1-1 1-16,1-4 0 15,-3-8 1-15,3 1 2 16,-1 2-2-16,0-2 1 16,3 1 1-16,2 3-1 15,-1-4 0-15,2 5 0 16,-2 3-1-16,1 1 1 0,2 7-1 15,-4-2 1-15,2 3 0 16,-2-2-1-16,1-1 3 16,-1-1 1-16,-3 1 1 15,0-1 0-15,-3-1-4 16,1 3-4-16,2 0-5 16,-4 3-4-16,2 5-13 15,-1-1-4-15,-2 4-10 16,1 1-5-16,3-3 0 15,-1 1-2-15,3-2-8 16,-2 0-6-16,3 1-32 16,4 1-39-16,-2 2-183 15,4 0 203-15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31:22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23718 4208 294 0,'4'-6'73'15</inkml:trace>
  <inkml:trace contextRef="#ctx0" brushRef="#br0" timeOffset="582.825">23726 4192 321 0,'4'-5'127'0,"-2"2"-80"16,0-1-10-16,0 1 6 15,0-1 6-15,0 1 1 16,1-2 4-16,1 0-5 0,1-2-3 16,0-3-2-16,2 1-4 15,27-25-9-15,-25 28-8 16,3 2-13-16,-2 1-5 15,0 2 1-15,2 1 0 16,-2 1 7-16,2 2 6 16,-3 2 5-16,1 1 2 15,1-3 0-15,-2 1-3 0,5-2-5 16,0 0-2-16,2 1-6 16,3-2-3-16,1 1-2 15,0-1-2-15,1 0 0 16,5-1 0-16,-2 0-1 15,3-1 0-15,-3-2 0 16,0-1-1-16,0 0 0 16,-1-1 0-16,0 0 0 15,-2 3-1-15,-2-1-1 16,0 0-1-16,3 3 0 16,-1-2 0-16,2 2 1 15,3 0-1-15,-1-2 1 16,3-2-1-16,4-1 1 15,-3 0 1-15,5-4 0 16,-1 3 1-16,4-2 0 16,0-4-1-16,3 4 1 0,3-2-1 15,1 1 0-15,1 1 1 16,-5 0-1-16,-2 2 0 16,-3 0 1-16,1 3-1 15,-2-1 1-15,1 3 0 16,-3 1-1-16,-3 0 0 15,-1 1-2-15,-2 3-2 16,-3-1-17-16,-3 4-11 16,-2 3-34-16,-3 3-49 15,-3 11 77-15</inkml:trace>
  <inkml:trace contextRef="#ctx0" brushRef="#br0" timeOffset="1176.096">24245 10834 286 0,'-9'-3'111'0,"-8"1"-72"16</inkml:trace>
  <inkml:trace contextRef="#ctx0" brushRef="#br0" timeOffset="1262.87">23890 10650 49 0,'-18'-17'11'15,"-7"0"3"-15</inkml:trace>
  <inkml:trace contextRef="#ctx0" brushRef="#br0" timeOffset="2130.449">23574 10391 137 0,'-1'0'99'0,"0"0"5"16,1 2-32-16,-1-2-43 0,0 0-14 16,-1 0-15-16,-1 6 0 15,-6 10-1-15,-21 29 1 16,21-30 4-16,-5 2 2 16,2-2 7-16,2 1 4 15,-3 1 1-15,7-2 0 16,-1-3-4-16,3 0-2 15,0-4 6-15,-1-2 18 0,5-4 33 16,-2 0 18-16,2-2 27 16,0 0-2-16,0-1-21 15,-1 0-10 1,1 1-31-16,0-1-14 0,0 0-16 16,0-1-7-16,0 1-7 15,14-2-2-15,3-3-1 16,32-14 1-16,-26 11 0 15,1-1 2-15,-2 2 2 16,1 1 1-16,-1 1 0 16,1-1-2-16,0 0-2 15,1 0-3-15,1-1 0 16,1 5-1-16,-2-1 4 16,4 4 2-16,-4-1 2 15,-1-3 2-15,3 1-3 16,-5 0-1-16,3-1-1 15,1 0-1-15,6-2 1 16,5 0 0-16,4-1 0 0,3 2 3 16,-5-4 4-16,0 3 0 15,-1-3 4-15,-2 4 1 16,2-1-2-16,-2 2-3 16,-3 2-3-16,2-1-4 15,-3 2-2-15,5 1-1 16,4 0-1-16,-1 4 1 15,1 0-1-15,-4-1 0 0,-4 4 0 16,-3-2-1-16,-1-1 0 16,-2 2-1-16,0-3 0 15,-1 2 0-15,-1-1 0 16,2 0 0-16,-2 0 1 16,-2-1 0-16,0 1 0 15,-4-4 0-15,-5 1-1 16,5 1 1-16,-4-2-1 15,-1 2 1-15,4-1 1 16,-5-1 0-16,0-1 1 16,2 0 0-16,-5-1-2 15,3 0-1-15,-3 2-14 16,-1 0-13-16,-2 0-41 16,-4 0-41-16,1 0-270 15,-3-2 256-15</inkml:trace>
  <inkml:trace contextRef="#ctx0" brushRef="#br0" timeOffset="4901.956">10531 4439 595 0,'-4'0'105'16,"2"-2"-225"-16,4 2-56 15,-2-1 51-15,-1 0 142 16,0 0 74-16,0 0 40 16,0 0-9-16,-1-1-22 15,1 1-12-15,0 0-31 16,0 0-16-16,0 0-24 15,0 0-7-15,-1 0-3 16,1-1 0-16,0 1-2 16,0 0 0-16,0 0 0 15,0 0 1-15,0 0 6 16,-1-1-2-16,1 1 0 16,0 0-5-16,0 0-5 0,0 0-3 15,0 0-1-15,1 0 0 16,0-1 1-16,0 1-1 15,0 0 1-15,7-4 0 16,5 1 0-16,1 0 2 16,30-4-2-16,-26 8 0 15,0-2 1 1,5 2-1-16,-1 1 0 0,0 2 2 0,3 0 0 16,-1 0 0-1,-1-1 1-15,0 1 0 0,1 0 1 16,1 0 0-16,2-2 1 15,2-1 2-15,3 0 0 16,-2 0 0-16,3 2 0 16,-2-2-3-16,-3 3-1 15,1-1 1-15,-5-2-1 16,1 4 0-16,-3-2 0 16,0 2 0-16,-2 1 1 15,-1-4 0-15,0 1 0 16,-3 2 0-16,0-1-1 15,1 1 0-15,0 1-1 16,1-2 1-16,2 4-1 16,-1-2 1-16,4 1 0 15,0 3 1-15,1-3 1 16,0 3-1-16,-2-2 1 16,-3-2-1-16,2 1 0 0,1-3 1 15,-5-2 0-15,3 3 1 16,-1-3 2-16,0 0 0 15,-2 0 1-15,1-2-2 16,1 1-2-16,-2-1-1 16,3 1 0-16,-1 2 0 15,0 1 0-15,-3 0-1 16,1 0 0-16,-3-1 1 16,0 0-1-16,-1-1 1 0,0 0-1 15,-1 2 0-15,2-1 0 16,-4 0 0-16,4 0 0 15,0 0 0-15,-1-2 1 16,1 0-1-16,-3 1 1 16,0-1-1-16,-1 0 1 15,-2 1-1-15,1 0 0 16,-4 1-1-16,3-2-2 16,-1 0-4-16,2 2-34 15,-1-1-28-15,1 2-67 16,-2-1-61-16,-4 1 125 15</inkml:trace>
  <inkml:trace contextRef="#ctx0" brushRef="#br0" timeOffset="52760.432">8824 14895 693 0,'4'5'327'0,"-4"-5"-121"15,0 0-140-15,0 0-75 16,0 0-3-16,0 0 4 16,0 0 2-16,3 0 2 15,4 1 1-15,-1 0 3 0,0 0 1 16,2-1 4-16,-1 0 2 15,2-1 3-15,0-1-1 16,4-3-1-16,30-11-2 16,-26 7-3-16,2 1-2 15,2-4-1-15,2 2 0 16,4-1 0-16,-1 2 0 16,-2 0 0-16,1 2 0 15,0 4 0-15,-5-4 1 0,7 3 1 16,-1 1 0-16,-2-2 0 15,4 4 1-15,-1-3 0 16,3 3-1-16,0 1 0 16,0 0 0-16,1 0 0 15,-1-2-1-15,3 1 0 16,-1-1-1-16,0 0 1 16,-1 1 1-16,3 1 0 15,-2-2 0-15,3 0 0 16,-1-2 1-16,3 0 3 15,3-2 0-15,4 1 4 16,-2-2-1-16,3 4-3 16,-2 2-1-16,-5-5-3 15,3 5-1-15,-8 0 0 16,-3-2-1-16,-1 8-1 16,-1-3-2-16,3 6-30 0,2 5-79 15,12 18 77-15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35:47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10825 7903 267 0,'-36'-35'176'15,"31"31"-6"-15,3 1-99 16,-1 2-27-16,1 0-35 16,2 1-8-16,-1 0 0 15,1 0 1-15,0 0 12 16,1 12 10-16,3 11 10 16,7 31 3-16,-3-25 2 0,-1 4-5 15,-1-1-2-15,-1 3-2 16,-2 6 4-16,1 0 3 15,-1 8 8-15,-1 1-2 16,0-5-13-16,-2 3-6 16,0 2-19-16,-2 1-3 15,0 6-1-15,1 3 0 16,1 0-1-16,-1 2 1 16,1-2-1-16,2 0 1 0,-2 1 0 15,2-5-1-15,1 5 2 16,-1-1 0-16,1-1 1 15,0 2 2-15,1-5 4 16,1-4 1-16,0-5 1 16,3 1-1-16,0-7-4 15,0 6 0-15,0 3 8 16,-1 2 1-16,-1 0 0 16,-1-10-2-16,0-5-10 15,1-2-1-15,1-2-1 16,-4 7 0-16,5-2-1 15,-1 1 0-15,-2 5 1 16,4-2-1-16,-6 15 5 16,0 4 4-16,-1 15 9 15,-2 5 14-15,2 2 0 0,1-2-2 16,-6-4-12 0,2-5-12-16,-8-8-5 0,3-1 0 15,2-5-1-15,-7-4 2 16,2 3-1-16,-5 2 1 15,-3 0 1-15,1-1 0 16,-4-3-1-16,0-5 0 16,0-4-1-16,-3 1-1 15,0-8 0-15,-2-3 0 16,3-3-2-16,1 4-2 16,-2 0 0-16,-3 5 0 0,0-5-1 15,-2-5 0-15,5 1-2 16,0-2 0-16,-4 1-2 15,1-2 1-15,-6-6-2 16,0-1-2-16,0-5-2 16,-4 1-6-16,-5 1-14 15,1-2-6-15,-4-4-8 16,1-1 0-16,4-2 6 16,0-2 5-16,5-3 10 15,0-3 2-15,-7-5-20 16,-3-7-23-16,-6-10-45 15,-6-6-33-15,0-12 92 16</inkml:trace>
  <inkml:trace contextRef="#ctx0" brushRef="#br0" timeOffset="1886.713">9367 10204 437 0,'0'-1'140'16,"0"0"-143"-16,0 0-38 15,0-1 6-15,0 1 35 16,0 0 37-16,0 0 29 16,0 0 4-16,0 0-9 15,0 0-16-15,0 1-19 16,0 0-7-16,0 0-8 15,0 0-2-15,0 0 0 16,0 0-1-16,0 10-5 16,-1 6-1-16,-2 30-3 0,2-23 0 15,-2 0-1-15,2 1 0 16,-1 3 1-16,0 1 0 16,0-1 0-16,2 1 1 15,0 7 0-15,2-5 0 16,-1-2 1-16,0 1 0 15,2-7 0-15,1 2 0 16,2-2 0-16,-1 2 1 0,3 3 6 16,-1 1 7-16,4 5 8 15,3-3 4-15,2-2 0 16,1-1-5-16,1-2-4 16,2 3-4-16,-2 6-4 15,4 4-2-15,-1-1-2 16,1-2 0-16,-1-1 0 15,-1-3 0-15,4 5 0 16,-4 2-1-16,2-4-1 16,2 0-3-16,-1-5 0 15,2-4 2-15,4 7 3 16,2 1 3-16,4 5 15 16,1 3 1-16,2-4 3 15,-3 0-2-15,-2-5-15 16,-1-1-2-16,-7 0-7 15,-2-1-2-15,-6-8-23 16,0-3-91-16,6-4 79 0</inkml:trace>
  <inkml:trace contextRef="#ctx0" brushRef="#br0" timeOffset="11418.135">9405 10371 670 0,'2'4'310'0,"-2"-3"-87"16,-2-1-277-16,2 0-25 16,0 0-2-16,0 0 25 15,-1 0 85-15,0 0 33 16,0 0 38-16,0 0 5 16,0 0-27-16,0 0-22 0,-1 0-37 15,1 0-12-15,-3-1-7 16,-8 0-1-16,-1-3 0 15,-28-11-2-15,26 2 0 16,2 1 0-16,1-6-2 16,0-1 0-1,3-8-8-15,0 2-2 0,-1-3 0 16,3 1 1-16,-1 1 7 16,-1-1 3-16,0-6 2 15,3-2 0-15,0-8 0 16,1-1-2-16,2 1-2 15,0 1-1-15,-2 0 0 16,4 2 1-16,-1-4 3 16,1 1 1-16,-1-4 1 15,2-1-1-15,0-5 1 16,0-1 0-16,3 5 1 16,1 1 0-16,3 5 0 0,0-2 0 15,2 2 0-15,-2 5 0 16,1 1 0-16,2 4 1 15,-2-6 1-15,2-1 1 16,4-2-1-16,-1-2 1 16,3 3-1-16,2-3-1 15,-1 0 0-15,1 5 0 16,0 1 1-16,0 2 1 16,2 5 4-16,2-4-1 0,4 0 0 15,-3-5-2-15,2 4-2 16,-2-1 0-16,-2 2-1 15,3 4 1-15,-6-11-1 16,3 3 0-16,-4-3-1 16,1 1 0-16,3 2 0 15,-3-4 0-15,5 1 0 16,-3-7 1-16,2 9-1 16,-1 0 0-16,-2 2 0 15,3 3 0-15,-5-2-2 16,-1 1-1-16,2 9-1 15,-6 1-1-15,1 6 1 16,0 2 0-16,-2-1 1 16,-1 1-1-16,3 1-2 15,3 1-2-15,0 3-6 16,1-4-3-16,0-1-3 0,0 1 0 16,0-1 5-16,4 3 5 15,-4 0 4-15,2-1 3 16,3 3 2-16,-1 4 0 15,7 1 0-15,-1 0 0 16,1-3-1-16,0 3 1 16,1-6 0-16,2 2 1 15,0 1 0-15,3-1 1 0,-3 6 2 16,0 1 1-16,-2 4 4 16,0 1-1-16,-7 4 0 15,1 1-3-15,-4 5-1 16,-2 2-2-16,1 2 1 15,-4 2 0-15,3-1-1 16,0-3 1-16,0 2-1 16,-1-2 1-16,-2 3-1 15,-2 4 1-15,2 3 0 16,0-2 1-16,-4 1 0 16,2 0 1-16,-2-4 5 15,-1 2 4-15,2 0 5 16,-1 1 1-16,-4-3-1 15,1 5 0-15,-6 5 0 16,-1 0 0-16,-5 10-1 16,0 0-2-16,-7 0-19 15,-1-2-34-15,-2-5 25 16</inkml:trace>
  <inkml:trace contextRef="#ctx0" brushRef="#br0" timeOffset="13509.319">15209 7750 586 0,'-5'4'156'0,"-3"2"-207"0,-2 3-34 15,-4-3 18-15,3 1 77 16,-2 0 46-16,1-7 45 16,3 0 14-16,-1-1-9 15,2-3-11-15,-3 3-19 16,0-4-15-16,-2-2-28 15,-4-3-11-15,-2-5-14 16,0 0-3-16,-4-4-5 16,0-2-3-16,-4 0-7 15,-2 3-5-15,-2 1-2 16,-5 5 0-16,-5 1-1 16,-4 1-1-16,-6 4-11 15,-2 4-9-15,-2 5-20 16,0 7-3-16,4 12 2 15,0 4 3-15,4 13 1 16,6 10-14-16,-2 4-19 0,3 4 9 16,5 11 26-16,-4 0 21 15,5 13 31-15,2 3-1 16,0 0 4-16,0 10 3 16,2 4 1-16,0 7 2 15,2 5 5-15,3 2 5 16,1 2 7-16,6 3 7 15,6 7 15-15,0-3 3 16,5 2 1-16,1 1-3 16,2 1-18-16,1-2-7 0,-4 5-2 15,2-6 0-15,2 0 15 16,3 0 8-16,1 0 7 16,0-4 2-16,-2 1-4 15,1-3-2-15,8-4-3 16,-2 0-5-16,3 2-12 15,0-1-5-15,-2 1 0 16,6-2 1-16,-3 2 3 16,0-2 2-16,0-14 1 15,0 1 0-15,-3-16 1 16,8 1-3-16,1-3-4 16,1-9-4-16,6-10-8 15,0-6-3-15,1-8-4 16,0-3 0-16,3-8 0 15,0-6-1-15,6-11-4 16,5-3-2-16,2-11-10 0,-1-1-2 16,-1-5-5-16,3-6 0 15,-1-10 5-15,4-7 1 16,1-15 4-16,1-7-1 16,3-10 0-16,2-4-3 15,1-13-9-15,-4 0-3 16,0-13-2-16,-5-1 2 15,5 4 10-15,1-4 5 16,2 6 5-16,3-10 2 0,4-6 0 16,-4-5-2-16,1-6-4 15,-3 10-2-15,-5-12-4 16,4 6 1-16,-5-1 4 16,2-2 2-16,-3 4 7 15,-5-4 3-15,-2 4 6 16,-2 2 4-16,-6 8 7 15,-3-5 1-15,-5 0-4 16,-2 0-5-16,-7 1-8 16,-4 8-1-16,-5-9 0 15,-2 2 1-15,-2 3 3 16,-4-1 1-16,-3 17 7 16,-6-3 4-16,-3-2 7 15,1 8 1-15,-7-7 0 16,2 6-3-16,-5 11-4 15,-2 0 0-15,-2 5 1 16,-1-3 0-16,-1 1-1 0,0-1 0 16,-3-3-4-16,1 7 0 15,-3-1-4-15,3 3 0 16,-1-2-1-16,-3-6 0 16,-1-6 0-16,-4-5-2 15,-6 5-3-15,1 3-3 16,0 8-18-16,-3 5-18 15,4 3-98-15,4 0-226 16,-13 7 240-16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8T21:39:16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12026 15614 1034 0,'0'4'409'0,"1"-5"-286"16,4 1-50-16,-5 0-81 15,0-1-4-15,0 1-16 16,0 0-1-16,0 0 10 16,0 0 5-16,0 0 16 15,0 0 3-15,-1 0-2 16,-1 0-2-16,1 0-1 15,0 0 0-15,0 1 0 16,-3 3 1-16,0 3 2 16,-1 0-1-16,2-2 0 15,-2 3-1-15,3-5-1 16,-2 2-1-16,0 4-7 16,0-1-4-16,-1 5-3 15,-14 27-2-15,12-32 5 16,0 3 5-16,-2-1 4 15,0 3 3-15,-4 3 0 16,-2 0 0-16,-2 5-1 0,-4-3-3 16,0 6-3-16,-1 4 1 15,3 4-14-15,4 6-14 16,3 2-22-16,4-2-6 16,3 0 12-16,-2-1 16 15,2 5 20-15,0 4-4 16,3 2-26-16,0 4-7 0,-2 6 1 15,3 2 9-15,-1 1 30 16,1-4 7-16,1-5 4 16,-3 0 1-16,3 1 1 15,0 5-2-15,0 5 2 16,3-2 1-16,2 0 1 16,5-6 0-16,4-4-4 15,2-4-2-15,6-2-4 16,5 0 0-16,3-3 6 15,5-2 2-15,-1 2 9 16,1 0 3-16,2-6 6 16,1-6 0-16,5-12 4 15,3-7 3-15,3-9 0 16,0 2 4-16,3-7-2 16,-3 0 1-16,-2-8 5 15,-4-4 0-15,-8-13-1 16,-1-8-4-16,-4-6-12 0,0-1-6 15,-1 2-5-15,-1 1-2 16,-3-5-1-16,5-6 0 16,-1-4 1-1,0-5 0-15,-4-8 0 0,-4 1 1 16,-3-3 2-16,-1 0 2 16,-2 6 3-16,-1 0 1 15,-3-5 0-15,-3-4 2 16,-6 1 2-16,-1-4 1 0,-7 15 6 15,2 2 2-15,-7 3 2 16,0 0-2-16,-5-1-4 16,-3 0-4-16,-5 4-2 15,0 2 0-15,-5 8 7 16,-5 3 5-16,-2 5 3 16,-6 3 1-16,3 5 1 15,0 1-4-15,-1 6-1 16,0-3-5-16,-5 1-8 15,-7-2-5-15,-6-2-12 16,-2 3-8-16,1 5-14 16,1 3-8-16,6 5-23 15,1 4-22-15,4 4-116 16,2 2 125-16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customXml" Target="../ink/ink7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A388C9-EC3D-427A-876D-52C15FF96FCD}"/>
                  </a:ext>
                </a:extLst>
              </p14:cNvPr>
              <p14:cNvContentPartPr/>
              <p14:nvPr/>
            </p14:nvContentPartPr>
            <p14:xfrm>
              <a:off x="384120" y="1358280"/>
              <a:ext cx="4974120" cy="419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A388C9-EC3D-427A-876D-52C15FF96F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760" y="1348920"/>
                <a:ext cx="4992840" cy="421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ABDA63-FAA9-4FA2-B198-29973D4BD5CF}"/>
                  </a:ext>
                </a:extLst>
              </p14:cNvPr>
              <p14:cNvContentPartPr/>
              <p14:nvPr/>
            </p14:nvContentPartPr>
            <p14:xfrm>
              <a:off x="1778400" y="1897560"/>
              <a:ext cx="7048440" cy="420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ABDA63-FAA9-4FA2-B198-29973D4BD5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9040" y="1888200"/>
                <a:ext cx="7067160" cy="422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5465F6-1807-4A41-ACE5-91129FC9723C}"/>
                  </a:ext>
                </a:extLst>
              </p14:cNvPr>
              <p14:cNvContentPartPr/>
              <p14:nvPr/>
            </p14:nvContentPartPr>
            <p14:xfrm>
              <a:off x="423360" y="2588400"/>
              <a:ext cx="4480560" cy="99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5465F6-1807-4A41-ACE5-91129FC972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000" y="2579040"/>
                <a:ext cx="4499280" cy="101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3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4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5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52F8A9-9FA3-44C3-8D4B-98B0BA364895}"/>
                  </a:ext>
                </a:extLst>
              </p14:cNvPr>
              <p14:cNvContentPartPr/>
              <p14:nvPr/>
            </p14:nvContentPartPr>
            <p14:xfrm>
              <a:off x="3176640" y="1430640"/>
              <a:ext cx="5906520" cy="3934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52F8A9-9FA3-44C3-8D4B-98B0BA3648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67280" y="1421280"/>
                <a:ext cx="5925240" cy="395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33D449-4FC6-4244-AFC8-E077B2CC2C16}"/>
                  </a:ext>
                </a:extLst>
              </p14:cNvPr>
              <p14:cNvContentPartPr/>
              <p14:nvPr/>
            </p14:nvContentPartPr>
            <p14:xfrm>
              <a:off x="3304440" y="2710080"/>
              <a:ext cx="2365560" cy="177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33D449-4FC6-4244-AFC8-E077B2CC2C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5080" y="2700720"/>
                <a:ext cx="2384280" cy="178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BF9E58-1E8F-4D26-88CB-7F012E6EDD2F}"/>
                  </a:ext>
                </a:extLst>
              </p14:cNvPr>
              <p14:cNvContentPartPr/>
              <p14:nvPr/>
            </p14:nvContentPartPr>
            <p14:xfrm>
              <a:off x="4224600" y="5558400"/>
              <a:ext cx="401760" cy="72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BF9E58-1E8F-4D26-88CB-7F012E6ED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240" y="5549040"/>
                <a:ext cx="420480" cy="74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E71785-C7E8-4FFF-BB7C-81C70D6CE1B7}"/>
                  </a:ext>
                </a:extLst>
              </p14:cNvPr>
              <p14:cNvContentPartPr/>
              <p14:nvPr/>
            </p14:nvContentPartPr>
            <p14:xfrm>
              <a:off x="8524080" y="5499720"/>
              <a:ext cx="216720" cy="60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E71785-C7E8-4FFF-BB7C-81C70D6CE1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720" y="5490360"/>
                <a:ext cx="235440" cy="61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928A47-CCB3-4FB6-9CFC-AC6299F42B8F}"/>
                  </a:ext>
                </a:extLst>
              </p14:cNvPr>
              <p14:cNvContentPartPr/>
              <p14:nvPr/>
            </p14:nvContentPartPr>
            <p14:xfrm>
              <a:off x="3984480" y="1054080"/>
              <a:ext cx="4208400" cy="531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928A47-CCB3-4FB6-9CFC-AC6299F42B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5120" y="1044720"/>
                <a:ext cx="4227120" cy="532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5A4BEB-698C-4E9D-A92E-0BEB15AD52D7}"/>
                  </a:ext>
                </a:extLst>
              </p14:cNvPr>
              <p14:cNvContentPartPr/>
              <p14:nvPr/>
            </p14:nvContentPartPr>
            <p14:xfrm>
              <a:off x="503280" y="1043640"/>
              <a:ext cx="7691040" cy="55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5A4BEB-698C-4E9D-A92E-0BEB15AD52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920" y="1034280"/>
                <a:ext cx="7709760" cy="55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0B0D4B-5091-42E0-AFCD-F6A8299833DF}"/>
                  </a:ext>
                </a:extLst>
              </p14:cNvPr>
              <p14:cNvContentPartPr/>
              <p14:nvPr/>
            </p14:nvContentPartPr>
            <p14:xfrm>
              <a:off x="228000" y="5584840"/>
              <a:ext cx="1489320" cy="127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0B0D4B-5091-42E0-AFCD-F6A8299833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360" y="5576200"/>
                <a:ext cx="1506960" cy="128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CC2671-1B57-413A-9A62-B7C39CCDE76B}"/>
                  </a:ext>
                </a:extLst>
              </p14:cNvPr>
              <p14:cNvContentPartPr/>
              <p14:nvPr/>
            </p14:nvContentPartPr>
            <p14:xfrm>
              <a:off x="5285880" y="4137480"/>
              <a:ext cx="216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CC2671-1B57-413A-9A62-B7C39CCDE7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6520" y="4128120"/>
                <a:ext cx="20880" cy="3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DC29F1-72E8-44A0-98C2-C74823A8ABE6}"/>
                  </a:ext>
                </a:extLst>
              </p14:cNvPr>
              <p14:cNvContentPartPr/>
              <p14:nvPr/>
            </p14:nvContentPartPr>
            <p14:xfrm>
              <a:off x="1010920" y="2374363"/>
              <a:ext cx="2452680" cy="145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DC29F1-72E8-44A0-98C2-C74823A8AB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560" y="2365003"/>
                <a:ext cx="2471400" cy="147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4808E8-1A09-4B9E-BC84-8D09B080EF5E}"/>
                  </a:ext>
                </a:extLst>
              </p14:cNvPr>
              <p14:cNvContentPartPr/>
              <p14:nvPr/>
            </p14:nvContentPartPr>
            <p14:xfrm>
              <a:off x="3669120" y="2751120"/>
              <a:ext cx="1902240" cy="285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4808E8-1A09-4B9E-BC84-8D09B080EF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9760" y="2741760"/>
                <a:ext cx="1920960" cy="287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01BBB5-A5FE-4AAB-B472-9E3C21E8CF67}"/>
                  </a:ext>
                </a:extLst>
              </p14:cNvPr>
              <p14:cNvContentPartPr/>
              <p14:nvPr/>
            </p14:nvContentPartPr>
            <p14:xfrm>
              <a:off x="6327720" y="2331360"/>
              <a:ext cx="2036160" cy="421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01BBB5-A5FE-4AAB-B472-9E3C21E8CF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360" y="2322000"/>
                <a:ext cx="2054880" cy="423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B70483-0235-4156-A540-EE382E85F2DA}"/>
                  </a:ext>
                </a:extLst>
              </p14:cNvPr>
              <p14:cNvContentPartPr/>
              <p14:nvPr/>
            </p14:nvContentPartPr>
            <p14:xfrm>
              <a:off x="835200" y="4818600"/>
              <a:ext cx="229680" cy="76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B70483-0235-4156-A540-EE382E85F2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840" y="4809240"/>
                <a:ext cx="248400" cy="78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3746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PMingLiU</vt:lpstr>
      <vt:lpstr>Arial</vt:lpstr>
      <vt:lpstr>Arial Rounded MT Bold</vt:lpstr>
      <vt:lpstr>Symbol</vt:lpstr>
      <vt:lpstr>Tahoma</vt:lpstr>
      <vt:lpstr>Times</vt:lpstr>
      <vt:lpstr>Times New Roman</vt:lpstr>
      <vt:lpstr>Default Design</vt:lpstr>
      <vt:lpstr>Equation</vt:lpstr>
      <vt:lpstr>  Computer Vision   EE/CSE 576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163</cp:revision>
  <dcterms:created xsi:type="dcterms:W3CDTF">2005-09-19T20:30:33Z</dcterms:created>
  <dcterms:modified xsi:type="dcterms:W3CDTF">2021-05-03T21:03:43Z</dcterms:modified>
</cp:coreProperties>
</file>