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ink/ink1.xml" ContentType="application/inkml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ink/ink2.xml" ContentType="application/inkml+xml"/>
  <Override PartName="/ppt/notesSlides/notesSlide69.xml" ContentType="application/vnd.openxmlformats-officedocument.presentationml.notesSlide+xml"/>
  <Override PartName="/ppt/ink/ink3.xml" ContentType="application/inkml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ink/ink4.xml" ContentType="application/inkml+xml"/>
  <Override PartName="/ppt/notesSlides/notesSlide87.xml" ContentType="application/vnd.openxmlformats-officedocument.presentationml.notesSlide+xml"/>
  <Override PartName="/ppt/ink/ink5.xml" ContentType="application/inkml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8" r:id="rId72"/>
    <p:sldId id="329" r:id="rId73"/>
    <p:sldId id="330" r:id="rId74"/>
    <p:sldId id="326" r:id="rId75"/>
    <p:sldId id="327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433" r:id="rId92"/>
    <p:sldId id="435" r:id="rId93"/>
    <p:sldId id="549" r:id="rId94"/>
    <p:sldId id="550" r:id="rId95"/>
    <p:sldId id="551" r:id="rId96"/>
    <p:sldId id="552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0:40:51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11090 4518 683 0,'3'4'22'0,"-3"-1"15"0,0-1-4 0,-1 3-4 15,0-5-2-15,0 0-1 16,0 0 4-16,-1 0-1 16,1 0-3-16,0 0-2 15,0 0-8-15,0 0-4 16,0 0-5-16,0 0-1 16,1 0-1-16,0 2-1 0,0 2-1 15,0 3 0-15,0 2-1 16,-2 0 1-16,2 9 0 15,0 27 0-15,2-23-1 16,-2 1 0-16,0 3-1 16,0 4 1-16,0 3-1 15,2 3-1-15,0 0 3 16,0-2 0-16,3-5 2 16,1 0 1-16,-2 0-2 15,0 1 0-15,1 4-1 16,1 1 1-16,0-3 1 15,2-2 0-15,3 1-1 16,-6-1 2-16,3 4-1 16,2 1 0-16,-2-3 0 15,0-1 0-15,-1-5 1 16,-1 0 0-16,0 0 0 0,-1 1 0 16,-1 0-1-16,-1 1 1 15,0 2 0-15,2-2 2 16,0-3 1-16,0 3 2 15,2 2 11-15,1 2 1 16,0 6-2-16,-1-2-2 16,0-3-11-16,-2-2-3 15,1-4-1-15,-2-3 0 16,1-3 0-16,-3 2 1 0,-1 7 3 16,2 1 2-16,-3 0 0 15,2-3-1-15,-1-8-1 16,-1 0-1-16,1 1 0 15,-1 2 0-15,-1 2 0 16,1 2-1-16,1-4-2 16,2 1 0-16,-1-3-1 15,0 2 0-15,-1-6 1 16,3 0 1-16,-1-3 1 16,0-2 0-16,1 2 0 15,0-2 0-15,0 1-1 16,0 1 1-16,-2-3-2 15,3 2 0-15,-2 1-1 16,2 1-1-16,0-1-1 16,0-2 0-16,0 0 1 15,-2-2-1-15,1-1 0 16,-1-1 0-16,1-3 1 0,-1 0 1 16,0-1 0-16,0-1 0 15,-3-3 0-15,0 0 0 16,0 0 0-16,0 0-1 15,0 0 1-15,0 0-2 16,0 0 1-16,0 0 0 16,0 0 0-16,0 0 0 0,0 0 2 15,0 0 2-15,0 0 0 16,0 0 2-16,0 0 0 31,0 0-1-31,0 0 1 0,0 0-2 0,0 0 0 16,0 0 1-16,0 0 4 15,0 0 3-15,0 0 7 16,0 0 7 0,0-2 0-16,0 1-2 0,0 0-7 15,0 0-7-15,0-2-4 16,1-10-1-16,-2-4-2 16,-4-31-1-16,1 30-2 15,-1-1 0-15,-1 2 0 16,0-1 0-16,-1-1-1 15,-1-5 1-15,3-1-1 16,-2-5-1-16,2-5 1 16,1-1-1-16,0-2 0 15,2 4 0-15,-2 0 0 16,3 1 0-16,-1 1 1 0,0-3 0 16,-1 3 0-16,0 1-1 15,-1 2 1-15,-1 2-1 16,-1 2 1-16,-1-4-1 15,-1-2 1-15,1-1-1 16,-1-6 1-16,1 3-1 16,2 6 0-16,1 0 0 15,1 5 0-15,0-1 0 0,1 1 0 16,-2-2 0-16,3 5 0 16,0 3-1-16,0 4 1 15,0 4 0-15,-2-1 1 16,2 6-1-16,-1-1-4 15,1 6-1-15,-1 0-2 16,1 0-3-16,0 0-1 16,0 0-2-16,0 0-1 15,0 0 3-15,0 0 2 16,-3 13 2-16,1 10 1 16,-1 32 0-16,8-23 2 15,0-2 0-15,3 4 2 16,0-1 1-16,1 6 1 15,2 4 0-15,-1-2 0 16,-3 0 0-16,-2-8 0 16,-4 1-2-16,-1 1 2 0,-4 0 0 15,-3 1 1-15,0-5 2 16,0-8 0-16,1-3 0 16,1-8-1-16,1-3 1 15,-1-2 1-15,-1-1 0 16,0-2 1-16,2-1 1 15,1-2-1-15,0-1 0 16,3 0 0-16,0-1-1 16,0 0-1-16,0 0-1 15,-1 0-1-15,1-1 1 0,0 1-2 16,-3-10 0-16,-1-8 0 16,-5-33-1-16,6 26 0 15,4-1 0-15,-2-3 0 16,-2 2 0-16,1-2 1 15,-3-4 0-15,4-4 0 16,1-5 1-16,1 1-1 16,0-1 0-16,0 7 0 15,1 3-1-15,-1 4 1 16,0 3 0-16,-1 3 0 16,-4 1 1-16,5 6-1 15,-1 4 1-15,1 4 0 16,1 4 0-16,-2 1-1 15,-3-3 0-15,3 5-3 16,0 0-1-16,0 0 2 16,1 0-1-16,-1-1 1 0,0 2-1 15,0 0-3-15,-1 0 0 16,1 0-1-16,-2 12 0 16,-1 11 2-16,-4 31 1 15,8-25 0-15,3 0 2 16,-3 7 1-16,3 5 1 15,-2 6 0-15,4 1 1 16,-2-8-1-16,0-3 0 16,-3-4 0-16,-2 4 1 15,1 2 0-15,-2-1 0 0,2-5-1 16,-3-7 1-16,2-4 0 16,0-3 1-16,-3 0 2 15,4 1 1-15,0-4 3 16,-3 1 0-16,4-5 0 15,-2-3 0-15,-2-4-1 32,3-2-1-32,0-2-3 0,0-1 0 0,1 0-1 15,0 0-1-15,0-1 1 16,0 1 0-16,0 0-1 16,0 0 0-1,0 0 0-15,0 0-1 0,0 0 0 16,0 0 0-16,0 0 0 15,0 0-1-15,5 0 0 16,4 0 0-16,1-1 1 16,2 0 0-16,29-5 0 15,-28 5 1-15,0-4 0 0,2 1 0 16,0-2 0-16,1-3-1 16,4-1 0-16,3-1 0 15,3-2 1-15,2 3 0 16,-3 1-1-16,3 1 1 15,-3 3-1-15,-3-1 0 16,1 2 0-16,-4 1 1 0,1 1-1 16,-3 0 0-16,-1-1 0 15,2 1 1-15,-2 0-1 16,1-2 1-16,3 1 0 16,-2-2 0-16,3 1 0 15,1 0-1-15,-1 1 1 16,1-2 0-16,-2 0 0 15,2 1 1-15,-1 0 0 16,0 3 1-16,-1 1 1 16,1 1-1-16,-1 1 1 15,-2-1-1-15,1 0-1 16,0 3 0-16,0-1 0 16,-3-1 0-16,0 0-1 15,2-2 1-15,-3-1-1 16,4 1 0-16,-4 0-1 15,-1 0 0-15,2 1 1 16,-1-1-1-16,1 4 0 0,-3-4 1 16,2 1-1-16,-3 0 0 15,0-1 0-15,-2-1 1 16,1 2 0-16,-3-2 0 16,0 0 0-16,0 1 0 15,0-1 0-15,0 1 0 16,-1 0 0-16,1-1 0 15,0-1-1-15,-1 2 1 16,2 0-1-16,-1 2 0 16,-1 0 0-16,1-1 0 0,0 1 0 15,0 2 0-15,2-3 1 16,-1 0-1-16,0 1 0 16,-1 1 0-16,0-2 0 15,3 1 1-15,-3-1-1 31,0 0 1-31,0 1-1 0,-1 0 0 0,3 0 0 16,-1-1 0-16,3 2 0 16,-1-2 0-16,3 0 0 15,0 0 0-15,-4-1 0 16,4 0 0-16,-6 0 0 16,3 1 0-16,3-1 1 15,-2 1-1-15,2-1 0 16,-1 0 0-16,2 0 0 15,0-1 0-15,2 0 0 16,1 1 1-16,0-2 0 16,-2 0 0-16,1-1 0 0,-1 1-1 15,-2-4 2-15,-1 3 0 16,-3-3 1-16,-2 1 1 16,3 1 1-16,-4-1 0 15,-1 3 1-15,1-3 0 16,-3 1 3-16,0 0 3 15,0-4 1-15,-1-1 1 0,2-4-2 16,-3 0 0-16,2-5-2 16,-2 4-1-16,0-3 3 15,0 0-1-15,-2-1 1 16,0-1-1-16,-4 0-1 16,1 0-1-16,-2-1-1 15,-1-4-2-15,-2-6-2 16,0-4-1-16,0-6-3 15,-2 5 1-15,-1 0 1 16,2-1 0-16,-2 3-1 16,2-5 0-16,1 2 1 15,-1 2-1-15,1 4 0 16,0 3 0-16,-1 4 0 16,2 0 0-16,-1-3-1 15,0 1 0-15,2-3 0 16,-1 1-1-16,2 0-2 15,0-1 0-15,0 1 1 0,0 0 2 16,0 1 0-16,0 0 1 16,0 3 0-16,3 4-1 15,1 1 0-15,-1 2-1 16,-1-1 0-16,2 2-1 16,1 0 0-16,0 1-1 15,4 4 1-15,-4-3-1 16,3 1 1-16,2-2-1 15,-2-1 0-15,1-6 0 0,-1 2 0 16,1 1 2-16,1-2 0 16,1 6 1-16,0 1-1 15,-3 0-1-15,2 5-1 16,0 1 0-16,-2 2-3 16,-1 2-1-16,-2 1 2 15,0 0 0-15,0 2 3 16,0 0 1-16,0 0 2 15,0-1 0-15,0 0 1 16,0 0 1-16,0 0 1 16,0 1 0-16,0-1 0 15,0-1 0-15,0 1-1 16,0 0 0-16,0 0 0 16,-1 0 0-16,0 0 2 15,0 0 0-15,0-1 0 16,0 1 0-16,-1 0-2 15,1 0 0-15,0 0-1 0,0 0 0 16,-4 0 0-16,-4-2 1 16,0 1 0-16,-1 0 0 15,-30-6-1-15,30 4 1 16,0-1 0-16,0 2 0 16,1 1-1-16,3-2 0 15,1 2-1-15,-1 1 0 16,-3-5-1-16,1 3 0 0,-6-2 1 15,0-1 0 1,0 2 1-16,-2-1 0 0,2 0 1 16,1 3 0-16,-3-1 1 15,0-2 1-15,-1 3 0 16,-3-4 2-16,2 1 0 16,2 1 2-16,-1-3 0 15,1 0-1-15,-1 0-2 16,-1-1-2-16,1 1-2 15,0-1-1-15,0-1 1 16,0 1 1-16,-4-2-1 16,0 5-1-16,-3-5-1 15,5 5 0-15,0-2 0 16,-2-3 0-16,7 6 0 16,-9-2 0-16,1 1 0 15,-1 1 1-15,-3-1-1 0,2-2 1 16,-2 3-1-1,4-1 0-15,1 0 1 16,0 0-1-16,1 0 0 0,2 3-1 16,-4-2 1-16,4 3 0 15,-1 1 0-15,0-2 0 16,0-2 1-16,4 2-1 16,-4-1 1-16,5 0-1 15,-1 3 0-15,-1 0 1 16,2 0-1-16,-2 0 0 0,-1 2-1 15,2-1 0-15,1 3-1 16,-4 0 0 0,2 0 0-16,-4 1-1 0,3 1 0 15,-1-1 0-15,3 1 0 16,0 0 0-16,0 0-1 16,2-2 0-16,1 4-1 15,1 2 0-15,0 0-1 16,1 5 1-16,-1 1 0 15,1 0 0-15,0 5 1 16,-1 1 0-16,2 3-1 16,-1 3 0-16,3-1 0 15,0 0 0-15,1 3 2 16,2 1-1-16,-3 5 1 16,0 4 0-16,-1-2 2 15,0-1 0-15,-1 3 0 16,3-1 1-16,-3 5 0 0,1 3 0 15,0 2 0-15,-2 1-1 16,2 3 1-16,-1-1-1 16,2-3 1-16,1 0 1 15,-2-2-1-15,4 3 2 16,-1-1-2-16,-2-3 0 16,7 2 2-16,-6-2-1 15,4 1 1-15,1 0 1 0,-4-10-1 16,4-2 0-16,-2-6 0 15,2 1-1-15,1 2 1 16,0-3 0-16,-2-2-1 16,1-2 1-16,-3-7 1 15,2-1 1-15,1-4 1 16,1-4-1-16,-3-1 0 16,3-1-1-16,0 1-2 15,-2 0-5-15,5 0-35 16,-3 0-34-16,0-4-68 15,2-2-57-15,1-6-56 16,-3 2 5-16,2-1-123 16,6-28 243-16</inkml:trace>
  <inkml:trace contextRef="#ctx0" brushRef="#br0" timeOffset="14549.829">11911 5367 158 0,'-5'-2'95'0,"4"2"-1"15,-5 0-11-15,5 0-9 16,0 0-6-16,0 0-8 15,-1 0-6-15,1 0-13 16,0 0-8 0,0 0-13-16,-1 0-6 0,-5 0 3 15,0-1 4-15,1 0 7 16,-1 0 1-16,3 0-2 16,0 0-3-16,-3-2 1 15,0 1 1-15,2 0 2 16,-1-1 0-16,1 1-2 15,-1-1-2-15,2 0-3 16,-1 1-2-16,2 0-3 16,0 1-2-16,2-1-1 15,0 1-2-15,0 0-1 16,0 0-1-16,0 0-3 0,-1 0-1 16,1 0-3-16,0-1-2 15,0 1 0-15,0 0 1 16,0 0 4-16,0 0 4 15,-1 0 10-15,1-1 2 16,0 1 10-16,0 0-3 16,0 0-4-16,0 0-3 15,-1 0-11-15,1 0-4 0,0-1-3 16,0 1-2-16,0 0-3 16,0 0-1-16,0 0-1 15,-1 0 0-15,1 0 1 16,0-1 0-16,0 2 1 15,1 0-1-15,0 0 1 16,0 0-1-16,0 0 0 16,0 4 0-16,0-3-1 15,0 1 0-15,0 1-2 16,0-3 1-16,0 0 0 16,0 0 0-16,0 0 3 15,0 0 1-15,0 0 1 16,3 1 1-16,0-1 4 15,-1 0-1-15,-1 0 2 16,0 0 1-16,0 0-1 16,-1 0 1-16,0-1 3 15,0-1 2-15,0 1 1 0,0 0 0 16,0 0-4-16,0 0-2 16,0-6-4-16,-1-3 0 15,-1-2-2-15,-7-32 0 16,5 25-1-16,0-1 0 15,1-1 1-15,2 3-1 16,1 5 1-16,0 2 1 16,-1 4 0-16,-1 1 0 15,0 1 5-15,0 1 0 0,-1 1-3 16,2 3-2-16,0 0-10 16,-1 0-4-16,1 0-2 15,-1 4 1-15,-7 15 6 16,-11 30 1-16,18-28 2 15,2-3 1-15,1-2-1 16,1 0 1-16,3-1 0 16,1-1 1-16,2-3 0 15,0-3 1-15,2-3-1 16,3 0-1-16,2-5-1 16,0 5 0-16,3-4-1 15,1-1 3-15,-2 0 1 16,3-7 0-16,-1 2 2 15,0-3 0-15,-4-3 3 16,-3-3-1-16,-1-4 0 16,-2 2 1-16,-1 0-1 0,0-1 1 15,0 0 2-15,-2-1 1 16,-4 3 15-16,-1 4 2 16,-6 0 6-16,0 6-1 15,-3-2-16-15,3 3-7 16,0 0-13-16,-7-1-4 15,-2 3 2-15,-4-1 1 16,-3 2 7-16,1 0 1 16,2 1-1-16,-2 2 1 0,4 1 0 15,-1-2-1-15,5 1-2 16,3-2-2-16,5 0 0 16,0 1-1-16,2-1 2 15,1 0-2-15,0 0-1 16,-1 0-3-16,1 0-6 15,0 0-1-15,1 0-2 16,0 0 2-16,0 0 4 16,0 0 4-16,0 0 3 15,0 0 2-15,1 7 2 16,2 3 2-16,-1 1 0 16,0 1 2-16,7 24 1 15,-9-29-1-15,1 0 0 16,2-1 1-16,-3 0 0 15,1-3-1-15,-1-3 0 16,0 0 1-16,0 0 1 16,0 0 3-16,0 0 3 0,0 0 2 15,0 0 5-15,0 0 3 16,0 0 4-16,-1 0 1 16,0 0-4-1,-1 0-2-15,1-1 0 0,0 1 0 16,0-1-1-16,-9 1-2 15,-1 0-7-15,-1 1-3 16,-28 13-5-16,31-8-1 16,-1-1-6-16,1 5-2 0,3-1 0 15,0 0 0-15,1 0 3 16,3-1 0-16,2-3-1 16,1 0-1-16,3-1 0 15,-1-3 0-15,-3-1 2 16,0 0 2-16,0-1 1 15,0 0 1-15,9 0 1 16,1-1 0-16,-2-1 0 16,-3 0 0-16,-1 1 0 15,-1-1 1-15,-3 2-2 16,2 0-5-16,-2 0-24 16,0 0-44-16,0 0 49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0:44:19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16926 7574 546 0,'0'0'199'15,"0"0"-181"-15,0 0-31 16,0 0-12-16,0 0 11 15,0 0 47-15,0 1 19 16,0 2 12-16,-2-3 0 16,1 0-15-16,1 0-14 15,-1 0-11-15,1 0 2 0,-1 0 5 16,0 0 17-16,0 0 19 16,1 0-2-16,0 0-11 15,0 0-16-15,0 0-27 16,0 0-4-16,0 0-6 15,0 0 0-15,0-1 1 16,3-2-1-16,9-2 2 16,-1-20 0-16,30-27-1 15,-29 27 0-15,2 1-2 16,-2 2-2-16,0 1 0 16,0 3-1-16,0-5 1 15,3 0-1-15,0-7-1 16,3-8 0-16,4 3 1 15,1-3 1-15,6-7 0 16,-2-2-7-16,-4-6-4 16,1 1-1-16,-5 12 2 15,-1 5 7-15,1 11 3 0,-3 1 0 16,-2 5-3-16,0 7-3 16,-5 2-9-16,1 6-9 15,-5 3-11-15,-3-3-4 16,-1 6-2-16,-1-3 7 15,0 0 13-15,0 0 5 16,1 15 14-16,1 1 4 16,-4 29 5-16,0-28 4 15,-5 1 6-15,1 5 0 0,0 9-2 16,-1 3-3-16,2 8-6 16,-2-3-1-16,2-7-3 15,2 1-1-15,2-5 0 16,1 3 0-16,3 3 5 15,4-4 3-15,1 1 9 16,0-4 2-16,4-1 0 16,-3 0-2-16,2-2-8 15,0 2-2-15,-1-4-3 16,3 0-1-16,-3 0 1 16,1-7 2-16,-4-3 4 15,-1-3 6-15,-2-7 10 16,4 0-1-16,3-6-2 15,0-5-4-15,3-5-11 16,-1-1 1-16,2-7 0 16,0 0 0-16,1-2-1 0,-2-4-1 15,-1 0-2-15,1 2-1 16,2-2-1-16,1 1-1 16,-1-3-1-16,1-3 0 15,-3-3 0-15,2 3 2 16,-5 1 0-16,1 2 0 15,-4 0 2-15,0 2 0 16,0 1 2-16,4 2 1 16,-5 9 3-16,-2-2 0 15,1 11 3-15,-7 0 2 0,1 4 3 16,0 0 0-16,0 2-1 16,0 0-3-16,0 0-9 15,0 0-2-15,0 0-2 16,-1 10 0-16,1 7 2 15,4 31 0-15,-2-27 1 16,2 2 0-16,1 1 0 16,-3-2 1-16,5 6 0 15,-1 3 0-15,4 5-2 16,-2-3 0-16,6-2-3 16,5-1 1-16,1 4 0 15,8 3 1-15,8 4 3 16,3-1-1-16,6-4-4 15,3-5-5-15,1-5-76 16,-1-4-65-16,1-6 89 0</inkml:trace>
  <inkml:trace contextRef="#ctx0" brushRef="#br0" timeOffset="1333.68">18574 7295 18 0,'11'-3'6'16,"1"1"-3"-16,-1-4 14 15,0 2 37-15,-2 1 34 16,1 1 60-16,-2 2 3 16,-4 0-22-16,3 1-31 15,1 3-60-15,3 1-19 16,8 1-5-16,1 3 8 0,1-2 18 15,-1 1 11-15,1 2 15 16,-4 3-3-16,4 3-14 16,0 3-11-16,-4 5-23 15,0 1-6-15,-5 12-4 32,-4-1-1-32,-6 3-9 0,-2-3-13 0,-4-7-53 15,-1 1-53-15,-3-9 77 16</inkml:trace>
  <inkml:trace contextRef="#ctx0" brushRef="#br0" timeOffset="1634.283">19634 6777 781 0,'1'2'183'0,"-1"0"-216"16</inkml:trace>
  <inkml:trace contextRef="#ctx0" brushRef="#br0" timeOffset="2609.572">19615 6810 377 0,'-15'37'234'0,"14"-34"-15"15,-5 3-57-15,4-1-72 16,-6-1-16-16,8 2-17 15,2 0-4-15,1 2-8 16,0-1-4-16,-2 0-11 16,4-1-6-16,1-1-9 15,-3 1-4-15,6-1-7 16,0 2-2-16,4 0-1 16,2 1-1-16,5 5-1 15,0 1-1-15,2 6-1 16,4 5 0-16,-3 4 1 0,-4 2 0 15,2 5-1-15,-4 0 1 16,0-1-2-16,-5 7 0 16,-6-2 1-16,-1-2 1 15,-7-2 2-15,0-1 1 16,-6-1 4-16,-2 2 1 16,-2 2 0-16,-4-5 1 15,1-1 1-15,0-4 2 16,1-8 5-16,-1-3 3 0,3-10 6 15,-2-3 4-15,5-2 11 16,3 0 5-16,0-2 8 16,3 3-2-16,1-5-12 15,1 1-9-15,0 0-17 16,0 0-4-16,0-8-5 16,-2-19 1-16,2-39-2 15,2 29 0-15,1-2-1 16,-1 4 0-16,0-1 1 15,-2-2-1-15,-3 3 3 16,0 0-1-16,-3 9 1 16,1 5 1-16,-3 1-1 15,1 2 0-15,1 0-1 16,-1 1 1-16,4-1-1 16,-3 3-1-16,0-2-1 15,2-1-1-15,-2 2 0 16,4-2 0-16,0 1-2 0,-2 2 1 15,4-1 1-15,1-1 0 16,4 1 1-16,5 1 0 16,4-4-1-16,2-4-1 15,8-3-1-15,0-4 2 16,4-1 0-16,5 1 3 16,2 1 0-16,3 2 0 15,2 4 0-15,-1 2 4 16,0 7 2-16,-2 0-1 0,-1 7-2 15,-4 1-3-15,-6 4-2 16,4 3-1-16,-6 4 1 16,2 2-1-16,8 3 1 15,-7-1 0-15,8 4-1 16,-1-2-1-16,-1 3 1 16,3 0 1-16,-3-1 2 15,3 1-1-15,-4-1 0 16,0-2 0-16,0 4-1 15,-4 1 0-15,-2-3 0 16,-2 3 0-16,-7-2 0 16,-1-4 1-16,-2 3 0 15,-2-4 0-15,-1-2 2 16,-1 1 6-16,-1-4 4 16,-5 3 2-16,2-3 2 15,0 2-6-15,-3-2-3 0,4 1-9 16,-4-2-52-16,-2-2-60 15,0 0 70-15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0:45:08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8006 7119 487 0,'11'-16'113'16,"4"0"-215"-16,5 0-18 16,-2-3 47-16,3 3 28 15,-5 1 69-15,-1 0 24 16,1 3 14-16,-4 3-1 16,1 1-20-16,-3 1-11 15,2 4-13-15,1 2 1 0,-5 2 15 16,4 3 6-16,-9-1 9 15,1 0-2-15,-2 2-14 16,-2-5-7-16,0 0-7 16,0 0-4-16,0 0-4 15,0 0-2-15,3 7-3 16,0 3 1-16,-3 0 2 16,2 33 1-16,-5-29 6 15,-3 2 2-15,0 5 6 16,-2 1 0-16,-7 2-4 15,1-1-3-15,1 6-8 16,-7 2-3-16,5 4-4 16,-5 3-1-16,1-2 0 15,0 0 0-15,-4 6 0 16,6 0 0-16,-3 9 2 16,1 0 1-16,5 6-1 15,-1 2 0-15,7 0 1 0,4 2 0 16,4 1 2-16,4-3 1 15,4 2 0-15,0-3 1 16,6-5 0-16,2 3 0 16,5-7 0-16,3-2 0 15,-2-8 0-15,2-5-2 16,0-10-4-16,-1-1-1 16,2-4-46-16,3-3-75 0,1-8 80 15</inkml:trace>
  <inkml:trace contextRef="#ctx0" brushRef="#br0" timeOffset="1134.292">8738 7624 514 0,'0'0'254'15,"0"0"-26"-15,0 0-209 16,0 0-10-16,0 0-2 15,0 0 1-15,0 0 0 16,-1 0-1-16,-3 13-4 16,-4 5-1-16,-21 34-2 15,14-29-2-15,3 0 1 16,0-1-1-16,2-2 0 16,3 1 1-16,5-4 0 15,0 3 0-15,2-5-2 16,2-1 0-16,-1 2 1 15,0-2 0-15,4 2 2 16,-4-2 0-16,2 3-1 16,4 1 1-16,2 0 0 15,1 2 0-15,-2-1 0 16,-3 1-1-16,5-4 1 0,1-2 0 16,3-5 0-16,0-1 0 15,-2-1 1-15,1 1 1 16,4-2 0-16,2 0 2 15,0-1-1-15,3-1 2 16,-4-2 6-16,2-2 4 16,1-4 5-16,0-1 1 15,-1-2-1-15,-1 0-2 16,-3-2-2-16,3 0 0 0,-3-2-1 16,1 1 0-16,-2-4 3 15,-1-2 2-15,-1-4 3 16,-5 1 1-16,2-2 1 15,-6-2 2-15,1 2 5 16,-2-1 1 0,-3 5 0-16,1 1-2 0,-7-1-9 15,3 4-5-15,-2-1-5 16,-2 4-1-16,2 2 2 16,-3-8 2-16,-4 2 2 15,0 3 0-15,-2-3-3 16,0 4 0-16,4-3 1 15,0-3 2-15,2 6 1 16,0 2-2-16,2-1-5 16,1-1-1-16,1 1 2 15,-2-2 1-15,1 4 0 16,-1 0-3-16,2 1-7 0,0 5-2 16,1-1-3-16,2 0-4 15,0 2-4-15,-1-1 0 16,1 1 0-16,-10 3 1 15,-10 4 2-15,-30 19 0 16,22-8-2-16,4 3-2 16,-3 3-13-16,2-2-9 0,4-3-25 15,-1-7-9-15,6 0-4 16,2-4 7-16,-1-3 3 16,4 2-12-16,2-3-101 15,-1-4 115-15</inkml:trace>
  <inkml:trace contextRef="#ctx0" brushRef="#br0" timeOffset="1753.916">9487 7893 801 0,'-1'1'164'0,"0"4"-336"16,-2 7-3-16,-2 1 72 16,1 3 55-16,0 0 47 15,2-2 3-15,2-2 20 16,0-2 18-16,1-2 22 16,-1 0 6-16,0-2-4 15,-1 1-13-15,1 1-18 16,-2 0-6-16,5 7-7 15,-2 3 5-15,-1 3 9 16,0 5 1-16,-4 9-3 16,0 0-9-16,-5 5-12 0,0-1-3 15,-3-7-3-15,0 2-1 16,1-8-9-16,0 1-16 16,0-10-90-16,0-2-109 15,5-10 137-15</inkml:trace>
  <inkml:trace contextRef="#ctx0" brushRef="#br0" timeOffset="2693.515">9886 7535 968 0,'4'0'144'0,"3"6"-426"15,2 5-11-15,1 6 67 16,2 1 88-16,-7-3 70 16,2-6 13-16,-1-3 106 0,-1-1 40 15,-2-2 35-15,-3-1 6 16,0 4-26-16,-1-6-7 16,0 0-9-16,0 0 1 15,-5 11-15-15,-2 2-13 16,-21 35-25-16,18-28-13 15,-2 5-17-15,-3 1-5 16,-2 2-4-16,-1 2-1 16,4-3 0-16,0 1-1 0,7 3 1 15,2-1 0-15,3 4 2 16,3-2 0-16,2-4 5 16,1-4 3-16,3-6 5 15,2-2 0-15,5-2 4 16,1 0 0-16,5-4 5 15,0 1 3 1,4-8 6-16,1 0 1 0,4-6-1 16,0 0 0-16,4-9-4 15,0 1-2-15,-6-5-7 16,3-1-3-16,2-2-2 16,-4-2 0-16,4-2 0 15,-2-1 2-15,-8 2-3 16,2 2 0-16,-5 1 1 15,1 1-1-15,-2 2-1 16,-1 4 1-16,-6 1 6 16,-3 3 9-16,-3 2 16 15,-4 2 4-15,-3-1-6 0,-2-2-10 16,-10-3-21-16,-3-2-4 16,-2 1-4-16,-3-3 2 15,1 0 11-15,-3-5 3 16,0-3 7-16,-3 3 2 15,4-5-4-15,5 7-4 16,-4-5-4-16,4 0-3 16,1 7-4-16,-9-2-3 0,5 3-5 15,-1 2-1-15,0 0-8 16,7 1-3-16,-2 5-4 16,-1 6-1-16,-1 2 1 15,1 1 3-15,-5 6 4 16,1-3 0-16,2 6-13 15,1-2-25-15,6 1-85 16,1 2-60-16,3 1-187 16,1-2 232-16</inkml:trace>
  <inkml:trace contextRef="#ctx0" brushRef="#br0" timeOffset="3382.227">9827 6953 1085 0,'-5'-4'240'0,"-2"1"-439"16,2-2 15-16,2 2 109 16,-2 1 73-16,5-1 54 15,-1 2 2-15,1 0-15 16,0 0 1-16,0 0 0 15,0 0-7-15,0-1-10 16,10-4-3-16,6-4-3 16,34-10 2-16,-30 20 0 15,-1 1-1-15,9 8-5 16,1 0-4-16,1 3-5 16,3 5 0-16,-6 1-1 15,-6 5 1-15,7 12 4 16,-2 0 0-16,6 10 0 15,5-2-1-15,0 1-4 0,3 6 0 16,-1-2 1-16,1 2 0 16,0-3-1-16,-3-2 0 15,-5 3-1-15,0 3 0 16,-4 0 7-16,-2 3 11 16,2 1 16-16,2-3 4 15,-2 2-5-15,-1-4-7 16,-3-6-9-16,-6 2 4 0,-7 0 17 15,-3 3 2-15,-5 4-5 16,-3 1-4-16,-8 2-18 16,-5 0-4-16,-6-8-3 15,-2 7-2-15,-6 2-4 16,-4 2 0-16,-2 11-17 16,-3 1-33-16,-8 0-282 15,-2 1 233-15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0:56:49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2818 16194 994 0,'33'27'422'0,"-28"-26"-243"16,-5 0-87-16,3 0-79 15,-4-1-11-15,0 0-2 16,0 0-3 0,0 0 0-16,0 0-2 0,0 0 1 15,-1 0-1-15,2 18 2 16,-1 30 1-16,1-24 2 15,-3 7 2-15,3 7 4 16,0 4 1-16,0 2 1 16,0-9 0-16,1-7-4 15,-1 1-1-15,0-1-3 16,5 9 0-16,0 3 0 16,-1 3 0-16,2 6 1 15,-1 0 0-15,-5-2 0 16,4 4 0-16,-2-9 0 0,-2 2 1 15,2 2 1-15,-2-3 6 16,-1-1 9-16,1-4 5 16,-8-3 9-16,4 4-1 15,0 10-1-15,-5 0-1 16,4-3-4-16,1-6-2 16,-2-14-9-16,5-1-5 0,0 0-6 15,-6 2-2 1,5-2-1-16,-2 1 0 0,2-2 0 15,0-3-1-15,0 1 1 16,-1-4 0-16,1-3 0 31,-1 1 0-31,0-1 0 0,-1 3 1 0,-2 5 0 16,2 3 0-16,1 2 0 16,1-3 1-16,-1 0-2 15,-2-4 1-15,3-3-1 16,-3-1-1-16,4 4-1 15,-4-2-1-15,1 7 1 16,-1 4 1-16,1-5 1 16,-1 3 1-16,3-6-1 15,-3-5 0-15,3-4-17 16,-1 0-18-16,1-7-102 16,1-1-147-16,1-3 182 15</inkml:trace>
  <inkml:trace contextRef="#ctx0" brushRef="#br0" timeOffset="4181.675">4423 16250 440 0,'-29'-65'262'16,"28"65"-39"-16,1 1-116 16,0-1-37-16,0-1-48 15,0 1-14-15,0-1-8 16,0 0-2-16,0 1 9 15,0 0 12-15,0 0 15 16,0 0 6-16,0 0-4 0,0 0-9 16,0 0-15-16,0 0-6 15,0 0-4-15,0 0-1 16,0 0 0-16,0 0 1 16,0 0 1-16,0 0-1 15,0 0 0-15,0 0-1 16,0 0-13-16,0 0-19 15,0 0-79-15,0 0-61 0,0 0 102 16</inkml:trace>
  <inkml:trace contextRef="#ctx0" brushRef="#br0" timeOffset="4737.362">4394 16249 194 0,'3'31'100'0,"0"-30"-27"16,-6-1-27-16,2 0-24 15,0 0-8-15,0 0-5 16,0 0 5-16,0 0 20 16,-1 0 18-16,1 0 35 15,0 0 13-15,0 0 14 16,0 0-3-16,0 0-14 15,0 0-12-15,-1 0-24 0,2 0-13 16,0 0-18-16,0 0-1 16,0 0-1-16,-1 0 2 15,0 0 2-15,0 0-1 16,0 0 3-16,1 0 1 16,0 0 3-16,0 0-2 15,0 0-10-15,0 0-7 16,0 0-9-16,0 0-4 15,0 0-3 1,0 0-1-16,0 0-1 0,0 0-1 16,0 0 0-16,0 0 0 0,0 0 2 15,0 0 5-15,0 0 6 16,0 0 3-16,0 0-2 16,0 0-4-16,0 0-17 15,0 0-13-15,0 0-24 16,0 0-10-16,0 0-15 15,0 0 4-15,0 0 12 16,0 0 6-16,0 0 8 16,0 0 4-16,0 0-17 15,-1 0-21-15,-1 0-98 16,1 0-123-16,0 0 185 16</inkml:trace>
  <inkml:trace contextRef="#ctx0" brushRef="#br0" timeOffset="8149.621">2977 16288 516 0,'0'0'253'15,"-1"0"-74"1,1 0-114-16,-1 0-8 0,0 0 19 16,-1 0 12-16,1 0 7 15,0-1-9-15,1-1-29 16,0 2-11-16,0 0-11 16,0 0-2-16,0 0-7 15,0 0-4-15,0 0-6 16,0-1-1-16,0 0 0 15,0 0-1-15,0 0-1 16,6-1-2-16,8-4-4 16,3-1-2-16,35-12-2 15,-29 15 0-15,6-4-3 16,5 2 1-16,2-1-1 16,4-2 0-16,5 3 0 15,0-3 0-15,-1 2 0 0,0 0 0 16,1 0 0-1,0 0 0-15,2 4 5 0,-2-2 2 16,-2 2 5-16,-3-1 1 16,-2-3 4-16,-1 4-1 15,-6-1-2-15,-3 1-2 16,-5 3-4-16,-3-4-2 16,-3 4-3-16,4-2-1 15,-4-1 0-15,4 3 1 16,1-5 4-16,2 5 4 0,2 0 0 15,2 0 0-15,1 0-5 16,0 0-3-16,3 1 0 16,2-1-1-16,0-2 0 15,-1-2 1-15,2 3-1 16,-3 1 0-16,-2 1 0 16,-1 2 0-16,-4-3 0 15,2 2 0-15,2-2 2 16,-1-1 3-16,2 2 4 15,-1-6 1-15,2 1 2 16,-1 4-1-16,3-3-4 16,-3 1-2-16,1 2-3 15,-1-6-1-15,-4 2-1 16,0 3 0-16,-1-2 0 16,-4 2-1-16,-3 1 0 15,3-1 0-15,-6 0 0 0,5 1 0 16,3 0 1-16,0 0 0 15,2-1 0-15,3 1 1 16,5 0 2-16,3 0 3 16,2-1-1-16,-1 1 0 15,-7-2-3-15,-3 2 3 16,-2 2 6-16,-2-1 1 16,-3-1-2-16,-3-1-4 15,-2 1-6-15,-2 0-1 0,-1 0-1 16,2 2 0-16,-4-1 0 15,-1 1 1-15,4 1 0 16,-1-1 1-16,-3-2-1 16,1 0 1-16,-1 1 0 15,2 1 1-15,-4 0 1 16,1-1 4-16,-5-1 1 16,1 0 0-16,1 1-2 15,-5-1-5-15,0 0-2 16,0 0 0-16,0 0 0 15,0 0-1-15,5 3-1 16,3 1 0-16,-1 3 0 16,0 7 0-16,30 26 1 15,-30-29 0-15,1 4 0 16,-1-1 0-16,0 4 1 16,-2 1 1-16,0 1 2 15,2-2 0-15,-2-1-1 0,-2 0 1 16,-1 9-3-16,1 4 1 15,-1 6-1-15,-1 2 0 16,1-5-1-16,0-3 0 16,-2-1-2-16,0-1 0 15,0 1 0-15,0 1 0 16,-2 1 1-16,2 1 1 16,-1 4 1-16,0 4 0 0,0 0 1 15,0 1-1-15,0-1 0 16,-1-3 0-16,1-5 0 15,0-2 0-15,0-3 0 16,-1-1-1-16,2 3 0 16,-3 1 0-16,2 0 0 15,1 0 0-15,-1-2 0 16,1-1-1-16,0 2 0 16,-1 5 2-16,1 5 0 15,0 1 1-15,0-3 0 16,1-2-1-1,-1-4 1-15,0 0 0 0,0 2-1 16,0 1 1-16,0-5-1 16,0-2-1-16,0-1-1 15,-1-1 0-15,-1 2-2 16,2 3 0-16,-1 3 1 16,1 3-1-16,0 3-1 0,0-3 0 15,2-2 2-15,-1-2 2 16,1-2 2-16,1-1 1 15,0-3 2-15,0-6-1 16,0-3 1-16,0-1-1 16,-2-7 1-16,1 1 0 15,-2-2 1-15,-2 0 0 0,1 0 1 16,1-1 0 0,-1-5 2-16,0-1 2 0,1-1 2 15,-1 0 1-15,0 0-2 16,-1 0-1-16,1 0-4 15,0 0 0-15,0 0-3 16,0 0 1-16,0 0-1 16,0 0-2-16,-1 0-1 15,1 0 0-15,-2 0 0 16,-6 2-1-16,-4 1 0 16,0 0 0-16,-31 8 0 15,29-7-1-15,-1-4-1 16,-1 3 0-16,-3-2-2 15,3-1 2-15,-2 3 1 16,1-3 0-16,-4 0 1 16,-4 0-1-16,0-1 0 15,-5-1 0-15,0 1 1 16,0 1 0-16,-5 0 1 0,2 1 0 16,-1-1-1-16,-2 0 1 15,3 0-1 1,-2 0-1-16,2-1 1 0,9-1-1 15,2 1-1-15,5-2 0 16,-3 2 0-16,-4 1 0 16,3-1 1-16,1 0 2 15,2 1 0-15,0-1-1 16,-2 0 0-16,-1 0 1 16,-4-2-1-16,1 2 1 0,-3-1 1 15,-1 2 0-15,0-1 1 16,4 1-1-1,-1 0-1-15,2 0 1 0,3 0-1 16,-4 0 0-16,4 0 0 16,2 1 0-16,-6-1 0 15,7 1 0-15,-3 1 0 16,2-2 0-16,1 0-1 16,-4 0 1-16,3 0 0 15,-2 3 0-15,0-3 1 16,-1 0 0-16,0 1 0 15,2 0-1-15,-5 0 1 16,2 0-1-16,-2-1 1 16,1 1 0-16,-3 2 0 15,2-3 0-15,1 0-1 16,0 1 2-16,4-4-2 16,-2 3 1-16,5 0 0 0,-3-1 0 15,2 1 0-15,3-1-1 16,-6-1 1-16,0 2 0 15,-3-2-1-15,-1 2 1 16,-2-3 0-16,4 2-1 16,0 1 0-16,-2-1 0 15,2 1 0-15,1-4-1 0,-1 3 0 16,1 0-1-16,2 1 0 16,-1 0 1-16,2 0 0 15,0-1 0-15,2 0 0 16,0 0-1-16,1 0-1 15,2-1 1-15,3 1-1 16,2-1 0-16,-1 0 0 16,-2-2 0-16,-4 4 1 15,1-2-1-15,-1 1 0 16,0 2-1-16,0-2-1 16,0 1-2-16,-1 0-2 15,1-3-1-15,0 1 1 16,1 2 1-16,1 0 0 15,-2-1 1-15,1 4-1 16,1-5 0-16,1 1 0 16,0-1 1-16,0-1 2 0,2 3 0 15,1 0 1-15,0 4 1 16,1-4 0-16,2 2 0 16,-3 0 1-16,0 2-1 15,1-3-1-15,-5 1-1 16,3-3 2-16,0-1 0 15,0 2 2-15,2 0 1 16,-1 2 0-16,2 0 0 16,1-2-1-16,0 2 1 15,-1-1-2-15,1-1 1 16,-1 1 1-16,3 1 0 0,-1-2 0 16,-6 1 0-16,3-1 0 15,1 0 0-15,-1 0 0 16,2-1-1-16,-1 1-2 15,0 1-1-15,-3-1-2 16,2 3-1-16,0-3-3 16,0-1-2-16,1 1-6 15,0 0-1-15,-2 2-2 16,2-1 4-16,0-1 5 16,-1 1 5-16,1-2 6 15,0 1 1-15,1-1 2 16,2 1 1-16,0 1 1 15,1-1-2-15,3 0 0 16,0 0 0-16,0 0-2 16,0 0 0-16,-1 0 0 0,1 0 0 15,0 0 0-15,0 0 2 16,0 0 0-16,0 0-1 16,-1 0-12-16,1 0-25 15,0 0-103-15,0 0 93 16</inkml:trace>
  <inkml:trace contextRef="#ctx0" brushRef="#br0" timeOffset="23600.224">2977 15817 66 0,'30'33'49'0,"-30"-33"5"16,0 0 28 0,-2-2 20-16,1 2 35 0,-1 0 5 0,1 0-7 15,0 0-12-15,1 0-34 16,0 0-15-16,-1 0-20 15,0 0-10 1,0-1-15-16,-1 0-8 0,1 0-11 16,-1 0-3-16,-6-3-3 15,0 1-1-15,-2-1-2 16,4 2 0-16,-3-1-1 16,-1-2 0-16,3 2 2 15,2-1 0-15,-1 1-1 16,0 0-2-16,-4-1-17 15,-3-1-10-15,-25-13-19 16,31 14-9-16,2 2-10 16,1-1-13-16,-4 0-57 15,-4 2-58-15,0-1 121 16</inkml:trace>
  <inkml:trace contextRef="#ctx0" brushRef="#br0" timeOffset="23980.957">2405 15756 199 0,'-9'-30'118'15,"6"29"-22"-15,6 1-56 16,-3-1-28-16,0 1-53 16,0 0-20-16,0 0-22 15,0-1 0-15,0 0 8 16,8-2 45-16</inkml:trace>
  <inkml:trace contextRef="#ctx0" brushRef="#br0" timeOffset="26886.3">3059 15780 209 0,'0'0'116'15,"0"-3"-17"-15,-1 1-79 16,0 1-20-16,-1-1-33 15,1 1-17-15,0 0-19 16,0 0 8-16,0 0 49 16,0 0 37-16,0-1 59 15,-2 1 13-15,-1-1 7 16,-3-3-1-16,2 3 1 0,-1-1-4 16,1-1-22-16,0 2-15 15,0 0-32-15,2 0-13 16,-1 1-11-16,2 0-2 15,-4-1-1-15,1 0-1 16,-1-1-1-16,0 1-1 16,4 1 1-16,-3 0 3 15,1-1 18-15,-1 1 9 0,-3 0 11 16,4 0 0 0,-4 0-13-16,6 1-9 0,0 0-14 15,-2 0-6-15,2 0-6 16,-3 0-1-16,1 0 1 15,-2 0 2-15,4 0 6 16,-2 0 5-16,3 0 12 16,-2 0 6-16,-4 0 5 15,2 0-2-15,-2 0-11 16,5 0-8-16,-7 0-10 16,1 0-3-16,3 0-10 15,-1 0-2-15,0 1-2 16,1 0 2-16,-3 1 7 15,1 1 6-15,-1-1 8 16,1-1 7-16,2 0 17 16,0 1 10-16,4-2 16 15,0 0 4-15,0 0-7 0,0 0-12 16,0 0-21-16,-1 0-11 16,1 0-9-16,0 0 0 15,0 0-1-15,0 0 1 16,0 0-1-16,0 0 0 15,-1 0 1-15,1 0-1 16,0 0 0-16,0 0 1 16,0 0 0-16,0 0 3 15,0 0 3-15,-1 0 1 16,1 0 5-16,0 0 0 0,0 0-2 16,0 0-3-16,1 0-4 15,0 0-2-15,0 0-1 16,0 0-1-16,0 0-2 15,6 0 1-15,5-2-2 16,1 1 1-16,21-2-1 16,-21-2 1-16,-3-1 0 15,3 4 1-15,6 1 0 16,-7 1 1-16,2 0 0 16,-2-1 1-16,2 1 1 15,-1-4 1-15,-1 4 1 16,0-3-1-16,0 3 0 15,-2-1 0-15,2 0-1 16,-2 1 0-16,-2-6 0 16,0 1 1-16,2 3 0 15,-3 0-1-15,1 4 0 0,-2-2-1 16,2-1 0-16,1 1 0 16,-2-5 0-16,1 4 1 15,0 1 1-15,-1-1 0 16,1 1 13-16,0 2 5 15,-3-2 7-15,1-2 6 16,-3 2-4-16,-2 0-2 16,0-1-6-16,0 1-2 15,0 0-10-15,0 0-1 0,6 0-5 32,1-2-1-32,0 1-1 0,-1 1-1 0,0-1 1 15,0 1 1-15,1-1-1 16,0 0 2-16,0 0-1 15,1 0 1-15,-3-1-1 16,3 1 0-16,-4 0 0 16,2 0 0-16,2 1 6 15,-1 0 1-15,1 0 0 16,1 0 0-16,1 0-6 16,-4 0-2-16,8 0-1 15,26-2 0-15,-29 2-1 16,3-3 1-16,-6 1 0 15,-5 3-1-15,5-2 1 16,-1-1-1-16,3-1 0 16,2 0 0-16,-1 1 0 15,-3-1 0-15,3 3 0 0,2 0 0 16,-3-1-1-16,3 1 1 16,-4-4-1-16,4 4 1 15,0-2-1-15,0 1 0 16,-1-2 1-16,1-1 1 15,-1 0 0-15,1 0 0 16,2 4 0-16,-1-1-1 16,4 0-1-16,1 1 1 0,0-1-2 15,2-1 1-15,-4-2-2 16,1 4 1-16,1 1 1 16,0 2 0-16,0-1 0 15,0-2 1-15,0 0-1 16,-3 1 1-16,-2 1 1 15,2 1 0-15,-2-3 0 16,1 2 0-16,0 0 0 16,0-1 1-16,-1-1 0 15,3 3 0-15,-2-3 0 16,0 0 1-16,-2 1-2 16,1-1 0-16,2 1 0 15,-2 0 0-15,2 0 1 16,-1 2-1-16,1 0 0 15,1-2 1-15,2 0-1 16,0-1 0-16,1-2 0 16,-1 3 1-16,-3-1 1 15,2 0-1-15,-3 1 0 0,2-1 0 16,2 1-1-16,-6 1 0 16,5 1 0-16,-4 1-1 15,4-3 0-15,1 2 0 16,-3-2 0-1,0-1 1-15,-2 5-1 0,5-4 0 16,1 7 0-16,1-6 1 16,1-2 0-16,-3 4 0 0,3-2-1 15,0 3 1-15,-1-4-2 16,1 1 1 0,-2-2-1-16,2 1 2 0,-1 1 0 15,-1 0 0-15,-1-1-1 16,-1 1 1-16,2 1-1 15,1-1 1-15,-1 1 0 16,-2 2 0-16,-1 1 0 16,-2-3 0-16,-3 1 1 15,1-4 0-15,-5-1 1 16,2 1 0-16,4-2-1 16,-7 2 1-16,3 0-1 15,-4 0 0-15,1 0 0 16,3 0 0-16,-3 0 1 15,7 0-1-15,-7-2 1 16,2 1-1-16,2 1 0 0,-3-1-1 16,2 3 0-1,2-2 0-15,-1-3 0 0,1 3 0 16,-1-1 0-16,-1-1 1 16,-1 2 1-16,-1-1 0 15,-3 0-1-15,1 0 0 16,2 2 1-16,-4 0-1 15,1-1-1-15,-1 0 1 16,-4-1-1-16,0 0 0 16,0 1-2-16,0 0 1 0,0 0 0 15,3 0 0-15,3 0 1 16,1 0 0-16,1 0 0 16,-1 0 0-16,-1 0 0 15,1 0 1-15,0 0-1 16,-2 1 0-16,2-1-1 15,-1 0 0-15,0 0-1 16,-2 0 1-16,6 1-1 16,-5-1-2-16,1 0 1 15,2 0 0-15,-2 0-1 16,0 0 1-16,4 0 0 16,-3-1 2-16,6 1 0 15,26 2 1-15,-32 1 0 16,0-3 0-16,-6 0-1 15,5 1 1-15,2 5-2 16,0-6 0-16,-1 2-4 0,-3-2-7 16,0 0-6-16,2 1-4 15,-6-1-2-15,0 0 4 16,0 0 9-16,0 0 3 16,0 0 8-16,0 0 2 15,0 0 1-15,0 0 1 16,0 0-1-16,0 0 0 15,0 0 1-15,0 0-1 16,0 0 0-16,0 0 0 0,0 0-2 16,0 0 0-16,0 0 0 15,0 0-1-15,0 0-1 16,0 0 0-16,0 0 0 16,0 0-1-16,0 0-7 15,0 0-3-15,0 0-8 16,0 0-3-16,0 0 5 15,0 0 2-15,0 0 10 16,0 0 4-16,0 0 2 16,0 0-1-16,0 0-6 15,0 0-8-15,5 2-20 16,1 0-16-16,-1-1-41 16,-2-1-29-16,3 1-137 15,2-1 166-15</inkml:trace>
  <inkml:trace contextRef="#ctx0" brushRef="#br0" timeOffset="28513.114">2872 15799 85 0,'-1'-4'32'0,"-1"3"-20"16,-6-7-12-16,5 1 2 15,-2 0 30-15,2 2 12 16,0 0 13-16,3 3-1 16,0 2-28-16,0-1-15 15,0-1-17-15,0 1-5 16,-1 0-5-16,-1 0-4 16,1 0-25-16,0 0-22 15,0-1 40-15</inkml:trace>
  <inkml:trace contextRef="#ctx0" brushRef="#br0" timeOffset="28766.178">2782 15679 148 0,'0'0'54'0,"0"0"-71"15,0 0 9-15</inkml:trace>
  <inkml:trace contextRef="#ctx0" brushRef="#br0" timeOffset="33785.648">2983 15739 92 0,'0'1'31'0,"-1"-1"-41"16,-4 2-12-16,4-3-6 16,0 1 4-16,0 0 20 15,-1 0 15-15,1 0 31 16,0 0 15-16,0 0 28 15,0 0 15-15,0 0 22 16,0 0 4-16,-1 0-14 16,1 0-19-16,0 0-43 15,0 0-20-15,0 0-20 16,-3 0-3-16,3-1-2 16,0 1 0-16,0-1 4 0,0 0 5 15,0 0 9-15,-3 0 3 16,3-1 2-16,0 2-2 15,0 0-10-15,-1 0-2 16,1 0 4-16,0 0 5 16,0 0 19-16,0 0 8 15,-1-1 7-15,0 1-2 16,1 0-11-16,0 0-5 16,0 0-10-16,0 0-4 0,0 0-6 15,-1 0-2-15,1 0-3 16,0-1-2-16,0 0-1 15,-1 0-1-15,-3 0 1 16,4-1 1-16,0 1 1 16,-2 1 2-16,2 0 1 15,0 0 0-15,-6 0-2 16,6 0-2-16,-5 0-1 16,4 0-1-16,1 0-1 15,-7-1-2-15,-1 0-3 16,-1 0-2-16,-2 1-2 15,-29 0 0-15,30 2-1 16,-1 0 1-16,-2 0 3 16,4-2 0-16,-3 2 1 15,1-2-1-15,-1 3-2 16,-3-3 0-16,1 3-1 16,1 0 0-16,-6-2-1 15,2 5 1-15,-4-3 0 0,-3 2 0 16,5 0 5-16,-1-1 6 15,5 1 7-15,1-3 3 16,6 4 0-16,-1-3-2 16,3 1-2-16,-1-1-1 15,-2 1 0-15,6-2-1 16,2 2-4-16,-2 3-2 0,3-1-4 16,-6 1-2-16,2 0-2 15,0 0-2-15,-3-2-2 16,5 4-1-16,-3-1 1 15,2 2 1-15,2 5 1 16,-4-1 0-16,1 7 1 16,-3-3 0-16,-1 6-1 15,5-1 1-15,-1-1 0 16,0 1 0-16,-1-4 0 16,2 1 0-16,-3-5-1 15,2 2 0-15,2 1 0 16,-4 2 0-16,2 8 0 15,-2 2 0-15,2 0 1 16,-1 0 0-16,1-5 0 16,1-4 0-16,-5-3 0 15,4 3 1-15,-5 7 0 16,1 4 0-16,1 6 1 0,-2-2 0 16,-2-2 2-16,5 0 0 15,-2-3 2-15,0 0-1 16,2 7 2-16,-1-1-2 15,0-1 1-15,0 2 0 16,0-5-4-16,1 2 1 16,3 2-3-16,-1-3 0 15,-1-3 0-15,2-3 0 16,-3-4 1-16,5-1 0 16,1 0 1-16,-1 2 1 0,-1 1 2 15,1 2 1-15,0 1-1 16,-1-1 1-16,2-5 0 15,-1 0 0-15,-1-2-2 16,0-2 0-16,1 7-2 16,-3 0 1-16,3 4-1 15,-1 3-1-15,-1-2-1 16,2-2 0-16,-2 2-1 16,2-4 1-16,-1 4 0 15,0 0 1-15,1-1 0 16,1-5 0-16,0-2-1 15,1-1 0-15,-2-7 0 16,1 5 0-16,0-8 0 16,1 0 0-16,-1 5 0 15,1-3 0-15,0 3 0 16,0 2 1-16,2-5 1 16,-2 1 1-16,0 1 2 0,0-2 0 15,0-1 1-15,-1 0 0 16,1-1 0-16,0 1-1 15,-1-1-1-15,0 0 0 16,0-6 1-16,-2 0 0 16,3-2 2-16,-1 0 0 15,0-4-1-15,1 0-1 16,0 0-4-16,0 5-1 0,1 4 0 16,0 3 1-16,1 1 1 15,2 29-1-15,-2-28 0 16,0-3 0-16,0-1 1 15,0-1-2-15,2 2 2 16,0 3-2-16,-1 6 1 31,0-1 1-31,-2 1 1 0,0-2 0 0,1-5-1 16,0-1 1-16,-1-1-2 16,0-1-1-16,0 2 0 15,0 3-6-15,1-2-2 16,0 1 0-16,-1-1-1 15,1 0 4-15,2-1-2 16,0-1 1-16,1-1 0 16,0 0 1-16,-2 0 3 15,2 0 2-15,-4 14 0 16,-1-1 0-16,4-5 0 0,-1-2 0 16,3-26 0-16,-1 2 0 15,0 4-2-15,1 3-1 16,1 14-3-16,1-1-1 15,0 5 1-15,1-1 1 16,1 0 2-16,2 2 2 16,-1-5 0-16,3 1 0 15,0 0 1-15,-1-3 0 16,-1 3 0-16,-3-5 1 0,-3-1-1 16,-2-5-2-16,-1-3-2 15,3 4 1-15,-6-4 1 16,0 0 1-16,0 0 0 15,0 0-1-15,6 0 1 16,2 0 0-16,1 0 1 16,2 1-1-16,0 1 1 15,27 8-2-15,-29-10-1 16,1 0 0-16,0 1-2 16,3-3 2-16,4-1 1 15,1 3 1-15,4-2 0 16,-1 1 1-16,-1 0 0 15,2-5 0-15,3 0 1 16,1 1 0-16,4-3 1 16,0-1 1-16,1 4 0 0,-1-2-1 15,-1 1-1 1,-1 0-1-16,-5-1-1 16,0 2 0-16,-3-4 0 0,-1 5 1 15,-3 2-1-15,4-3 1 16,-7 4-1-16,-2 0 1 15,8-1-2-15,-7 1 1 16,6-1-1-16,-2 2 1 16,-2-3 1-16,2 3 0 15,0-2 0-15,1 2 0 16,0 0 1-16,1 2-1 0,0-2 1 16,-1 1-1-16,2 0 0 15,1-1 0-15,-3 0 0 16,5 0-1-16,1 0-1 15,-1-2 0-15,0 3 0 16,-4 1 0-16,2 3 0 16,-2 0-1-16,5-2 2 15,3-2 0-15,-1 2 1 16,7 2 2 0,-2 1-1-16,2 1 0 0,1-4-1 15,-2 2 0-15,-1-3 0 16,0-2 0-16,-1 2 0 15,-2-3-1-15,2 1 0 16,-2 0 0-16,0-1-1 16,-3 1 0-16,-5 5 1 0,-1-3-1 15,3 0 0-15,6 4 1 16,8-3 1-16,3 1 1 16,-3-1 0-16,0 0-1 15,-5-3-1-15,0-4 1 16,-3 3 0-16,-1-1 2 15,-3 2-1-15,-1 0 0 16,-2 0-1-16,-2 0 0 0,1 0 0 16,-2 0 1-1,-2-3-1-15,0 1 1 0,-3 2-1 16,0 0 0 0,1 0 0-16,3-1-1 0,4 0 0 15,0 2 1-15,-1 0 0 16,0 4 2-16,-3-4-2 15,3 2 1-15,-1 1-1 16,0-2 0-16,1 6 2 16,-1-6-1-16,-1 1 0 15,2 0 1-15,-3-3-2 16,0 1 0-16,1-1 1 16,0-2-1-16,0 1-1 15,-1 0 1 1,1 3-1-16,1 0 1 0,3 4-1 15,-1-1-1-15,1-4 1 16,-3 2 0-16,-5-3 1 16,3 0 0-16,0 0 1 15,2 3 0-15,0-2 1 16,0 0-1-16,3-1 0 0,0 0 0 16,0 0 0-16,-1-1 0 15,-5 0-1-15,4 1 0 16,-5 2 1-16,2-1-1 15,3 0 0-15,0 0 0 16,0-2 0-16,2-3-1 16,0 0 1-16,0 2 0 15,-2 2-1-15,2 0 1 0,3-1-1 16,-2-3 0-16,-3 4 1 16,3-2 0-16,-5 1 0 15,-1 2 0-15,6-3 0 16,-8 4 0-16,3 0 0 15,4-2 0-15,2 0 0 16,1 1 0-16,1-3 0 16,1 1-1-16,0 1-1 15,2-2 0-15,-3 5 1 16,-2-2-1-16,-3 0 2 16,-2-2 0-16,0-3 1 15,-2 3 0-15,-1-3 0 16,-4 3 0-16,0 2-1 15,0-2 1-15,5 0-20 16,-1 0-3-16,-2-4 2 16,-1 3-3-16,-9 1 23 0,2-2 2 15,-3 2 0-15,-2 1-1 16,0 0 0-16,0 0-1 16,0 0-1-16,0 0-1 15,0-1-1-15,0 0 0 16,0 0 1-16,0 0 0 15,0-1 1-15,1 0-3 16,4-12-2-16,5-1-3 0,28-36-2 16,-27 27 0-1,6-2 0-15,-4 14-1 0,-1-12-2 16,1 1-4-16,0-5-4 16,-2-17-2-16,2 10-1 15,-1-2 0-15,0 8 3 16,2 4 2-16,-3 0 7 15,-1 5 3-15,-5-8 4 16,1 4 2-16,-1-1-2 16,-2-1-4-16,2 2-2 15,-3-3-3-15,0 5 1 16,1 3 5-16,-2-3 2 16,0 0 3-16,-1-5 2 15,1 0 1-15,0 0 0 16,0 2 0-16,1 4-1 15,-1 0 0-15,-1 5 2 16,1 2 0-16,-1-3 3 16,-1 3 2-16,1 0 5 0,-1 2 1 15,1-1 1-15,0-4-2 16,0-2-3 0,0-3-1-16,-2 2-4 0,1-1 0 15,-1-4-1-15,1 0-1 16,-1 6 1-16,0 0 0 15,2 4-1-15,0-7 0 16,0-6 0-16,-1-2-1 0,0-4 1 16,1 8 0-16,0 0 1 15,1 1 0-15,2 6 0 16,-1-2-1-16,-1-1 0 16,0 4 0-16,0-5 1 15,-1 4 0-15,0-2 0 16,-1-1 0-16,-1 0 0 15,0-1-1-15,-1-2 1 16,1-4-1-16,-2 1 0 16,1-4-1-16,1 1-1 15,-2 1 1-15,1 0 1 16,-1 6 0-16,1 3 0 16,1 2 0-16,-2 4 0 15,1-3 1-15,-1 2 4 16,1-3 2-16,-1 2-1 15,2 1-1-15,0-1-5 16,-2 2 0-16,3-1-1 0,-1-1 1 16,1 4 0-16,1-1 0 15,-3-2 0-15,1 0 0 16,1-2 0-16,-1 0 0 16,2-3 0-16,0-2 1 15,1-9-1-15,1-1 0 16,0 3-1-16,1 4 0 15,-2 7 0-15,-1 2-1 16,2-4 1-16,-1 0 1 0,0 0 0 16,2 0 0-16,-2 5 2 15,1-1-1-15,-2-1-1 16,0 1 1-16,-1 0-1 16,-1 1 0-16,-1 2 0 15,1 0 0-15,1 1-1 16,0 1 1-16,-2-2-1 15,2 1 0-15,-1-1-6 16,-1 3-4-16,-1-2-5 16,1 1 0-16,-1 0 5 15,2-3 4-15,0 3 4 16,-1 0 2-16,2 0 1 16,-1 1-1-16,1-2 0 15,-2 1-1-15,1 4-14 16,-1 2-3-16,-2 3-4 0,1-2-1 15,-1 0 8-15,-2-3 1 16,1-1 1-16,0 0 0 16,-3-3-1-16,1 0-3 15,0 2-6-15,-2-2-5 16,-1-2-5-16,0 2 4 16,-2-2 6-16,1 0 8 15,3 7 5 1,-4-3 0-16,3-2 1 15,0 2 2-15,-1 4 4 0,3 0 2 0,-1-1 2 16,-1 0 0 0,-3 0 0-16,3 1 0 0,2 3 0 15,-2 1-1 1,0-4-5-16,0 5-2 0,-2 0-3 16,2-4 2-16,3 5 4 15,-1-3 2-15,-2 2 3 16,0 1 2-16,1 2-1 15,-3-2 1-15,1 0-1 16,-1 0 0-16,-3-1 0 16,3 1 0-16,-3 0-1 15,-1 0 0-15,3 2-1 16,-4-1 0-16,2 3 0 16,0-1 1-16,0 0 3 15,0-1 0-15,0-2 1 16,3 4 1-16,-3-1 1 15,5-1 0-15,-3 4 0 0,-2-6 1 16,4 1-3-16,-1 5 0 16,-2-4-2-16,3 4 0 15,-3-2 0-15,3-1-1 16,3-1 0-16,0 0-1 16,2-1 0-16,-4 2 0 15,3 1 2-15,-3-4 1 16,2 4 4-16,0-4 2 0,2 1-1 15,-1 1 0-15,-1-2-3 16,1 1 0-16,-2 1 0 16,2 0 0-16,-1-2 1 15,0 0 1-15,-3-1 9 16,3 1 5-16,-1 0 7 16,0 1-1-16,-2-1-9 15,-1 0-7-15,-2 0-16 16,-1 0-29-16,-6 0 23 15</inkml:trace>
  <inkml:trace contextRef="#ctx0" brushRef="#br0" timeOffset="48742.168">6625 15329 359 0,'31'-19'244'16,"-31"17"10"-16,0 2-82 15,1 0-72-15,-1 0-14 0,0 0-21 16,0 0-12-16,0 0-22 16,0 0-9-16,0 0 2 15,0-1 7-15,0 1 15 16,-1 0 7-16,1 0 3 15,0 0-2-15,0 0-3 16,0 0 1-16,0 0 2 16,0 0 0-16,-1-2-3 15,1 2-5-15,-1 0-15 16,1 0-9-16,0 0-15 16,0 0-6-16,0 0-4 15,0 0-1-15,0 0-1 16,0 0 0-16,-2-1-5 15,1 1-1-15,1 0 0 16,0 0 2-16,0 0 2 16,0-1 2-16,0 0 1 15,11 0 1-15,0 0 1 0,-2 1 1 16,28 0 1-16,-30-1-2 16,0 2 0-16,0 0-1 15,3-2-4-15,4 1-2 16,6-1-3-16,6 1-1 15,8 1 1 1,0-1 2-16,2 2 5 0,-5-2 3 16,-5-1 2-16,-3 1 0 15,-7 0 1-15,-1 0 0 0,-4 3 0 16,-1 0-1 0,-5-2 0-16,0 0 1 15,-5-1-1-15,0 0-1 0,0 0 1 16,0 0 0-16,0 0 2 15,0 0 3-15,0 0 2 16,0 0 1-16,0 0 0 16,0 0-3-16,-2 0-1 15,0 0-3-15,1 0-1 16,0 0 0-16,0 0 0 16,-4 8 0-16,-7 5-2 15,-32 27 1-15,21-28-1 16,-1-1 0-16,-5 2 0 15,-2-1 2-15,1 5-1 16,0 1 1-16,5 3 0 16,1 1-1-16,2 2 0 0,0-2-1 15,-2 1 0-15,-5-4 0 16,-3-2 0-16,0-1 1 16,-4-4 0-16,4 3 1 15,-2 2 1-15,2-5 1 16,4 1 1-16,5 1 0 15,7-6 0-15,4 2 0 16,4-2 1-16,-1-2-1 16,7-1 1-16,0-3 2 15,0-2 5-15,2 0 0 0,0 0-2 16,0 0-3-16,0 0-7 16,0 0-4-16,0 0-3 15,0 0 1-15,3 2-2 16,13 6 0-16,36 18 1 15,-28-17-1-15,9-1 3 16,1 4 2-16,3-3 1 16,3-2 1-16,1-2 2 15,-4-3 0-15,-4 0 2 16,-1 0 0-16,1 3 1 16,1 1-1-16,0-1-1 15,-1 1 0-15,-2-2-1 16,-1-1 1-16,-1 0 0 15,-3 0 1-15,-4 1-2 16,-2 2 0-16,-3-2-7 16,-3 0-8-16,-1 0-30 0,-5-1-23 15,1 1-69-15,-2-2-55 16,0-3-222-16,2-4 263 16</inkml:trace>
  <inkml:trace contextRef="#ctx0" brushRef="#br0" timeOffset="49851.887">7089 15511 954 0,'49'7'362'16,"-50"-9"-268"-1,1 1-62-15,4 2-40 0,-4-1-19 16,0 0-26-16,0 0-4 15,15 0 6-15,6 0 15 16,31 0 24-16,-26 0 7 0,5-4 5 16,-1 2 2-16,0-5 4 15,-3 0 2-15,-2 1 8 16,-2-2 3-16,-2 0 1 16,0-3 0-16,-4 2-3 15,0 2 0-15,-2 0 1 16,0 2 1-1,-2-1 2-15,-3 1-3 0,-1 2-5 16,-5 0-3-16,-3 1-6 16,2 1-3-16,-3 0-4 15,0 1-2-15,0-1 2 16,0 0 4-16,0-1 11 16,0 1 6-16,0 0 8 15,0 0 2-15,0 0 0 16,0 0-1-16,0-1-3 15,-2 1-3-15,1 0-5 16,0 0-1-16,0 0-8 16,-2-6-1-16,-2 0-4 0,0 1-2 15,1-1-2-15,-4 3-1 16,-4-2-3-16,-27-25-1 16,24 27 0-16,-4 1-3 15,0 3-8-15,-4 0-1 16,-3 3-2-16,-1 0 1 15,-1 2 10-15,-1 2 3 16,-1-1 3-16,6 3 0 16,0-1 2-16,4-2 0 0,3 2 2 15,1-1 2-15,3-1 0 16,1 3 0-16,1-2 0 16,-4 1 0-16,2 5 0 15,1 1-1-15,4 4-1 16,2 1 0-16,-1 2-2 15,1-1 1-15,-3 0 0 16,1-1 1-16,3 0 1 16,0-1 1-16,2-1 1 15,1 0 0-15,3 1-3 16,1 2 1-16,4 3-1 16,2 4 0-16,5 0 0 15,0 1 0-15,4-1 3 16,-1-3-1-16,1-2 2 15,1-3 0-15,-1-1 0 0,-1 2-2 16,3-2-20-16,-1 3-28 16,4-6-42-16,6-1-34 15,4-4-129-15,2-5 165 16</inkml:trace>
  <inkml:trace contextRef="#ctx0" brushRef="#br0" timeOffset="50786.907">7752 15432 1031 0,'-7'-3'421'0,"5"2"-277"16,1 0-66-16,0-1-77 16,0 1-4-16,-1 0-3 15,1 0-5-15,0 0-11 16,0 0 2-16,0-1 5 15,0 2 4-15,-1 0 6 16,1 0-1-16,0 0 3 0,-3 11 0 16,0 7 4-16,-3 27 1 15,6-23 0-15,0 0 0 16,0-2 0-16,4 3-1 16,-1-3 0-16,3 0 0 15,-5 0-1-15,1-1 0 16,0 3-1-16,1 1-3 0,0 6-14 15,1 0-11-15,-2 2-30 16,5-2-17-16,-2-5-10 16,-2-4 6-16,3-1 33 15,-5-3 17-15,0 1 29 16,-2-5 4-16,2-6 4 16,2-3 4-16,-2-3 18 15,0 0 7-15,-2-1 17 16,1 1 4-16,1 0-12 15,0 0-3-15,0 0-18 16,0-1-7-16,0 0-7 16,-1 0-4-16,0 0-4 15,0-1-1-15,0 1-1 16,0 0-3-16,-1-2 1 16,-1-8 0-16,-1 0 2 15,-12-30 3-15,11 28 10 16,-1-4 4-16,0-1 3 0,6-3 0 15,-1 1-2-15,-3-5 0 16,1 2 4-16,1 1 2 16,1 2-3-16,2 3-3 15,4 4-5-15,0 1-3 16,-2 1-4-16,3 3-3 16,-3-4-1-16,3 2-2 15,4 0 0-15,-5-5 0 16,7 4 0-16,-4-3 0 15,0-2 1-15,6 7 0 0,-1-4 0 16,-1 0 0-16,2 5-2 16,-1-2-6-16,0 1-6 15,2 3-6-15,1 1-9 16,1 1-4-16,4 1-4 16,1 2-3-16,-4 0-10 15,-1 2-13-15,-3 2-83 16,-1-1-87-16,5 4 146 15</inkml:trace>
  <inkml:trace contextRef="#ctx0" brushRef="#br0" timeOffset="51700.681">8342 15391 841 0,'29'32'333'15,"-29"-32"-236"-15,-1-1-58 0,1 1-53 16,-1 0-2-1,0 0 8-15,0 0-2 0,0 0-1 16,-1 0 2-16,1 0 4 16,-6 3 1-16,-9 4 2 15,-29 37 2-15,30-27 1 16,-3 0 3-16,5 2 3 16,2 2 4-16,-4-5 6 15,5 1 4-15,-5-4 7 16,4 3-4-16,2 1-7 15,-2 3-6-15,5 5-10 16,0-3-2-16,1 4-2 16,4-2 1-16,0-1-13 15,2 6-2-15,5-4-9 16,-5-1-6-16,1-2 6 16,-1-3 4-16,0 0 9 15,7 1 5-15,4-3 10 16,2-3 2-16,7-2 2 0,-1-4 0 15,4-4-1-15,4 1 0 16,-1-5 0-16,1-1 2 16,0-3 2-16,-2 0 2 15,-2-3 4-15,-1-1 0 16,-4-2-2-16,0-1-4 16,0-2-9-16,-1-2-5 15,1-2-2-15,-3 2-1 0,-3 1 7 16,-1 4 2-1,-5-1 6-15,-2 0 1 0,2-4 0 16,2-1-2-16,1 0-3 16,-1 1-2-16,-3-3-1 15,-3 2 0-15,-3 1 1 16,0-3 1-16,-2 3 3 16,0-1 2-16,0-1 2 15,1 2 2-15,1 2-2 16,-4-2-1-16,-1 0-1 15,0-3-1-15,-3 0 1 16,5-3-1-16,-7 0-1 16,1-1 0-16,0 1 0 15,-3-1 0-15,0 3-2 16,-4 1-2-16,-8-1-9 16,-3 2-9-16,-6-3-13 0,-4 1-12 15,-5-3 3 1,-3 0 3-16,-5 2 10 0,1 5 10 15,5 5 4-15,-2 1-2 16,8 7-36-16,-4-4-70 16,-7 9 78-16</inkml:trace>
  <inkml:trace contextRef="#ctx0" brushRef="#br0" timeOffset="52841.146">5974 15387 270 0,'-28'74'100'15,"30"-72"-65"-15,3 3-35 16,-1 0 2-16,2-2 1 16,1 2 1-16,-1-1 4 0,-1 2 15 15,-2-2 31 1,-2-3 8-16,0-1-2 0,-1 0-15 15,0 0-34-15,0 0-18 16,0 0-52-16,0 0-40 16,0 0-55-16,0 0-1 15,0 0 94-15</inkml:trace>
  <inkml:trace contextRef="#ctx0" brushRef="#br0" timeOffset="53349.649">5986 15490 36 0,'0'-1'42'0,"0"0"10"0,0-1 8 16,3 1-1-16,1 0-5 15,-1 0-5-15,-1 0-10 16,-2 0-6-16,0 0-13 16,1-1-4-16,-1 1 8 15,2 0 10-15,0 0 21 16,-1 0 11-16,1 0 8 16,-1-1 2-16,-1 1 9 15,0 0 7-15,0 0 8 16,0 0-3-16,0 0-21 15,0 0-18-15,0-1-33 16,0 1-11-16,0 0-13 16,0 0-1-16,0 0 1 15,0 0 1-15,0 0 2 0,0-1-1 16,0 1-3-16,0 1-2 16,1 0-6-16,1 0-1 15,4 3 1-15,-1 0 1 16,3 11 5-16,27 39 0 15,-28-29 2-15,0 3 0 16,-3-8 1-16,1 4 0 16,-1 3 0-16,-1-1 2 15,0 5-1-15,-2 0 1 16,-2 4 1-16,1 0 0 0,-3-4 2 16,2-1 0-16,-3-3 0 15,-1 0-1-15,-1 4-2 16,0-3 0-16,2-5 0 15,-1-3-1-15,2-8 1 16,1-3 0-16,-2-1-2 16,1-1-5-16,0 0-49 15,1-4-57-15,0 0 68 16</inkml:trace>
  <inkml:trace contextRef="#ctx0" brushRef="#br0" timeOffset="54112.983">6028 15350 852 0,'-9'-28'317'0,"9"28"-252"16,0 0-49-16,0 1-25 15,0-1 0-15,0 0 9 16,-1 0 0-16,1 0 13 15,0 0 8-15,0-1 7 16,0 1 1-16,0-2-2 16,0 1-2-16,0 1 1 15,0-1 2-15,0 0 0 16,0 1 0-16,7 0-4 16,7 0-1-16,5 1-9 15,30 6-3-15,-27 1-7 16,1 0-1-16,2 5-3 15,-3 1 0-15,1-2-2 16,-2 1 0-16,-4 1 0 16,5 3 0-16,1 6 1 15,0 3 0-15,3 0 1 0,-2 1 0 16,-3-4 1-16,0 0-1 16,-1-4 1-16,0-1 0 15,-3-3 0-15,-2-1 2 16,-4-6 0-16,-6 4 0 15,-1 4 0-15,-2 3-2 16,-3 4-1-16,0 0 0 16,-4 3 0-16,-2 2 0 15,0-1 2-15,-2-2-1 0,-4-1 2 16,2 0-2-16,-2 3 1 16,0 2 1-16,3-3 1 15,0-3 0-15,1-1 9 16,-2-3 2-16,2-3 1 15,0-2 0-15,-1-5-9 16,1 0-2-16,0-2-1 16,1 1 1-16,0 0-1 15,0-1 0-15,4 0-18 16,0-2-29-16,0-3 28 16</inkml:trace>
  <inkml:trace contextRef="#ctx0" brushRef="#br0" timeOffset="63345.52">6755 16268 203 0,'3'-1'167'0,"-1"1"10"16,-2 0-36-16,0 0-24 16,0 0-49-16,0 0-22 0,0 0-32 15,0 0-8-15,0 0-4 16,0 0 2-16,0 0 9 15,0 0 5-15,0 0 10 16,0 1 3-16,-2 3 0 16,1-2-2-16,0 0-4 15,0 2-1-15,0-1 2 16,-1 1 0-16,-1-1-8 16,0 0-9-16,-3 3-30 15,-1 3-17-15,2 3-15 16,-35 31 0-16,29-31 21 15,-3 0 14-15,6-3 15 16,-6 0 0-16,3-3-29 16,0 2-31-16,-6-2-105 15,3 0-51-15,-3 1 129 16</inkml:trace>
  <inkml:trace contextRef="#ctx0" brushRef="#br0" timeOffset="63828.442">6402 16552 355 0,'-53'39'190'0,"51"-41"-35"15,2 2-18-15,1 3-35 16,-2-3-21-16,1 0-46 16,0 0-22-16,0 0-34 15,0 0-11-15,0-1-5 16,0 0 5-16,-1 0 19 16,1-1 11-16,-1 1 29 15,-1 0 18-15,1 0 31 16,0 0 8-16,0 0 0 15,0 1-8-15,0 0-28 16,1 0-10-16,0-1-19 16,0-1-6-16,-2 1-8 15,2 0-1-15,0 0 2 16,0 0 4-16,0 0 18 16,0-1 10-16,0 1 16 0,-1 1 2 15,1 0-12-15,0 0-10 16,0 0-24-16,0 0-14 15,0 0-38-15,0 0-35 16,0-1-108-16,0 0-73 16,6-9 157-16</inkml:trace>
  <inkml:trace contextRef="#ctx0" brushRef="#br0" timeOffset="65532.837">6236 16427 584 0,'35'14'339'0,"-35"-13"-61"15,0-1-89-15,-5 0-36 16,5 0-46-16,-1 0-22 16,0-1-29-16,0 1-9 0,0 0-17 15,1 0-8-15,0 0-13 16,0 0-4-16,0 0-7 15,0 0-2-15,0 0-1 16,0-1 0-16,0 0 4 16,0 0 0-16,0 1 2 15,0 0 2-15,0 0 2 16,-2-2 1-16,1 1 3 16,0 0 2-16,0 0 1 15,1 0-1-15,-1 0-5 16,1 0-3-16,0-1-2 15,0 1-1-15,0 0-2 16,0 0-1-16,-1 0-2 16,1 0-3-16,0-1-5 15,-2 1-2-15,2 0-5 16,0 0-1-16,0 0 2 16,0 0 4-16,0 0 7 0,0-1 3 15,0 1 4-15,0 0 1 16,3-1 3-16,3-4 0 15,-2 1 2-15,-3 2 0 16,4-2 0-16,-2 2-1 16,-1-4-1-16,0 1-2 15,2 4 0-15,1-2 0 0,3 2 0 16,1 0 1-16,-1 0 0 16,-1-4 1-16,-1 1 0 15,0 1-1-15,1-1 0 16,0 1 1-16,0 1-1 15,1 1 2-15,-1-1 0 16,2 1 2-16,-2 1 3 16,1 0 2-16,-1 0 2 15,-1-1-1-15,-2 2-1 16,1 0-3-16,-2 0-3 16,3 0-1-16,1 0-3 15,1 0 0-15,1 2-1 16,-1-2 0-16,3 1 0 15,-2 0-1-15,-1 1 1 16,1 1 0-16,0 0 0 16,-1 0 0-16,3 2 0 15,28 19-1-15,-31-15 1 16,2 1 0-16,0-1 0 0,-1 2 1 16,0-2 4-16,-1-3 2 15,0 4-1-15,-1-2-2 16,4 4-4-16,-1 1-4 15,-3 1 1-15,2 2 1 16,-7-3 2-16,6 1 0 16,-1-2 1-16,-1-1 0 15,0 1 1-15,-3 0 0 0,-3-1 0 16,-1 2-1 0,1 3 0-16,-2-2 0 0,0 1-1 15,-1 0 0-15,-4-5 2 16,4 4 2-16,-4 0 2 15,1 2 2-15,-3-1 1 16,-3-2-2-16,0-3-2 31,-4-1-2-31,3 0-1 0,-2-3 1 0,3 3 2 16,-1-3 5-16,0 1 6 16,0-2 1-16,1-2 0 15,1-3-3-15,2 0-4 16,-1 0 0-16,0 0 0 15,1 2 0-15,0-4 4 16,1 2 0-16,2 0 2 16,0 0-3-16,2 0-2 15,0-1-1-15,3 0-3 0,0 1 0 16,0 0-5-16,0 0 0 16,-1 0-2-16,1-1 0 15,0 1 0-15,0 0 0 16,0-1-2-16,0 1-1 15,0 0-1 1,-1 0-2-16,2 0-3 0,0 0-1 16,0 0 0-16,0 0 1 15,8 2 3-15,13 5 2 0,35 13 2 16,-29-12-1-16,2 0 0 16,-4-2 1-16,2-1 1 15,-2 3 1-15,-4-1 0 16,-1 3 1-16,-5-2-1 15,-2-1 0-15,-2 1 0 16,2-1-1-16,-1 4 0 16,2-1 1-16,1 1-1 15,-1-1 0-15,-1-4-9 16,-5 2-8-16,-1-3-24 16,-2-3-18-16,1 4-50 15,0-4-33-15,1 1-112 16,3 2-96-16,2-4 223 15</inkml:trace>
  <inkml:trace contextRef="#ctx0" brushRef="#br0" timeOffset="66726.636">6893 16329 727 0,'-12'-29'324'15,"11"28"-134"-15,-1 0-146 16,0-1-29-16,1 1-16 0,0-1-3 16,0 1-3-16,-1 0 2 15,1 0 4-15,0 0 3 16,0 0 12-16,0 1 11 16,0 0 26-16,0 0 12 15,-1 0 19-15,1-1-2 16,0-1-12-16,0 1-6 15,0 0-15-15,0 0-2 16,-1 1 2-16,1 0 2 16,0 0-3-16,0 0-5 0,0 0-9 15,0 0-2-15,0 0-7 16,-1 0-2-16,2 0-5 16,0 0-7-16,0 0-2 15,0 0-2-15,0 0-4 16,0 0-1-16,0 0-1 15,0 0-2-15,0 0 1 16,13 1 0-16,2 0 1 16,27 6 1-16,-29-5 0 15,2 1 0-15,2 1 0 16,-3 1-1-16,4 1 0 16,-3-3-1-16,0 1 0 15,1 0 1-15,2 6-1 16,0 2 1-16,-3 8-1 15,3-4 1-15,-4 0 0 16,-1-1 1-16,3-2 0 16,-5 2 0-16,1 0 1 0,-1 1 1 15,-7-3 0-15,4 0 1 16,-1 0-1-16,0-3 0 16,-5 0 0-16,3 1 0 15,-4 0 0-15,-2 1-2 16,1 7 0-16,0-3 0 15,-3 3 1-15,1-1 3 0,1-1 0 16,-3 1 0 0,-3-1-1-16,4 2-1 0,-4-3-1 15,1-1 2-15,5 0-1 16,-3 0 0 0,-1 0-1-16,-2 3-1 0,-2 1 0 15,0 0 0-15,-3 3 1 16,1-2-1-16,0 5 0 15,-3-4 1-15,2-2 1 16,-1 0 1-16,-2-5 1 16,2-1 1-16,2-1 0 15,-1-2 1-15,1 0-1 16,0 1 1-16,2-1-1 16,0-2 0-16,0 0 0 15,1-1 0-15,1 1 1 16,-1-2 0-16,2 1 0 15,0-3-1-15,-2 0-2 16,2 3-3-16,2 1-6 16,-1-4-10-16,3 2-42 0,1-2-41 15,1-4-197-15,0 0 193 16</inkml:trace>
  <inkml:trace contextRef="#ctx0" brushRef="#br0" timeOffset="74672.124">7843 16777 501 0,'3'0'277'16,"-2"0"-70"-16,1 2-123 15,-2-2-32-15,0 0-59 16,0 0-10-16,0 0 0 16,0 0 4-16,0 0 36 15,0 0 22-15,0 0 10 16,0 0-2-16,0 0-23 16,-1-1-15-16,0 1-15 15,0-1-6-15,-1-1-20 0,1 1-24 16,0 0-95-16,0 0-114 15,-5-1 163-15</inkml:trace>
  <inkml:trace contextRef="#ctx0" brushRef="#br0" timeOffset="75639.835">7946 16559 156 0,'28'-5'123'0,"-31"4"55"15,2 1-27-15,0-1 10 16,0 0 2-16,0-1-32 16,0 1-19-16,-1 0-51 0,1 0-21 15,0 0-22 1,0 0-3-16,0 0 5 0,0-1 9 15,-1 1 21-15,1 0 8 16,0 0 6-16,0 0-5 16,0 0-18-16,0-1-9 15,0 1-14-15,-2 0-2 16,-1-1 2-16,-1 0 0 16,-1-2 0-16,-1-1-3 15,0 1-7-15,0 2-1 0,-1-7-4 16,0-2 1-16,-30-29 6 15,28 27 1-15,-3-1 5 16,3 3-1-16,-1-2-5 16,1 0-1-16,0 2-4 15,-2-1-1-15,-2 1-2 16,4 1 0-16,-2 2 0 16,1 3 0-16,4 1-1 15,-7 1-1-15,11 1 3 16,-8 0 0-16,0 1-1 15,4 1 0-15,-7 0-6 16,6 2-2-16,0 1-2 16,-4 2 0-16,1 3 1 15,-1 3 0-15,-1 2 0 16,-1 0 2-16,2 5-2 16,1-2-1-16,3 3-2 15,3 0 1-15,0-1 2 0,0 1 3 16,1-4 4-1,1 0 0-15,1-1 0 0,1-1 0 16,0-1 0-16,1 2-2 16,1 1-3-16,2 1-3 15,4 3 0-15,-3-2 0 16,5 2 5-16,-3-2 3 0,2 2 3 16,0-3 1-1,-2-3 2-15,3-1 0 0,-2 0-1 16,0 2-1-16,2-2-3 15,-1 0-1-15,-1 0-2 16,6-2-4-16,-5-1-4 16,-1 0-3-16,3-3-11 15,-2 0-3-15,2-2-19 16,-1-2-18-16,-1-1-57 16,-2-2-51-16,6-5-153 15,7-2 200-15</inkml:trace>
  <inkml:trace contextRef="#ctx0" brushRef="#br0" timeOffset="76753.922">8004 16363 611 0,'2'0'226'0,"-2"0"-169"16,0 0-40-16,0 0 0 15,-1 0 5-15,1 0 12 16,0 0 10-16,0 0 29 16,0 0 12-16,0 0 15 15,-1 0-3-15,-1 0-19 16,1 0-14-16,0 0-19 16,0 0-11-16,0 0-18 15,0 0-6-15,-1 0-8 16,0 3-2-16,-1 4-3 15,-2 2 0-15,-3 5-4 16,-17 28-2-16,17-26 0 16,1 1 0-16,2 3 2 15,-2-2 2-15,5 1 0 16,1 0-9-16,-3-4-8 0,4 4-8 16,0-2-8-16,1 0 7 15,4 2 6-15,0-2 9 16,3-1 12-16,-1-2 4 15,0 1 4-15,-2-4 0 16,1 1-6-16,0-3-5 16,2-2-7-16,-1 0-1 15,3-2 2-15,-1 1 5 16,-1-1 7-16,4-1 2 0,-3-1 3 16,2 0 1-16,2 0-1 15,-5 0-1-15,2-3-3 16,-1 1 0-16,-4-1-2 15,3-1-2-15,-1 1-1 16,-2-1 0-16,5-1 1 16,-4-1 2-16,5 1 3 15,-3-4 3-15,-1 4 4 16,-4-4 0-16,1 3-1 16,-2-2-2-16,-2-3-2 15,5 2-1-15,-4-2-1 16,2-1 1-16,-2 2 2 15,2-1 1-15,-4-1 1 16,1 4 0-16,1-4 1 16,-1-1 0-16,1 3-2 15,-1-4-1-15,-2 3-1 0,2-1 0 16,-7-6 3-16,3 6 6 16,4 1 9-16,-6-1 4 15,4-1 2-15,-5-1-1 16,-2-4-5-16,-1 2-2 15,-1 2-5-15,2-1-4 16,-3-2-6-16,3 0-1 16,-1 1-1-16,-2-2 0 15,2 3 1-15,-2 1 0 16,2 0 1-16,2 0-1 0,2 4 0 16,-1-2 0-16,3-2-2 15,-2 2 0-15,-1-1-1 16,1 2 0-16,-1 1-1 15,0 1-1-15,-1 0-2 16,-1 3 1-16,-2-2 1 16,-1 3 2-16,1 1-2 15,0-1-6-15,3 2-18 16,1-1-20-16,4 1-61 16,2 0-58-16,1 0 103 15</inkml:trace>
  <inkml:trace contextRef="#ctx0" brushRef="#br0" timeOffset="78431.823">8295 16492 751 0,'-1'0'268'15,"1"-1"-199"-15,0 2-73 16,0-1-1-16,0 0 28 16,0 0 25-16,0 0 37 15,-1 0 15-15,1 0 16 16,0-1-9-16,0 1-34 15,0 0-20-15,0 0-28 16,0 0-9-16,0 0-11 16,0 0-1-16,0 0-2 0,0 0 1 15,0 0 1-15,0 0-1 16,0 0 0-16,0 0-1 16,0 0-2-16,0 2 0 15,0 3-1-15,0 0 0 16,0 2 1-16,0-1 0 15,0 2 0-15,0-1 1 16,0 1 0-16,0 0-1 0,1 4 0 16,0 1-3-16,5 28-2 15,-4-25 1 1,1 0-1-16,-1 5 0 0,0 1 0 16,2 0 0-16,-2 0 2 15,0-5 3-15,2 2 0 16,-2-1 1-16,0 0 1 15,1-2 0-15,-2-3-2 16,0 0 1-16,-1-2-1 16,0-2-1-16,0 2 0 15,-1-3 0-15,-1-2 1 16,0 2 1-16,1-6 2 16,0 2 1-16,0-4-4 15,0 0 0-15,1 0-1 16,0 0 1-16,0 0 2 15,0 0 0-15,-1-2-1 16,1 1 1-16,0 0 1 16,-2 0 2-16,1 0 0 0,0 0 1 15,0-3-1-15,-2-7-1 16,-2-2-1-16,-11-29 1 16,10 27-2-16,1-1 0 15,1 0 0-15,1 2-1 16,1 2 1-16,-1-3 0 15,0 2 2-15,0-4 2 16,-1 2 1-16,2 3 2 16,0-2 1-16,2 5-2 0,2-2-1 15,0-4-3-15,0 1-2 16,-1-1 0-16,-1 1 2 16,2 2 0-16,3 5 0 15,0-2-1-15,1 1-2 16,-1 0-1-16,-2 0 0 15,2 2 1-15,2 1 0 16,0 0 0-16,1 3 0 16,0-4 0-16,-2 0 0 15,2-1 0 1,-1 0-1-16,-2 3 0 0,3 0-1 16,-1 0-3-16,0-1-3 15,1-1-1-15,2 0-1 16,-1 0 2-16,1 1 3 15,3-1 1-15,-3 2 4 16,2 0 0-16,-3 2 1 0,-1-1-1 16,0 1-2-16,0 0-2 15,-1 1-2-15,0-3-2 16,1 3 1-16,0 1-1 16,-1-1 3-16,1 0 2 15,-1 1 1-15,0 0 0 16,-2 0-4-16,2 2-1 15,-4-1-5-15,2 2-1 16,-2-1 4-16,-3-2 1 16,0 0 6-16,0 0 2 0,0 0 0 15,0 0 1 1,0 2 0-16,2 5 1 0,0 0-1 16,0 2-1-16,-1 0-1 15,0 1 0-15,0-1-1 16,-1 0 0-16,0-1 1 15,0 3 1-15,-1-5 0 16,-1 1 1-16,0 1-2 16,-2-2 1-16,-1 1 0 15,1 1 1-15,-1-3 1 16,3 2-1-16,-6-5-1 16,-3 1 2-16,2 4 0 15,-31 23 1-15,28-23 0 16,1-1 0-16,-1-5-2 15,-2 2-1-15,3-2 0 16,-2 1 0-16,2-2 2 0,2 2-1 16,-4-3 2-16,4-3-1 15,-2 4 0 1,3 0 1-16,-1-2-1 0,0 4 0 16,-2-2-1-16,1-4 0 15,2 2-1-15,2 2 0 16,2 0-18-16,0 0-18 15,3 0-61-15,0 0-56 16,0-1 95-16</inkml:trace>
  <inkml:trace contextRef="#ctx0" brushRef="#br0" timeOffset="79301.88">8733 16317 530 0,'1'-2'273'0,"-1"1"-70"16,-1 1-62-16,1 0-67 16,-1 0-20-16,0 0-29 15,0 0-3-15,0 0 14 16,1 0 12-16,0 0 13 16,0 0 1-16,0 0-6 15,0 0-7-15,0 0-5 16,0 0-4-16,0 0-10 15,0 0-6-15,0 0-9 0,0 0-4 16,0 0-7-16,0 0-2 16,0 0-2-16,4 4-1 15,8 5 0-15,1 4-1 16,28 33 0-16,-27-29 0 16,0 1 0-16,2 6 0 15,2-5 0-15,2 4 1 16,-1-3 0-16,0-3 2 15,-5-1 1-15,1-2 0 0,-4-4 2 16,0 1 1 0,-2-3 2-16,-3-1 0 0,-1 4-1 15,-1-3-3-15,-2 0-3 16,0 1-5-16,1-6-10 16,-2 2-8-16,1-2-24 15,-2-3-20-15,0 0-68 16,0 0-43-1,0 0-133-15,-1 0-72 0,1 0 242 16</inkml:trace>
  <inkml:trace contextRef="#ctx0" brushRef="#br0" timeOffset="80274.913">9116 16283 709 0,'0'1'310'15,"0"-1"-142"-15,5 1-123 16,-5-1-22-16,0 0-13 16,-1 0 3-16,-1 0 9 15,2 0 9-15,0 0 16 16,0 0 3-16,0 0 7 16,0 0-1-16,0 0-6 15,0 0 1-15,0 0-8 16,0 0-1-16,0 0 5 15,0 0 3-15,0 0 6 16,0 0 1-16,0 0-8 16,0 0-8-16,0 0-16 15,-1 0-7-15,1 0-11 16,0 0-4-16,0 0-4 16,0 0-2-16,0 0-1 15,0 0 0-15,0 0 0 16,0 0 1-16,0 0 1 0,0 0 1 15,0 0 1-15,0 0 0 16,0 0 1-16,0 0 0 16,0 0 1-16,0 0 0 15,0 0 1-15,-1 0-1 16,0 0 1-16,0 0 0 16,0 0 2-16,1 0 0 15,-2 0 1-15,2 2-1 16,0-1-2-16,0 1-1 0,0 0-2 15,-1 1 1-15,1 0-1 16,0-1 0-16,0 2-1 16,0 0 0-16,0 2 0 15,0 1 0-15,-1 1-1 16,0 1-1-16,-1 1-1 16,-1 1 0-16,-6 31-2 15,7-27-1-15,1 3 1 16,-3 3 0-16,0 0 2 15,-4-1 1-15,4 1 1 16,-2-1 1-16,4 2 1 16,0 2 0-16,-5 2-1 15,2 0-1-15,-1 5 0 16,-5-3 1-16,4 0 0 16,-2 0 1-16,0-1 0 15,3 1 0-15,-1-1 0 0,0 4 0 16,1-2 1-16,0-2 0 15,1 0 1-15,0-7 1 16,0-4 0-16,1-2 1 16,0-3-1-16,0-1 0 15,-1 0-1-15,3-2 0 16,-2 0-1-16,3-2 0 16,1-2-5-16,-2 0-17 0,1-4-69 15,1 0-70-15,-1 0 96 16</inkml:trace>
  <inkml:trace contextRef="#ctx0" brushRef="#br0" timeOffset="82225.116">9555 16317 238 0,'37'1'122'16,"-39"-1"-28"-16,4 0-114 15,-4 0-71-15,1 0 56 16</inkml:trace>
  <inkml:trace contextRef="#ctx0" brushRef="#br0" timeOffset="82719.303">9571 16317 450 0,'-1'-2'243'16,"0"2"-44"-16,1 0-38 16,0 0-52-16,0-1-6 0,0 1-7 15,0 0 5-15,0 0 10 16,0 0-3-16,0 0-18 16,0 0-18-16,0 0-31 15,0 0-11-15,0 0-13 16,0 0-2-16,0 0-7 15,-1 0-1-15,0 0-5 16,0 0-2-16,1 0-2 16,0 0-2-16,1 9-3 15,-2 9 0-15,-4 38 0 16,4-25 1-16,-4 2 2 16,5 2 2-16,-3 0 1 15,1 0 1-15,2 4-1 16,-4 0 0-16,1 0-1 15,-2-3 0-15,2-5-5 16,1 0-9-16,0-3-28 16,1-1-23-16,-1 0-85 15,-3-3-54-15,5-3 128 0</inkml:trace>
  <inkml:trace contextRef="#ctx0" brushRef="#br0" timeOffset="84017.691">9916 16432 922 0,'0'0'393'15,"0"0"-207"-15,-2 0-119 16,2 0-16-16,0 0-10 16,0 0 7-16,0 0 2 15,0 0 8-15,0 0 1 16,0 0-5-16,0 0-21 16,0 0-16-16,0 0-25 15,0 0-6-15,0 0-4 16,-1 0 3-16,0 13 3 15,-1 8 1-15,-1 31 1 16,3-23 2-16,-2-1 5 16,0 2 1-16,1 4 3 15,-1-3 1-15,1-1 4 0,0-4-1 16,-2-7 2-16,1-1 1 16,0-7-4-1,-1 0-1-15,0-3-4 0,1 1-5 16,-1-4-13-16,1-1-6 15,0 0-4-15,1-4 1 16,0 0 13-16,-1 0 8 16,1 0 7-16,0 0 5 0,0 0 11 15,1 0 3-15,-1 0 1 16,1 0 1-16,0 0-9 16,0-2-2-16,-1 1 0 15,-1 0-1-15,1-1-2 16,-1-10 0-16,0-2-2 15,-4-27-1-15,1 24-4 16,3-3-1-16,0-2-3 16,-3-4 0-16,5 0-1 15,-2 2 2-15,2 0 2 16,2 5 1-16,0 4 3 16,1 0 3-16,-1 5 4 15,-1-1 3-15,0 2 5 16,0 5 1-16,1-2-1 15,-1 1-3-15,1 3-4 16,-2 1-5-16,0 0-8 16,0 0-2-16,0 0-5 0,0-1 0 15,0 1-5-15,0 1-4 16,0 0-3-16,0 0-1 16,2 0 5-16,5 1 4 15,0 2 1-15,1 0 0 16,-1 2 1-16,1-2-1 15,3 8 4-15,27 30 0 16,-29-27 3-16,2 1 1 0,-1 5 0 16,-1 0 1-16,1 3-1 15,-1 2 0-15,2-1-2 16,-2 0 0-16,-1-2 0 16,1 0 0-16,-1-1 2 15,-1-1 3-15,3-1 1 16,-7 0 3-16,2-6 1 15,-2 0 2-15,-2-5 1 16,4-4 2-16,-4-1 4 16,-1-2 3-16,0-1 5 15,0 0 1-15,-1 0 1 16,1 0-1-16,0 0-6 16,0 0-4-16,0-1-5 15,0 0-2-15,0-1-2 16,0 1 0-16,0 0-2 15,0-10 1-15,1-7 0 16,4-28 0-16,-4 28-1 0,-1-3 0 16,2 2-2-16,0-2 0 15,1-1 0-15,-3-4-2 16,-1-4 1-16,3 5 0 16,-3-4 2-16,3 4-1 15,-1 3 1-15,-1-2 1 16,2 5 0-16,-2-2 1 15,2 5 1 1,-2 3 0-16,0-1-1 0,2 4-2 16,-2 2-6-16,0 1-6 0,-1 3-18 15,-2-1-8-15,3 4-17 16,0 1-13-16,0 0-48 16,0 0-46-16,0 0-126 15,0 0 174-15</inkml:trace>
  <inkml:trace contextRef="#ctx0" brushRef="#br0" timeOffset="85236.916">10589 16412 995 0,'0'1'421'16,"-1"-1"-243"-16,-2-1-64 16,3 0-93-16,-1 1-10 15,1 0-17-15,0-1-6 16,-1 0 4-16,-1 0 2 15,1-1 6-15,0 1 3 0,0 0 10 16,0 0 4 0,0 0 8-16,-1 0 1 0,1 0-4 15,0-1-2-15,0 1-2 16,0 0 0-16,0 0 0 16,-7-4-1-16,-2 2-4 15,2 1-1-15,1 0-2 16,-4 1-1-16,-4 2-6 15,-29 17-3-15,22-3-6 16,0 2-2-16,-1 3-6 16,2 1 2-16,1 3-2 15,1-3-1-15,3 1 2 16,1 0 0-16,4-1 5 16,1 1 1-16,5-1 5 15,-1 1 1-15,5-3 1 16,0 1 0-16,1-2 0 15,0 0 0-15,1-1-3 0,0 1-1 16,2 1-2 0,3-1-1-16,2 2 4 0,0-3 1 15,4 0 2-15,-2 1 3 16,2-5 0-16,0 1 1 16,2-4 1-16,-1 0 0 15,1-4-1-15,1 1-1 16,-3-4-1-16,4 0 1 15,-2 1 2-15,-1-2 0 0,-1-2 1 16,-4-2 0-16,1 0-2 16,-2-4 0-16,1 2-2 15,0 0 0-15,-1-3 4 16,-4 1 1-16,3 0 4 16,-6 1 1-16,5-2-1 15,-2-1-2-15,-2 0-5 16,2-3-1-16,-3 1-2 15,-3-3 0-15,0-3-1 16,0 2-1-16,0-1-1 16,0 2 0-16,-1 1 2 15,-1 0 1-15,-6 0 1 16,4 0 0-16,-2 3 2 16,1 0 0-16,3-1 1 15,1 5 1-15,-3 0 2 16,3 3 1-16,-2-2 0 0,2 1-1 15,1 4-1 1,-2-2-1-16,4 1-1 0,-1 0 0 16,1 0-2-16,0 0-2 15,0 0-1-15,0 0-1 16,0 0 1-16,-1 0 1 16,1 0-1-16,0 0 1 15,0 0 1-15,0 0 0 16,1 0 1-16,0 0-1 15,0 0 0-15,0 0-1 0,0 0 0 16,0 0-1-16,1 1 1 16,12 5 0-16,1-2 3 15,31 30 0-15,-29-33-1 16,-1 3 1-16,2 0-4 16,1-2 0-1,0 1 1-15,0-1 1 0,3 1 0 16,-2-2-1-16,2 2 1 15,2 0-2-15,-4-2-3 16,-1 2-5-16,-1-2-15 16,0-1-11-16,-5 0-29 15,1-4-20-15,-3 3-89 16,1 0-119-16,1-5 189 16</inkml:trace>
  <inkml:trace contextRef="#ctx0" brushRef="#br0" timeOffset="116258.208">2665 18031 705 0,'-28'81'285'15,"28"-84"-156"-15,0 3-110 16,-1 3-16-16,0-5 7 16,1 1 7-16,-2 0 24 15,2 0 19-15,-1 0 34 16,0 0 13-16,0-1 0 16,0 1-11-16,0 0-21 15,0 0-10-15,-1 1-15 16,1-1-4-16,-7 0-12 15,-4-3-4-15,-3 0-4 16,-32-8-2-16,29 12-1 16,0-1 0-16,-2-4-2 15,0 5 1-15,2-5-5 16,1 1-3-16,0 4-5 16,0-1-3-16,-4 0-2 0,-2 0-1 15,-4-3-2-15,1 2 0 16,2 2-2-16,2-2-1 15,1 2 0-15,3 0 1 16,2 1-1-16,1 2-1 16,2-2-2-16,3-1 0 15,1 0 1-15,2 0-1 16,-1 2-10-16,1 1-13 0,2-1-49 16,0-2-33-16,1-1 67 15</inkml:trace>
  <inkml:trace contextRef="#ctx0" brushRef="#br0" timeOffset="124232.257">2482 16299 542 0,'-70'29'222'0,"71"-30"-131"15,-1 1-58-15,-2 0-15 16,2 0 16-16,-1-1 33 16,0 0 13-16,1 1 14 15,0 0 4-15,0 0 4 16,0 0-2-16,0 0-11 15,0-2-10-15,-1 2-21 16,-1-1-10-16,1 1-12 16,1 0-5-16,0 0-3 15,0 0-2-15,-1-1-2 0,0 1-4 16,0-1-3-16,0 1-3 16,-1-1-6-16,1 1-1 15,0 0-4-15,0-1-1 16,0 1 0-16,0 0 0 15,0 0 2-15,-1 0 1 16,1 0 2-16,0 0 0 0,0 0-2 16,0 0 0-16,0-1-4 15,-1 1 0-15,1 0-3 16,0 0-1-16,0 0-5 16,0 0 0-16,0 0-4 15,0 0 1-15,-1 0 1 16,1 0 1-16,1 0 4 15,0 0 0-15,0 0 4 16,0 0 0-16,4 2 1 16,0 0 0-16,-3-2 0 15,6 5 0-15,-2-2 0 16,3 2 0-16,2-3-1 16,-1 3 1-16,29 32 0 15,-32-29 0-15,0-5 1 16,-1 2 0-16,1-4 0 15,3 1-1-15,1 3 1 16,3-1-1-16,-3 1 0 0,-1-1 0 16,4-1 1-16,-2 0 0 15,1-1 2-15,2 0 1 16,-4-1 0-16,1-1-1 16,-3 2 1-16,-1 0-1 15,0-1 0-15,0 0-1 16,-3-1-2-16,0 0 0 15,1 0 0 1,-5 0 0-16,0 0 0 0,0 0 1 16,4 0 0-16,3-1 0 0,0 1-1 15,0-1 0-15,0 1 0 16,0-2 0-16,1 1 0 16,0 1 1-16,0-1 1 15,0 1 1-15,-2-1 2 16,-1 0 0-16,0 0 1 15,-2-1 0-15,1 1-3 16,-1 0 0-16,1 0-2 16,-1 0-1-16,0 0 0 15,1 0-1-15,-2-1 0 16,3 1 0-16,1-1 1 16,-4 1 0-16,4-2 1 15,-3 2 2-15,-1 0 2 16,1 0 0-16,-2 0 1 15,-1 0-3-15,5-2-3 16,-3 2-2-16,0 0-3 0,1-1 0 16,-2 1-11-16,2-2-9 15,1 1-54-15,0-1-48 16,7 0 79-16</inkml:trace>
  <inkml:trace contextRef="#ctx0" brushRef="#br0" timeOffset="125296.252">2899 15836 265 0,'49'-13'132'16,"-50"13"-26"-16,1 1-8 16,0-1 2-16,0 0 0 15,-1 0-7-15,0-1-7 16,0 0-4-16,-1 0-2 16,1 0-2-16,0 0-2 15,0-1-8-15,0 1-6 16,0 0-17-16,-2 0-9 15,1 0-12-15,-3-3-3 0,4 3 0 16,-1 0 0-16,-4-2-6 16,4 1-4-16,1 1-11 15,-2 0 0-15,2 0-2 16,0 0 0-16,-1 0 3 16,1-1 3-16,0 1 10 15,-1 0 6-15,0-1 13 16,-3 0 5-16,1-2 4 15,3 2-2-15,-3-1-6 16,2 0-4-16,-1-2-9 16,0 2-2-16,2 2-9 15,0 0-5-15,0-1-5 16,0 1-2-16,-1 0-4 16,1 0 1-16,0 0-4 15,0 0 0-15,0 0 0 16,0-1-1-16,0 1 5 15,-1 1 1-15,1 0 3 16,0 0 1-16,-4 12 0 0,2 0 0 16,-4 30 1-16,7-28-1 15,2-5 0-15,-5 0 0 16,3 2 2-16,0 2 0 16,0 5 1-16,1 1 2 15,-1 2-1-15,1-1 1 16,2 2 1-16,-2 0-1 15,1 4 4-15,-2-2 4 0,0-1 5 16,2-2 0-16,-2-6-3 16,-1-1-5-16,2 0-3 15,-1-2-2-15,0 0-1 16,3 2 0 0,-5-5 0-16,2 0 2 0,0-2 1 15,0-1 1-15,2 1 2 16,-2-3-1-16,-4 2 0 15,2-1-3-15,1-1-1 16,1 3 1-16,0-2-1 16,1 0 1-1,0-2 0-15,-2-3-2 0,1 0-2 16,0 0-1-16,-1 0-2 16,1 0 0-16,0 0-1 15,0 0 1-15,0 0-5 16,-1 0-12-16,1 0-97 0,0 0-144 15,1 3 165-15</inkml:trace>
  <inkml:trace contextRef="#ctx0" brushRef="#br0" timeOffset="128962.699">6458 17464 263 0,'4'34'94'15,"-5"-33"-60"-15,1-2-40 16,0 1 0-16,0-1 9 16,-1 0 7-16,0 0 34 15,1 0 25-15,-1-1 50 16,-1 1 17-16,2 0 1 16,0 0-16-16,-1 0-34 15,1 0-18-15,0 0-27 16,0-1-10-16,0 1-14 15,0 0-5-15,0 0-6 16,0 0-3-16,0 0-2 16,0-1 0-16,0 1 1 15,0 0 0-15,0 0 0 16,0 0-1-16,0 0 0 0,0 0 0 16,0-1 2-16,0 1 7 15,0 0 22-15,0 0 11 16,0 0 19-16,0 0 2 15,0-1-6-15,-1 1-6 16,1 0-14-16,0 0-9 16,0 0-14-16,0 0-5 15,0 0-8-15,0 1-1 0,0 0-1 16,0 0 0-16,0 0 5 16,0-2 5-16,0 2 10 15,0 0 3-15,0 0 0 16,0 0-1-16,0-1-7 15,0 1-2-15,0 0-2 16,0 0-2-16,0 0-3 16,0 0-2-16,0 0-1 15,0 0-3-15,0 0-1 16,0-1-2-16,0 0-2 16,0 1 0-16,2 0 0 15,6-1-1-15,3 0 0 16,0 0 1-16,31 1 1 15,-31-2 0-15,2 2 2 16,0 0 1-16,-1-1 0 16,1 0 2-16,-1 1 0 15,-2 0 0-15,3 1 1 0,-4-1 0 16,0 1 2-16,-2 1 0 16,-5-2-1-16,2 1 2 15,-4-1-6-15,0 0 0 16,0 0-2-16,0 0-3 15,0 0 1-15,0 0 1 16,0 0 3-16,4 3 0 16,-2 3 2-16,-1-2 2 15,3 5 0-15,2 2-1 16,10 25 0-16,-19-27-2 0,-1 0 2 16,1 2-1-16,-5 2 4 15,4 0 0-15,-4-1 3 16,-3-2 1-16,0 0 2 15,-1 1 0-15,1-2 2 16,1-5 0-16,2 0-1 16,-1 0-2-16,-1 0-5 15,4 3 0-15,-1-2-4 16,0 0-1-16,-1 2 0 16,2-1-1-16,-2-1 1 15,2 1 0-15,-1-4 0 16,1 0 1-16,1 3 1 15,-2-4 0-15,2 4 0 16,0-1-1-16,3 0-1 16,-1 1 0-1,0 0-1-15,0 0 0 0,-1-1 0 0,1-1-1 16,2-3 0-16,0 0 0 16,1 0-2-16,0 0-2 15,0 0-2-15,0 0-1 16,0 0 0-16,1 8 1 15,0-3 3-15,1 3 0 16,2 0 1-16,0 2 2 16,2 0-1-16,25 29 2 15,-19-30 0-15,-1 0-1 0,0-1 0 16,1-1 1-16,-1 3 0 16,1 0 0-16,-1 2 0 15,0-3 1-15,0-1 0 16,-2-1 0-16,2 1 0 15,-1 1-1 1,0 1 0-16,-1 1-1 0,-2 2 1 16,-3-1 0-16,1 2 0 15,-1-1 3-15,-2-4 2 16,2 0 1-16,-4-1 2 16,0-2 1-16,-3 3-2 15,2-3 0-15,-2 0-3 16,-4 1-2-16,-1 1-1 15,-5 5 2-15,-3-2 4 16,0 1 4-16,-4-3 6 16,1-1 3-16,-6-2 3 15,-2 1-2-15,-7-4-4 0,-3 2-2 16,-3-1-6-16,-1 2-2 16,4 0-2-16,1-1 1 15,7-1-2-15,0 0-1 16,9-2-3-16,2-2-2 15,0 0-8-15,4 1-6 16,-1-1-22-16,0 1-14 16,6-2-77-16,0-6-76 15,-2-19 130-15</inkml:trace>
  <inkml:trace contextRef="#ctx0" brushRef="#br0" timeOffset="130202.4">6551 17207 510 0,'-28'27'241'0,"31"-26"-92"15,-2-1-87-15,3-1-55 16,-4 1-1-16,0 0 0 16,0 0 6-16,0 0 11 15,0 0 8-15,0 0 19 16,0 0 7-16,0 0 6 16,3 0 5-16,0 0 5 15,2 0 4-15,-3 0 5 16,1 0 0-16,0 0-5 15,0 0-5-15,2 0-13 16,-2 0-6-16,2 0-17 0,-3 0-7 16,3 0-16-16,-1 1-5 15,1 1-8-15,2 0 0 16,-1 0-3-16,2 0 0 16,-1 1 1-16,3 1-1 15,-1 1 2-15,35 28 1 16,-25-19 0-16,-8 0 2 15,3 2-1-15,-5-1 0 16,-1 0 2-16,-1-1 0 0,2-2 6 16,-3-1 1-16,3-2 1 15,2 2 0-15,-4-3-4 16,2-1-3-16,-1-3-1 16,0 2-2-16,2 3 0 15,-2 2 0-15,1 1 1 16,0 3 1-16,0 0 1 15,0 3 1-15,2-1 1 16,-7-1 0-16,1 2 0 16,1-1 1-16,-2 2 0 15,2 1-1-15,0-4 0 16,-2 2 1-16,0-4 3 16,-2 1 2-16,2 0 5 15,-3 3 2-15,1 0 0 16,0 0 0-16,-2 2-4 15,0 0-2-15,-1-4-5 16,0 2-2-16,0-3-1 0,-1-1 1 16,-2 0 0-16,1-3 1 15,-1 1-2-15,1-2 0 16,-3 3-1-16,0 1-1 16,-1 1 0-16,2 2-1 15,-2-2 0-15,1-1 0 16,0 0 1-16,1 0 0 15,0-1 0-15,-1 0 3 16,0 2 0-16,-1-3 0 0,-1-3 0 16,2 3-2-16,-1-3-1 15,2 0-2-15,0-1 0 16,-3-1 0-16,3-3 0 16,1 4 1-16,-2-1-1 15,1-1-4-15,2 2-17 16,0-2-11-16,-1-3-27 15,3 1-8-15,0-4-37 16,0 0-33-16,-1 0-162 16,1 0 190-16</inkml:trace>
  <inkml:trace contextRef="#ctx0" brushRef="#br0" timeOffset="133970.263">7375 17546 270 0,'-29'-49'102'16,"29"49"-70"-16,2 0-8 16,-1 0 10-16,-1-1 9 15,0 0 28-15,0 1 9 16,0 0 16-16,0 0 3 16,0 0-9-16,0 0-3 0,0 0-1 15,0 0 3-15,0 0 8 16,0 0 2-16,-1 0-4 15,1 0-4-15,-2 0-17 16,2 0-10-16,-1 0-22 16,1 0-12-16,0 0-15 15,0 0-6-15,0 0-5 16,0 0-1-16,0 0-1 16,0 0-1-16,0 0-1 15,0 0 0-15,0 0 1 16,0 0 0-16,0 0 5 15,0 0 3-15,-1 0 7 16,0 0 2-16,1 0 2 16,0 0-2-16,0 0-3 15,-1 0 0-15,0 0 1 16,1 0 3-16,0 0 2 16,0 0 1-16,0 0-1 0,0 0-4 15,0 0-6-15,0 0-2 16,0 0-6-16,0 0 0 15,0 0 3-15,0 0 3 16,0 0 3 0,0 0 1-16,0 0-4 0,-2 0-4 15,2 0-5-15,0 0-3 16,0 0-2-16,0 0 0 16,0 0-2-16,-1 0-1 0,0 6 1 15,0 2-1-15,0 7 0 16,-5 28 2-16,2-22-1 15,0 1 2-15,1 2 2 16,-2 2 1-16,0 0 2 16,2 5 0-16,-2 4 2 15,0-2 0-15,0 1-1 16,1-4 0-16,1-7-1 16,2-1 0-16,0-4 0 15,0-4 0-15,1 2 1 16,-3 0-1-16,2-1 0 15,0 0-1-15,-1-2-1 16,2-2 1-16,-2 1-2 16,2-4 1-16,4 1-1 15,-4-3 0-15,1-4-2 16,0 3-2-16,-1-5 1 16,0 0 0-16,0 0-1 0,0 0 1 15,0 0-3-15,0 0-5 16,0 0 0-16,0 0-2 15,0 0-1-15,0 0 1 16,0-1 4-16,0 0 3 16,0-1 7-16,0 1 3 15,0 0 4-15,0 0 1 0,1 0-1 16,4-4-2 0,-2 1-1-16,2-6-1 0,-1-3-1 15,29-31 0-15,-26 24 1 16,-1 4 0-16,-2-1 1 15,0 1 2-15,-1 2 2 16,1-4 3-16,-2 0 2 16,0 2-1-16,-1-4-2 15,2 3-1-15,-1-1-2 16,-1 1-1-16,1 0-3 16,0 0 0-16,-1 4-1 15,0-1 0-15,-1 4 0 16,1 2 1-16,-1 0 0 15,2 1 1-15,-2 3 1 16,2 2 0-16,-2 2-2 16,0-1-1-16,0 0-1 15,0 0-3-15,0-1-3 16,0 1 0-16,0 1-2 0,0 0 1 16,0 0-2-16,0 0 1 15,0 0 0-15,0 0-1 16,0 3 3-16,4 8 0 15,2 3 3-15,17 29 2 16,-16-25 0-16,1 2 1 16,1 2-1-16,3-2 0 15,-1 0-1-15,0 2-1 16,-1-4 1-16,2 0-1 0,-1-5 1 16,2-3 1-16,-5-1 1 15,3 0 1-15,-1 1 0 16,-4 0 1-16,4-1 0 15,-5 0-1-15,1-1 0 16,1 0 0-16,0 0 0 16,-2-3 0-16,0-2 1 15,-2 4-1-15,-1-5 0 16,4 1 0-16,-3 2 0 16,1-2-1-16,-1 2 1 15,1-4 0-15,-4-1 0 16,0 0 2-16,0-1 2 15,0 1 3-15,0 0 4 16,0 0 2-16,0 0 7 16,0 0-4-16,0 0 1 15,0 0-3-15,0-2-5 16,0 1 1-16,0 0 5 16,0 0 3-16,0 0 9 0,1-3 3 15,1-5-2-15,0-2-1 16,-2-3-5-16,-2-31-2 15,-5 25-7-15,3 2-3 16,-1-10-6-16,-2-1-1 16,-1-5-2-16,3-1 1 15,-3 2-2-15,5 5 1 0,2 8-2 16,-2 3-2 0,5 7-4-1,-2-2-2-15,0 1-1 0,0 3 0 0,-2 0-1 16,2 0 0-16,0-2-5 15,0-1-4-15,0 3-24 16,2 2-19-16,1-4-88 16,3-3-84-16,10-18 148 15</inkml:trace>
  <inkml:trace contextRef="#ctx0" brushRef="#br0" timeOffset="135331.765">7834 17653 716 0,'30'-30'387'16,"-30"30"-85"-16,0 0-139 15,0-3-29-15,-1 3-29 16,0 0-5-16,1 0-33 16,0 0-14-16,0 0-24 15,0 0-12-15,0 0-17 16,-1 0-3-16,1 0-11 15,0 0-2-15,-2 0-5 16,2 0-4-16,0 7-4 16,0 10-1-16,3 34 6 0,-2-24 6 15,0 5 12-15,0 4 4 16,-1 3 3 0,1-7 1-16,1-4 0 0,-2-5-1 15,0-6-6-15,0 1-11 16,0-1-33-16,0 1-18 15,0-3-30-15,0-1 0 16,-3-3 24-16,2-2 18 16,1-1 36-16,-1 0 12 0,1-2 12 15,0-3 5-15,0-2 7 16,0-1 0-16,0-1 9 16,0 0 3-16,0 0 1 15,0 0 6-15,0 0-3 16,0-1-3-16,0 1-3 15,0-10-5-15,1-5-6 16,6-35-2-16,-4 28-6 16,1 1-3-16,0-5-3 15,3 0-1-15,1-8-1 16,2-4 0-16,2 1 2 16,2 2-1-16,1 9 1 15,-2-1 1-15,0 9 6 16,-3 1 7-16,-2 2 13 15,1 4 3-15,0-2-2 16,0 3-6-16,1-2-14 16,0 1-4-16,-2 0-5 15,6-1-1-15,-3 5 1 0,-1-1 0 16,3 4 2-16,-6 0 1 16,-1-2-1-16,-2 3 0 15,3-1-2-15,-4 1-1 16,3 4-4-16,2 1 0 15,-4 2-7-15,0-1-1 16,-1 1-6-16,-3-3-3 16,0 0-2-16,0 0-1 15,4 12 5-15,1 5 5 0,6 32 10 16,-12-31 4-16,-5 4 3 16,2-2 1-16,-4-4 1 15,-2 2-1-15,-1-2-1 16,1 2-2-16,-5-1-1 15,3 1-2-15,-3-2-4 16,-1-2 1-16,0-1-4 16,-4-3 0-16,3 0 1 15,-2-2 1-15,1-4 6 16,0 1 3-16,1-2 7 16,4 0 3-16,3-3 10 15,3 1 3-15,3-2 0 16,1-1-1-16,1 2-10 15,1-1 0-15,0 1-8 16,1 0-4-16,0 0-5 0,0 0-6 16,0 0-3-1,0 0 0-15,17 6 0 0,35 38 2 16,-23-29 5-16,-4 2 1 16,3-4 2-16,-4 2 0 15,-1 10 0-15,0 1-1 16,-5 7-1-16,3 3 0 15,-3-4-7-15,-1 0-8 16,0-4-29 0,-5-3-25-16,-3 1-138 0,-2 1 139 0</inkml:trace>
  <inkml:trace contextRef="#ctx0" brushRef="#br0" timeOffset="136365.844">8467 18196 1151 0,'2'1'416'0,"-1"0"-333"0,-1-1-62 16,0 0-10-16,0 0 7 15,0 0 28-15,0 0 6 16,-1 0 25-16,1 0 0 16,0 0-19-16,0-1-11 15,0 0-21-15,-1 0-4 16,0-1-2-16,0 1 2 15,0 0 2-15,0 0 2 16,-6-13-1-16,1 1-2 16,-16-34-7-16,16 25-5 0,2-10-9 15,0-3-1-15,3-4-2 16,1 1-1-16,1 0 1 16,3-1-1-16,1-6-1 15,1-3-1-15,2 1-1 16,0 6-3-16,1 11-1 15,1 3-1-15,-2 4 2 16,0 4 2-16,-1 1 4 16,1 3 2-16,-1 4 1 15,1 1 0-15,-1 2-1 16,-3-1-1-16,3 6-15 16,-3-2-11-16,-1 5-21 15,4 2-3-15,-2 0-22 16,4 2 4-16,2 5 9 15,0 2 1-15,3 7 17 16,-4 4 1-16,4 5 5 0,0 1 3 16,-4 4 16-16,-2 2 3 15,-1 10 8-15,-1 4 2 16,0-1 2-16,-1-6 2 16,0-4 0-16,1-2-1 15,0-6 0-15,2 1-9 16,-3-9-14-16,1 0-3 15,-2-5 0-15,-2-3 10 16,1-3 16-16,-2 0 3 16,2-6 3-16,0 1 0 0,-2-2-1 15,-1-3-1-15,0 0-1 16,0 0 1-16,0 0 6 16,0 0 1-16,0 0 13 15,0 0 3-15,0 0 7 16,0 0 1-16,-1 0 0 15,1 0-2-15,0-1 3 16,-1 0-2-16,0 0-6 16,0 0-4-16,-3-9-8 15,-3-2 3-15,-25-38 4 16,16 36 2-16,1-4 2 16,-6-3-1-16,-3 5-4 15,-5-5-1-15,-7 3-7 16,0 3-2-16,-7 3-13 15,3 2-7-15,4-2-5 16,4 7-2-16,7-1 0 0,7 1-3 16,5 4-8-16,4-2-4 15,2-1-18-15,0 4-16 16,4 0-118-16,2 1 121 16</inkml:trace>
  <inkml:trace contextRef="#ctx0" brushRef="#br0" timeOffset="137569.555">8937 17563 1029 0,'5'6'462'0,"-5"-4"-223"16,0-2-110-16,0 0-109 0,-1 0-5 15,1 0-5-15,0 0 1 16,-1 0 4-16,1 0 12 16,0 0 17-16,0 0 6 15,0 0 2 1,0 0-12-16,0 0-19 0,0 0-10 16,0 0-12-16,0 0-6 15,-1 0-7-15,1 0-2 16,0 8-3-16,0 10-1 15,3 33 2-15,-2-22 0 16,3 4 2-16,-1 8 1 0,-1 8-2 16,3 0 1-16,-4-4 3 15,0-3 3-15,2-8 7 16,-2 2 3-16,1-8-2 16,0-1-3-16,-1-11-6 15,-1-4-5-15,0-2-4 16,0-1 0-16,0-4 5 15,2-3 4-15,-2-2 7 16,0-1 4-16,0 1 3 16,-2 0 2-16,2 0 3 15,-1 0 0-15,1 0-3 16,0 0-1-16,0 0-2 16,0-1 0-16,0 0 0 15,-1-1 2-15,0 1 1 16,0-3 0-16,-1-16 4 0,-8-30 1 15,8 23 1-15,2-2 0 16,0-1 3-16,1 3 1 16,2 0 5-16,0-1 3 15,-2 0-1-15,1-1-1 16,2 2-3-16,-2 0-3 16,4 4 0-16,0 2-2 15,-2 1-4-15,3 5-2 0,1 3-2 16,-3-1-3-16,1 5-1 15,-1-6-1-15,0 3 0 16,4 2 0-16,-5-1-1 16,2 5 0-16,0-6 0 15,-3-1 1-15,4 4 0 16,-4-2-1-16,-1 5 0 16,2 2-1-16,-1-4-2 15,0 3 1-15,0 2-4 16,2-2-4-16,-5 3-3 15,0 0-3-15,0 0 0 16,0 0 3-16,0 1 1 16,0 0-1-16,0 0-3 15,0 0-3-15,0 0 1 16,0 0-1-16,0 0-11 16,0 0-4-16,0 0-3 15,4 6-2-15,3 7 11 16,12 29 7-16,-22-29 7 0,3 0 8 15,-1-1 10-15,1-2 6 16,0 0 3-16,0 0 2 16,-3-1-6-16,-3 0-2 15,-4 2-1-15,-3-2 0 16,-2 4 4-16,0-2 3 16,1 2 0-16,-2-3 0 15,-1 1-3-15,-1-3-3 0,0 1-4 16,1 2 0-1,4-4-5-15,1 3-7 0,2-6-30 16,1-2-46-16,-4-4 55 16</inkml:trace>
  <inkml:trace contextRef="#ctx0" brushRef="#br0" timeOffset="138929.319">9396 18034 254 0,'1'0'178'0,"-1"1"38"0,0 2-48 0,0-3-10 16,0 0-1-16,0-1-10 16,0-1-19-16,0 2-28 15,0 0-16-15,0 0-29 16,0 0-10-16,0 0-21 16,0 0-7-16,0 0-6 15,0 0-3-15,0 0-4 16,0 0-2-16,0 0 0 15,0 0 0-15,0 0 8 16,0 0 6-16,0 0 12 16,0-1 6-16,0 0 6 15,0 0-1-15,0 0-9 16,0 0-7-16,2-7-12 16,-1-5-4-16,0 0-7 0,8-33 0 15,-7 27-1-15,2-1 0 16,0-3 0-16,3-4 0 15,1-4-1-15,4-3 1 16,-3-3 0-16,0 3 0 16,2 7 1-16,-1 4 1 15,3 1 1-15,0 2 0 16,-3-1 0-16,-1 3 1 16,0 2-1-16,1 2 0 0,-5 4 0 15,2-3-1-15,1 5-1 16,-7 1 0-16,10 0 0 15,-7 1-1-15,-1 0-1 16,7 2 1-16,-8-2 0 16,2 3-1-16,-2 0 0 15,-2 2 0-15,0 0-2 16,0 0-1-16,0 0-3 16,0 0-1-16,0 1 0 15,0 0-1-15,0 0 0 16,0 0 0-16,5 2-1 15,-1 1 2-15,3 3-1 16,-2 6 0-16,1 4-1 16,26 33 0-16,-29-27 0 15,3 5 2-15,-1-2 1 16,-1-2-1-16,-4 7-2 16,0-1 0-16,2 8 2 15,-2 2 2-15,3-2 0 0,2-2-1 16,-3-10-1-16,3-2 0 15,-2 0 2-15,2-1 2 16,-2 0 2-16,-1-3 1 16,2-8 1-16,-2-1 1 15,3-4 1-15,-2-1 0 16,-2 3 1-16,2-5 1 16,-2-1 1-16,-1 4 1 0,0-6 2 15,0 0 1-15,0 0 3 16,0 0 1-16,0 0-3 15,0 0 0-15,0 0 1 16,0 0-1 0,0 0 1-16,-1 0 1 0,0 0 1 15,-1-1 2-15,1 0 0 16,0 0-1-16,-4-10-5 16,-3-4-4-16,-22-32-2 15,18 26-1-15,-6 1-1 16,1-1 0-16,-1 1 1 15,-5 5-1-15,5 0 0 16,0 1 0-16,-4 5-7 16,5-1-3-16,-7 6-5 15,2 1-2-15,-3 3 5 16,1 0 3-16,3 2 6 0,1 5 3 16,-1 0-3-16,0-1-6 15,2 5-20-15,-1-3-10 16,8 0-21-16,2 1-18 15,4-6-155-15,2 0 159 16</inkml:trace>
  <inkml:trace contextRef="#ctx0" brushRef="#br0" timeOffset="140117.88">9839 17705 968 0,'2'-2'442'15,"-2"2"-168"-15,0 0-206 16,0 0-47-16,-1 0-19 16,1 0 2-16,0 0 3 15,0 0 3-15,0 0 11 16,0 0 4-16,-1 0 6 0,1 0-1 16,0 0-6-16,-1 0-7 15,0 0-11-15,-1 5-5 16,0 10-5-16,0 1-1 15,-6 36-1-15,4-22 0 16,-1 0 2-16,-2 2 2 16,1 1 1-16,1-2 0 15,2 1-2-15,-2-4-2 16,3-4-11-16,0-2-4 0,0-10-5 16,2 5 0-16,-1-8 9 15,1-3 2-15,0-1-3 16,0-6 1-16,0 0 4 15,0 0 3-15,0 1 11 16,0 0 6-16,0-1 12 16,0 0 5-16,0-1 10 15,0 1-3-15,0-4-7 16,0-12-4-16,-1-29-9 16,-1 23-3-16,0-4-4 15,2-2-3-15,0-8-2 16,0 0 0-16,1-8 0 15,0-3-1-15,5-1 1 16,-2 3 0-16,3 5 0 16,0-1 0-16,1 6 0 15,1 1 1-15,-1 6 2 0,-1 3 0 16,1 9 1-16,-3 4 2 16,1 8 1-16,0-1-1 15,-3 1-1-15,0 2-1 16,1-1-4-16,-1 2-2 15,-3 1-7-15,0 1-6 16,0 0-13-16,0 0-12 16,10 1-9-16,1 0 0 0,2 3 9 15,28 15 14 1,-29-10 13-16,-2 1 11 0,-1 6 5 16,-1 0 2-16,-2 4 1 15,-1 4-5-15,-5 0-5 16,1-1-3-16,-7 1-6 15,-1 2 2-15,-2-6-1 16,-4 2 2-16,1-2 2 16,-1-1-2-16,-1-2-3 15,0-1 2-15,2-2-5 16,-1-4 2-16,-2-2-3 16,-1-5 0-16,0 1 5 15,2-3 4-15,4-1 13 16,1-2 4-16,7 1 7 15,-1-1 4-15,0 1-1 16,2 1 1-16,1 0-3 16,0 0-5-16,0 0-1 15,0-1-4-15,0 0-3 16,4 1-3-16,16 2-1 0,34 10 5 16,-27 1 10-16,2 1 3 15,2 4 3-15,0 3-3 16,-5-2-8-16,0 0-1 15,-10 0-2-15,-1 2-2 16,-2 3 1-16,-3 4-6 16,0-4-12-16,0-2-9 15,-4 0-30-15,-4-3-13 0,0-1-85 16,2-4-90-16,-1-8 154 16</inkml:trace>
  <inkml:trace contextRef="#ctx0" brushRef="#br0" timeOffset="140923.068">10352 17570 646 0,'5'3'385'0,"-5"-1"-33"16,0-2-122-16,0 0-109 16,0 0-13-16,0-1-22 0,0 1-12 15,0 0-29-15,-2-1-11 16,2 1-22-16,-1 0-9 16,0 0-12-16,0 0-1 15,0 0 0-15,-2 6 2 16,0 7 3-16,-3-1 1 15,-13 32 2-15,11-27 1 16,3 2 1-16,4-3 2 16,2 2 0-16,0 1-1 0,3 0-3 15,0 5-3-15,0-3-8 16,5 1-9 0,0-2-14-16,1-3-9 0,3-1-13 15,-2-3 0-15,2-5 7 16,1-1 11-16,1-2 21 15,1-2 12-15,0-1 14 16,-1 1 3-16,-1-2 4 16,-2-2-1-16,-4-2 4 15,1 0 3 1,-2 0 4-16,0-2 1 0,0 0-5 16,-3 1-3-16,-1-1-4 15,1-2 1-15,-2 1 3 16,-1-1-1-16,2-1 0 15,-3 1-3-15,0-1-5 16,-1-2 0-16,-1-3 1 0,-2-3 2 16,-2-2 3-16,1-1 0 15,-10-1 1-15,3 0-1 16,-3 2 0-16,-2 1 0 16,3 2 0-1,-3 0-2-15,1 5-4 0,2-1-2 16,0 1-4-16,1 1-1 15,-1 3 0-15,2-1-1 16,-3 5 1-16,0 1 0 16,0-4-1-16,-1 5 0 0,0-3-4 15,1-2-1-15,1 3-4 16,2-2-1-16,1 2-10 16,0 3-7-16,3 0-10 15,1-1-3-15,0-1-10 16,4-1-20-16,-1-1-177 15,2 5 169-15</inkml:trace>
  <inkml:trace contextRef="#ctx0" brushRef="#br0" timeOffset="141631.938">10669 17611 1225 0,'0'0'470'15,"0"0"-353"-15,-2 1-77 16,1-1-68-16,-1 0-9 0,1 0 5 16,0 0 2-16,0 0 18 15,0 0 9-15,0 0 17 16,-1 0 10-16,1 0 10 16,0 0 5-16,0 0-6 15,0 0-6-15,0 0-11 16,0 0-4-16,-5 8-4 15,0 3-2-15,-1 7-3 16,-3 30-2-16,11-18-8 16,3 9-7-16,1 9-9 15,0-1-5-15,0-4-6 16,5-4-1-16,-1-6-12 16,7 2-13-16,2 1-3 15,0-1 5-15,0-12 23 16,0-5 22-16,-6-11 19 15,4-5 9-15,-1 2 15 16,-1-1-3-16,0-3 11 0,-4 0 4 16,-2 0 1-16,-1-3 4 15,0 0-9-15,-1 0-7 16,0-4-12-16,0 1-4 16,-2-5-4-16,2 0-1 15,-1-2 2-15,-2-6 3 16,0-5 1-16,-1-6 0 15,-2-2-6-15,0 1-3 16,-2 3-5-16,0 1 0 0,-1 2-2 16,2 0 0-16,-4-2-8 15,1 5-8-15,3 4-39 16,-2-1-27-16,1 5-77 16,-1 1-70-16,2-2 146 15</inkml:trace>
  <inkml:trace contextRef="#ctx0" brushRef="#br0" timeOffset="142695.989">11197 18138 847 0,'0'2'398'0,"1"-3"-127"15,-1 2-224-15,0-1-53 16,-1-1-6-16,1 1 8 15,0 0 16-15,0-1 10 0,0 1 22 16,-1 0 7-16,0 0 5 16,0-1-3-16,-1 0-12 15,1 0-4-15,0-1-6 16,0 1-3-16,0 0-5 16,-4-9-2-16,-3-12-7 15,-7-33-3-15,14 25-3 16,1-3-1-16,0 2-1 15,5 3-1-15,-2 0-2 16,2-2 0-16,-1-3 0 16,-1 0 0-16,1 6 0 15,0 1 0-15,-1 6 11 16,2 4 6-16,-3 1 13 16,3 3 2-16,-2 2-3 15,-2 0-5-15,3 5-9 16,-2 1 2-16,-1 0-4 15,-1 4-3-15,0-1-6 0,0 1-8 16,0 0-10-16,0-1-5 16,0 0-7-16,0 1-1 15,0 0-6-15,0 0-1 16,0 0-13-16,0 0-3 16,1 8 2-16,5 13 6 15,11 35 20-15,-5-22 9 16,-2 4 10-16,1-3 0 15,0-2 0-15,-2-5 0 16,2-2 0-16,-2 0 0 0,-2 2-6 16,-1 0-4-16,-2-8-9 15,1-2-4-15,-2-7 4 16,2 1 4-16,-2-1 9 16,0 1 4-16,1-5-2 15,2-4-5-15,0-1-2 16,0-2 0-16,-1 3 9 15,1-2 6-15,-1-1 9 16,2 1 3-16,-2-3 10 16,0 2 5-16,2-3 5 15,-2-1 0-15,-1 3-11 16,2-7-4-16,-4 0-4 16,3-4 0-16,1-3 4 15,2-2 2-15,0-7 1 16,-5-3 1-16,1-3 3 15,-3 0-2-15,0-2-7 0,4 0-6 16,-5-3-10-16,-2-3-1 16,-2 6-2-16,-2 4 1 15,5 6-1-15,-3 5 1 16,4 5-1-16,0 0-3 16,-1 2-6-1,0 0-2-15,2 1-12 0,-3 2-9 0,3-1-23 16,-1 2-17-16,0-2-25 15,1 0-11 1,-2 1-25-16,-1-1-31 0,2-3 108 16</inkml:trace>
  <inkml:trace contextRef="#ctx0" brushRef="#br0" timeOffset="143879.345">11628 17458 895 0,'47'-9'421'16,"-47"9"-190"-16,0 0-79 15,0 0-101-15,0 0-21 16,0 0-13-16,0 0-11 16,-1 0-9-16,1 0 3 15,0 0 0-15,0 0 1 0,0 0 3 16,0 0-1-16,0 7 3 15,1 10 0-15,4 34 0 16,-5-28-2-16,1 2-3 16,-1-2-1-16,0 1-1 15,-1 2-1-15,-1 0-1 16,-1 8 0-16,2 2 0 16,0 5 2-16,0-1 0 15,1-4 1-15,-1-11 2 16,1-5-2-16,1-10-2 15,0-2-4-15,-1-3-4 16,1 0 1-16,-1-2 5 16,0-3 7-16,0 0 14 15,0 0 1-15,0 0 6 16,0 0 2-16,0 0-5 16,0 0-2-16,0-1-7 15,0 0-6-15,-1 0-5 0,1-1-1 16,-1-6-3-1,1-10 0-15,0-40 1 0,0 25 0 16,5-3 0-16,-2 0-1 16,5 9 2-16,-1 1-1 15,-1 6 2 1,1 2 0-16,0 3 12 0,0 0 5 16,-1 5 7-16,3 0 3 15,-3-3-7-15,1 2-3 0,-1 2-5 16,1-1-3-16,-1 2 0 15,-2 3-1-15,3 3-3 16,1-2-2-16,0 3-4 16,3 1-2-16,-2-3-3 15,-1 3 1-15,3 2-4 16,1 3-3-16,0 2-3 16,3-2 0-16,0 5 1 15,0-1 2-15,-1 4 2 16,-2 3 2-16,1 0 4 15,-3 2-1-15,2 2 2 16,-3 2-6-16,-4 2-1 16,-3 1-4-16,-1 6-2 15,-1 1 6-15,1 1 1 16,-1-2 8-16,-4-4 1 16,-2-4 2-16,-1-6 5 0,5 0 0 15,-3-1 4-15,-1-2-1 16,-1-1 0-16,-3-1 2 15,2-2 5-15,-5-2 3 16,-2 2 7-16,-3-2 2 16,-1 0 2-16,3-1-1 15,-1-3-4-15,1-2-3 16,-2-2-6-16,3 5-4 16,3 1-5-16,-2-3-1 15,0-2-2-15,-1 3 0 0,0-7-2 16,2 4 1-16,0 2 1 15,-1-3-1-15,1 1 1 16,0-1 0 0,3-1-3-16,2 1-1 0,0-1-4 15,2-2-4-15,-1 3-21 16,1 0-19-16,4-1-55 16,1 1-41-16,1-1 88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0:59:32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1837 15346 505 0,'37'16'206'16,"-38"-14"-104"-16,-2 4-102 16,2 2-10-16,-6 5 1 15,1 4 4-15,-4 7 6 16,0 3 19-16,-1 5 48 0,0 0 20 15,0-3 29-15,1-1-5 16,1-6-25-16,0 0-13 16,1-2-24-16,-2 2-13 15,3 4-18-15,-1 0-6 16,-1 5-1-16,1 3 2 16,-1-2 4-16,-2 5 2 15,2 4-1-15,0 2-3 16,-1 7-8-16,0-4-1 0,1-4-4 15,1 0-1-15,2 1-1 16,1 0 1-16,0 2 1 16,-1 1 0-16,-1 2 3 15,2 0 0-15,0 2 0 16,0-3-1-16,4-3-2 16,-2-3-1-16,2 4 0 15,-3 1 0-15,2 1-2 16,-1 4 0-16,1 4 0 15,1 3 0-15,0 3 1 16,0-2 1-16,-2-1 0 16,2-3-1-16,-2-4 1 15,0 1-1-15,-1 1 0 16,0 1 0-16,-1-1 0 16,0-3 1-16,-1-4 1 15,0-4 0-15,-2 0-2 0,4-4 1 16,-1-6-1-16,2-1 1 15,3-4 4-15,-6-1 5 16,5-4 23-16,-4 1 4 16,4-4 3-16,1-2-5 15,0-2-21-15,0-3-3 16,1-2-7-16,0-1 0 16,3-1 5-16,-2 2 3 0,2-4 1 15,-2 1 0-15,0-1-6 16,0-2-2-16,2 0-1 15,-4-4 0-15,0 0-2 16,0 0 0-16,0 0-1 16,3 3-1-16,11 5 0 15,0 0 0-15,32 18-1 16,-24-17-1-16,1 5 0 16,4 0 0-16,3 2-1 15,1-1 0-15,5-3 0 16,2 2-1-16,0-2 1 15,0-1 6-15,-4-1 4 16,1-1 1-16,-1-1 2 16,1-1-6-16,5 0 0 15,-2 0 1-15,3-3 0 16,-1-1 2-16,0-2 0 16,0 1 1-16,-1 2 1 15,-1-1-2-15,-7 1 2 0,-2-1-2 16,-5 0 1-16,0 0 0 15,3 0-1-15,0-1 2 16,5-2 2-16,-1 1 1 16,-1-1 1-16,1 0 0 15,-2 0-1-15,-2-3 0 16,2 1 2-16,-1 0 1 16,2-2 0-16,0 2 1 15,-1 0-6-15,-3-2-3 0,-2 4-3 16,-1-1-3-16,4-3-1 15,3 1-1-15,6-2 0 16,2 0-1-16,5 3 0 16,4-3 1-16,4 4 0 15,1-1 0-15,-2-1 0 16,-2 2 0-16,-5-4 0 16,1 1-1-16,2 3 1 15,0-5 0-15,5 1 0 16,1 4 1-16,-4-5-1 15,-6 4 0-15,-3 0-2 16,-4-2 1-16,-5 1 1 16,3-1-2-16,-6 1 1 15,0-2-20-15,-2-2-1 16,2 2 0-16,-2-2-1 16,3 1 18-16,-1 3 2 0,0-3 0 15,-2-1-6-15,1-2 0 16,-3-2 0-16,0 1 1 15,-4-1 7-15,-1 3 1 16,-4-1 2-16,-1 0 0 16,0-1 1-16,-1 0 0 15,-3-7 4-15,-2-4 3 16,-3-5 4-16,-1-6 1 16,0-3 1-16,-1-1 1 15,1-1 2-15,-4-4 1 0,-3-6-1 16,-2-9-3-16,-6-1-6 15,6-7-2-15,-6 0-3 16,1 2-2-16,0 0-1 16,-4 5 1-16,3 1-1 15,-2 0 1-15,-2-8 0 16,2-3-1-16,-2-1 1 16,1 3-2-16,-2 2 0 15,0 9-1-15,0 0 0 16,1 2 0-16,1 0 0 15,1-3 1-15,1 0-1 16,2 1 0-16,2 6 0 16,1 0 0-16,3 7 0 15,-1 3 0-15,3-1 1 16,-1 6-1-16,1-2 0 16,1-3 0-16,-1-1 1 0,1-3-1 15,0 1 0-15,1 3 0 16,-1-4 0-16,2 1 1 15,-1-3-1-15,0-2 0 16,-1 8 0-16,2 1 0 16,-1 5-1-16,-2-3 1 15,2-4-1-15,0 1 1 16,0 0 0-16,1 6 0 0,1 5 1 16,0 3 0-16,-2-3-1 15,1 0 1-15,-1 1 1 16,0 2 0-16,-3 5 0 15,2 5-1-15,-2 2-1 16,0 2-1-16,0 2-1 16,0-3 2-16,1 4 0 15,0-1 0-15,1 3 2 16,-4-2 0-16,-2 2 1 16,0 0 1-16,1 0-1 15,-3-1 1-15,5-2-1 16,-7 0 1-16,0-3-1 15,1 2 0-15,-6 0-2 16,2 0-1-16,-6 1-3 16,-2-3-2-16,-6 0 0 15,-2-1 0-15,-3 2-2 16,-3 1 1-16,1 2-3 0,1 1 1 16,0-2-2-16,1 1 1 15,2 2 1-15,1 1 0 16,1-1 5-16,0-1 0 15,-1 2-1-15,-3-2-1 16,-1 4-5-16,-3-1-4 16,-2 1-2-16,0 1-1 15,1 0 0-15,3 0 1 16,2 1-1-16,2 1 2 0,5 1 1 16,-1 0 0-16,6 2 5 15,-2-2 0-15,1 0 3 16,-5 1 2-16,-1 0 0 15,2 2-1-15,-2-1-2 16,0 1-2-16,0 1-5 16,-2-2-1-16,-1 1 2 15,0 1 1-15,-4-3 5 16,2 2 0-16,3 1-1 16,1-3 1-16,8 3 1 15,1-4 1-15,1 2 2 16,0-2 2-16,1 3-1 15,0 0-1-15,-3-1-2 16,3-2-2-16,-2 0-6 16,-1 2-6-16,6-1-15 15,-1 3 0-15,2-2 6 0,-3 2 5 16,2 0 15-16,1-1 1 16,3 3-1-16,-1-4 2 15,3 5 2-15,-2-5 2 16,2 1 3-16,-1 2 1 15,-1-3-1-15,2 7-1 16,-2-1 0-16,-1-1 0 16,-2 7-1-16,0-1 1 0,0 4 0 15,-3-1 0-15,4 7 0 16,-2 1 3 0,-1 5 3-16,1 1 2 0,-3-3 4 15,-2-2-2-15,-1 2-3 16,0 2-2-16,0 3-12 15,3 4-4-15,4 13 7 16</inkml:trace>
  <inkml:trace contextRef="#ctx0" brushRef="#br0" timeOffset="769.165">4848 15284 1292 0,'-2'0'490'16,"3"0"-352"-16,-1 1-114 15,0-1-25-15,0 0-8 16,0 0 2-16,0 0-7 16,0 0 1-16,0 0 0 0,0 0 0 15,0 0 3-15,0 0-1 16,0 0-3-16,3 19-1 16,11 37 2-16,-10-25 2 15,0 7 5-15,0 1 3 16,0 6 3-16,1-5 1 15,0-6 6-15,-1-3-34 16,-1-6-113-16,-1 4-121 16,1 3 149-16</inkml:trace>
  <inkml:trace contextRef="#ctx0" brushRef="#br0" timeOffset="1513.179">4719 15055 413 0,'2'0'212'0,"1"3"-55"16,-3-1-33-16,0-2-8 0,0 0 7 15,0 0 0-15,0 0-21 16,0 0-36-16,0 0-9 16,0 0 5-16,0 0 2 15,0 0-6-15,0 0-10 16,0 0-20-16,4 1-6 15,5 3-6-15,-2-1-2 16,4 2-1-16,27 15-1 0,-28-14-2 16,-1 1-1-16,4-2-4 15,-3 0-2-15,5-1-3 16,6 4 0-16,2 1 0 16,5 0 0-16,3 3 0 15,1-4 0-15,2 1 0 16,-2 3 0-16,-1 0 0 15,-1 5 0-15,-3 0-1 16,0 4 0-16,-6 2 0 16,3 3 1-16,-3 4 1 15,-4-2 2-15,-1-2 1 16,-5-1 2-16,-3 2 2 16,-1 2 3-16,-1 3 10 15,-3 1 4-15,-3-5 5 16,-3 1 3-16,-4-2-4 15,-4-1-2-15,3 2-3 16,-3 2-3-16,-1 2-4 0,1 2 0 16,-5-2 2-16,-1-4 1 15,-1-5-2-15,1-3-1 16,-2 0-5-16,1-2-2 16,-2 3 0-16,2-4-2 15,-1 0-5-15,4-2-4 16,3-5-27-16,0-1-20 15,5-4-57-15,0-1-47 16,4-2-239-16,2-5 257 16</inkml:trace>
  <inkml:trace contextRef="#ctx0" brushRef="#br0" timeOffset="2846.834">5761 15191 960 0,'4'2'361'16,"-2"-2"-239"-16,8 0-121 15,2 1-10-15,4-4 2 0,8 3 1 16,6 0 2-16,4 0 2 16,7 3 3-16,-2-3 1 15,3 1 14-15,-2-1 8 16,-4 4 26-16,0-1 17 16,-11-1 12-16,-4 5-3 15,-4-4-20-15,-5 7-13 16,-2-3-21-16,-1-3-5 0,-4 3-9 15,-2-3-6 1,-3 8-10-16,0 1-6 0,-8 10-11 16,5 7-1-16,-11-1 7 15,-1 4 4-15,-5 1 15 16,-8-3 4-16,2 2 3 16,-2 2 3-16,2-6 5 15,4-3 3-15,0-7 11 16,4-4 1-16,3-5-1 15,2 1-3-15,5-1-6 16,1-3 0-16,7-2 0 16,-2-2 1-16,3 4 1 15,5-3-1-15,3 7-1 16,4 1-2-16,10 3-3 16,3 5-2-16,8-1 2 15,2 3 4-15,3 1 2 16,0-3-1-16,-6-3-4 0,-2-3-6 15,-2-6-1 1,0-1 4-16,3-3 1 0,-1-2 1 16,-1 0 3-16,-1-2-3 15,-2-2 3-15,-1-3 0 16,-4-1-4-16,-2-2-3 16,-5-2-7-16,-3-1-3 15,2-4-4-15,-1-3-2 16,1-3-4-16,1-3-2 0,-3-6-2 15,1 0-3-15,-4 5-2 16,-2-2 2-16,-3 4 3 16,-3 1 3-16,-8-5 6 15,-4-1 0-15,-4 0 2 16,-1 1 2-16,0 7 0 16,-1 3-3-16,1 8-4 15,2 2-4-15,4 4-5 16,2 3 3-16,1 5 1 15,1 1 0-15,0 5-2 16,4 2-4-16,2 7-5 16,2 6 2-16,7 3 2 15,2 1 6-15,5-1 5 16,1-6 3-16,5-4 2 16,1 0-1-16,2-2-20 15,1 0-20-15,-1 2-110 16,3 1 101-16</inkml:trace>
  <inkml:trace contextRef="#ctx0" brushRef="#br0" timeOffset="3467.43">6960 15423 1112 0,'37'5'481'0,"-37"-5"-250"16,0 0-135-16,0 0-96 15,-1 0-8-15,0 0-37 16,0 0-24-16,-1 0-11 15,-1 7 3-15,-7 17 34 16,-10 36 26-16,15-29 15 16,1-2 0-16,2-5 3 15,-2-9 2-15,3-4 8 16,-1-1 13-16,-1-5 19 16,2 2 6-16,-1-4 2 15,2-5-13-15,0 2-21 16,0 0-9-16,0 0-14 0,-1 0-3 15,1 0-2-15,0 0 0 16,0-1 9-16,0 0 2 16,0 0 12-16,0 0 4 15,0 0 7-15,3-8 3 16,5-10 5-16,21-33 7 16,-15 26 10-16,-1-1 2 15,2 2-2-15,-2 1-9 16,0 4-11-16,1 2-6 0,-3 7-8 15,0 3-3-15,-1 3-9 16,1 1-7-16,-2 2-27 16,2 0-18-16,0 2-48 15,-2 0-25-15,4-1-49 16,0 1-38-16,5-2-33 16,-2-3-6-16,3-3 7 15,1-6 5-15,8-7 164 16</inkml:trace>
  <inkml:trace contextRef="#ctx0" brushRef="#br0" timeOffset="4002.052">7680 15187 508 0,'2'4'310'0,"-2"1"4"0,1-4-120 16,-1-1-104-16,0 0-16 15,-1 0-46-15,0 0-14 16,-2 5-13-16,-5 7 1 16,3 7 11-16,-39 28 3 15,27-27 5-15,0 0 0 16,5 4-10-16,0-3-5 16,2-1-6-16,1 1-4 0,2 1-1 15,3 2 2 1,5 6 2-16,5-1 2 0,2-6 2 15,4 1 0-15,3-8 2 16,-1-2 1-16,4-3 0 16,2-4 3-16,-5-3 8 15,3-2 0-15,-1 0 11 16,-5-2 8 0,9-1 4-16,-4-1 10 0,-4-5 0 15,2 4-6-15,-9-4-2 16,1 1-10-16,1-2-3 15,-1 0 1-15,-1 1-5 16,-4-2 0-16,0-1 0 16,-2 0 2-16,-5-4 1 15,2-2 1-15,-7-7-2 16,-1-3-5-16,-11 0-5 16,-1-3-5-16,-7-4-10 0,-1 3-5 15,-5-4-15-15,-2 3-9 16,-6 8-37-16,-7-2-40 15,-10 10-122-15,-9 1 141 16</inkml:trace>
  <inkml:trace contextRef="#ctx0" brushRef="#br0" timeOffset="4830.09">5010 16320 1182 0,'0'0'446'0,"0"-1"-318"16,0 1-120-16,0-1-34 16,0 1-3-16,0-1 5 0,0 1-2 15,0-2 11-15,0 1 8 16,0 1 5-16,6-1 2 15,9 0 2-15,36-1-1 16,-27-1-1 0,2 1 0-16,1-1 0 0,-4 0 1 15,-1 3 0-15,-4 1 1 16,-4 1-1-16,-1 1-1 16,-3 0 0-16,-1 2-26 15,1 2-20-15,-4 3-50 16,-1 7-25-16,-5 9-11 15,-3 4 4-15,-6 7 42 16,-5-3 23-16,-3-6 49 16,-2-4 24-16,-2-10 28 15,3-3 8-15,-1-5-2 16,0 0-3-16,0-2-6 16,-6-2-1-16,-3-3 3 0,-1 1 2 15,0-1 3-15,2 0-2 16,10-1-4-16,2-1-1 15,8 3 3-15,1-4 7 16,6 3 4-16,0 0-12 16,0 1-28-16,0 0-14 15,22 5-14-15,48 10 5 16,-15-9 3-16,3-3 0 16,-1 0-74-16,-3-3-54 0,-1-3 85 15</inkml:trace>
  <inkml:trace contextRef="#ctx0" brushRef="#br0" timeOffset="5400.623">4999 16175 1022 0,'9'0'362'0,"9"0"-299"16,9-6-63-16,4 0-6 15,6-1 0-15,0 2 0 16,-3 1 2-16,-2 1 2 16,-3 0 3-16,-2-1 3 15,-3-1 2-15,0 2 1 16,-1-2 22-16,-2-1 14 0,-1 3 22 16,-1 2 3-16,-2 2-18 15,-2 3-14-15,3-4-25 16,2 0-6-16,1 0-6 15,2 2-4-15,0 7-5 16,2 2-6-16,2 9-7 16,3 6 0-16,-5 8 5 15,1 2 5 1,-7-3 13-16,-5 2 2 0,-7 2 9 16,-1 1 4-16,-6 4-1 15,0-3 0-15,-4-7-11 16,-3-6-2-16,-2-1-8 15,-2-3-5-15,-2-2-15 16,-4 2-8-16,-3-6-28 16,4-1-41-16,-6 6 70 15</inkml:trace>
  <inkml:trace contextRef="#ctx0" brushRef="#br0" timeOffset="5859.182">6182 16283 1105 0,'1'0'394'0,"0"-1"-352"16,0 1-31-16,-1 0-31 16,-1-1 4-16,0 0 16 15,0 0 4-15,0-1 18 16,-1 1 5-16,-15 1 6 16,-34 6-1-16,25-1-12 15,-4 0-2-15,-6 2-2 16,3 2 0-16,5 5-1 15,3 1-3-15,8 7-8 16,2 1-4-16,4 5-3 16,6 3-3-16,6 1-3 15,4-1-1-15,9-1-1 0,5-4 1 16,5-1 3-16,6 1 3 16,6-2-18-16,3 0-11 15,5-9-47-15,1-1-39 16,2-14-148-16,1-4 169 15</inkml:trace>
  <inkml:trace contextRef="#ctx0" brushRef="#br0" timeOffset="6414.485">6682 16306 1039 0,'2'0'399'0,"1"1"-277"16,-4-1-54-16,1 0-43 16,-1 0 0-16,0 0-13 15,-1 0-1-15,1 0 4 16,-9 5 1-16,-2-3-2 15,-2 16-5-15,-29 33-9 16,32-26-1-16,3 2-2 16,4 1 0-16,4-4-3 15,2-2-6-15,6-6-6 0,1-2 0 16,6-1-4-16,1-1 8 16,2-1 9-16,-2-2 5 15,2-2 8-15,1-1 3 16,-1-3 1-16,4-1-2 15,-5-3 2-15,1-1 2 16,-3-5-2-16,2 0 3 16,-3-1 0-16,1-1 6 15,-3 2 8-15,-1-1 6 0,-3 0 9 16,-2-1 2-16,-3-2-8 16,-3-3-5-16,-6-5-12 15,-2-4-7-15,-7-11-4 16,-3-3-2-16,-8 1 2 15,-1 2 0-15,1 5 1 16,2 5-3-16,3 2-35 16,3 1-35-16,-2 1-156 15,0-5 142-15</inkml:trace>
  <inkml:trace contextRef="#ctx0" brushRef="#br0" timeOffset="7137.796">7087 16199 941 0,'1'0'445'0,"1"1"-167"16,0 0-143-16,-2-1-41 15,0 0-45-15,-2 0-18 16,1 0-37-16,0 0-8 16,0 0-4-16,-2 9-1 0,-6 16 6 15,-9 29 3-15,8-23 7 16,0 1 3-16,2 4 0 16,1 0 1-16,3-4 0 15,2-5 1-15,-1-8 0 16,1-2 0-16,2-7 0 15,0-5-2-15,1-2 0 16,-1-2-4-16,0-1-1 16,0 0 3-16,0 0 7 15,0 0 6-15,0 0 4 16,0-1 2-16,0 0 5 16,0-1 1-16,0 1 0 15,0 0-2-15,4-17-6 16,5-40-3-16,-5 17-2 15,1-3 0-15,3 1 3 16,1 2 5-16,3 5 5 0,2 4-1 16,1-2-6-16,0 5-4 15,-3 12-7-15,-2-1 1 16,0 7-2-16,-2 2-2 16,1 0-2-16,2 3-3 15,-5 4-7-15,3-3-2 16,0 5-5-16,-2-2-3 15,3 1 2-15,-3 1 1 16,0 0 4-16,1 1 5 0,-5 1 1 16,1 0-3-16,3 1 1 15,-7-3-7-15,0 0-14 16,0 0-8-16,-1 2-10 16,-5 18 3-16,-18 33 14 15,6-26 14-15,-4-4 9 16,3 0-2-16,0-4-39 15,3-8-34-15,4-3-93 16,0-4-48-16,3-5 137 16</inkml:trace>
  <inkml:trace contextRef="#ctx0" brushRef="#br0" timeOffset="7512.659">7353 16044 892 0,'3'2'417'0,"-2"-4"-164"15,-1 2-143-15,0 0-33 16,0 0-20-16,0 0-1 15,0 0-15-15,0 0-2 16,2 0-19-16,14 9-9 0,38 23-7 16,-27-14-1-16,2 3-2 15,-2 1 0-15,-1 3 1 16,-2 1 1-16,-3-4 0 16,-4-1 1-16,0-3-4 15,-5-2 0-15,1-2-18 16,-3-4-17-16,-1-3-52 15,2-2-42-15,-2-2-112 16,-3-1-72-16,-4-2 195 16</inkml:trace>
  <inkml:trace contextRef="#ctx0" brushRef="#br0" timeOffset="7884.565">7764 15867 875 0,'-1'1'453'0,"2"-1"-76"15,0 1-270-15,-1-1-70 16,0 0-22-16,0 0-7 15,0 0-12-15,-1 20-1 0,-6 43 5 16,5-28 6-16,-3 7 14 16,1 1 10-16,-4-3 20 15,0 8 9-15,1 1 7 16,0-3-3-16,3 9-17 16,-2-3-11-16,1 1-19 15,1 3-10-15,0-9-9 16,0-2-4-16,0-4-41 15,-1-2-31-15,-3-1-151 16,-3 0 144-16</inkml:trace>
  <inkml:trace contextRef="#ctx0" brushRef="#br0" timeOffset="8877.385">5114 17268 735 0,'-4'26'408'0,"4"-28"-57"16,0 3-230-16,0-1-105 15,0 0-8-15,0 0 11 16,0 0 2-16,0 0 13 16,-1 0 10-16,0 0 16 15,-1 0 6-15,2 0-6 16,0 0-10-16,0 0-13 15,0 0-3-15,0 0-4 0,0 0 0 16,0 0-3-16,0-1 0 16,0 0-1-16,0 0 0 15,0-1-3-15,0 1-5 16,0 0-11-16,0 0-5 16,8-1-5-16,1-1-3 15,2 0-3-15,31-6-2 16,-29 9-6-16,6-3-1 15,-5 3-2-15,2 0 3 0,1 3 5 16,-11 0 5-16,7 2 5 16,-4-2 1-16,-6 2 1 15,5 1-1-15,-5-2-2 16,-1 2-2-16,-2 0-3 16,-1 3-1-16,-2 7 0 15,-1 0 1-15,-9 5 6 16,-1 1 2-1,-5-4 3-15,-2 1-1 0,-1-4 0 16,0 0-1-16,5-3-1 16,0-1-1-16,9-2-17 15,2-3-7-15,3 0-10 16,3 2-3-16,5-3 8 16,3 3 2-16,9 4 12 15,6 0 5-15,3-1 8 16,-1 3 3-16,-2 0 0 0,-5-3 2 15,-3 3 3-15,0-5 1 16,-11 2 5 0,4-1 3-16,-4 0 6 0,-5 3 4 15,-3-1-3-15,-4 3-1 16,-8 4-2-16,0 0-1 16,-5 5-1-16,-3-2-3 15,-4-6-19-15,-3 1-13 16,-4-8-25-16,0-6-18 15,-5-11-133-15,5-11-299 0,9-20 330 16</inkml:trace>
  <inkml:trace contextRef="#ctx0" brushRef="#br0" timeOffset="9326.381">5237 16985 1149 0,'8'4'475'0,"-8"-3"-300"0,-3-1-74 16,1 1-94-16,1-1-10 15,1 0-10-15,0 0-3 16,0 0 2-16,7 2 3 16,11 8 7-16,35 17 2 15,-30-15 2-15,3 0 2 16,3 0 2-16,-3 1 1 16,-1-2 0-16,0 1-1 15,-1 0-1-15,-3 1-3 0,1 7 0 16,-1-1-2-16,-1 8 0 15,-1 5-1-15,-3 16-1 16,-4 10 0-16,-5 10-1 16,0 7 3-16,-8-2 2 15,-5-4 1 1,-1-2 8-16,-4-6-12 0,2-4-74 16,1-4-70-16,1-8 84 15</inkml:trace>
  <inkml:trace contextRef="#ctx0" brushRef="#br0" timeOffset="10205.572">6099 17198 1338 0,'1'-1'517'15,"0"1"-362"-15,0-1-61 16,-1 1-50-16,0 0-9 16,0 0-24-16,0 0-17 0,0 0-9 15,-1 0 0-15,0 23 6 16,-5 36 3-16,-1-15-2 15,2 2 1-15,-2 2-2 16,1 2-1-16,3-7 2 16,0 6 1-16,1-4 4 15,2-6 1-15,0-3 2 16,0-7 0-16,5-3-10 16,-1 1-9-16,1-6-17 15,2 1-9-15,0-6-10 16,1-4 0-16,2-1-12 15,0-5 7-15,3-6 7 16,1-2 6-16,1-10 23 16,5-6 2-16,0-8 14 15,0-5 6-15,2-4 10 16,-4-1 11-16,-3 3 20 16,3-3 7-16,-3-3 11 0,-2-4-3 15,3 1-10-15,-1 0-8 16,-4 2-14-16,3 4 2 15,-4 2 6-15,-1 6 4 16,1 9 5-16,-5 4-6 16,1 9-9-16,-1-1-4 15,-3 3-5-15,0 2-2 16,-2 1-8-16,0 0-3 16,0 1-12-16,0 0-9 15,0 0-11-15,0 0-4 0,0 0-5 16,0 0 3-16,0 3 3 15,1 22 6-15,9 39 12 16,-5-30 6-16,5 2 8 16,1-5 1-16,3-3 0 15,2 3 0-15,4-2-1 16,2 0-3-16,0-5-7 16,2-6-3-16,0-5-16 15,-1 1-9-15,1-9-2 16,-5-1 3-16,0-2 15 15,0-4 19-15,-5-1 21 16,4-4 11-16,-9 0 22 16,3-1-3-16,-2-4-3 15,-2 1-6-15,1-10-20 16,-2-1-10-16,-1-15-29 0,1-7-32 16,0-25-127-16,3-12 119 15</inkml:trace>
  <inkml:trace contextRef="#ctx0" brushRef="#br0" timeOffset="11254.95">7097 16997 1012 0,'11'6'484'0,"-8"-4"-190"15,0 0-132-15,1 0-134 16,-4-2-15-16,0 0-25 16,0 0-11-16,0 0-7 15,-2 18 2-15,-5 37 10 16,1-26 8-16,4 9 3 15,-3-5 3-15,-1-5 3 16,3 2 2-16,-2-2 0 16,5 0 0-16,0 1 0 15,-1 0-5-15,0-2-20 16,-2-4-9-16,0-6-10 0,2-1 2 16,1-5 18-16,-1-1 9 15,-1-1 11-15,1 0-3 16,-1-3-29-16,1-2-24 15,1-2-21-15,0-2 3 16,0 0 31-16,0 0 23 16,0-1 36-16,0 0 21 15,0-1 27-15,0 1 13 16,0 0 14-16,0-6-6 0,-1-11-13 16,0-33-10-16,0 20-21 15,1-6-9-15,1-1-11 16,2 2-2-16,2 5-5 15,-2 1-2-15,4 2-4 16,0 4 0-16,3-2 15 16,3 4 4-16,0 2 9 15,0-1 2-15,-2 4-11 16,-4 0-2-16,5 5-5 16,-3 0-1-16,-2 2-1 15,3 2 1-15,-5 1-1 16,-2 2-2-16,5 1-4 15,-5 1-3-15,-1-2-8 16,1 4-6-16,-3 0-12 16,0 1-10-16,0 0-5 15,0 0 1-15,6 2 6 16,2 2 9-16,3 1 11 0,-3 0 4 16,24 27 5-16,-30-20 1 15,-3 0 0-15,-3 5 0 16,-7-4-2-16,-2 4-1 15,-1 3-1-15,-7 1 0 16,3 3 1-16,-1-3 1 16,2-5 2-16,2-4 1 15,-4-4-1-15,3-1 0 16,-2-4 1-16,1 3-1 16,2-4 3-16,4 2 0 0,1-3 4 15,1 0 1-15,8-1 3 16,-2 1 7-16,3 1 3 15,0-2-1-15,0 0-5 16,0 0-8 0,0 0-8-16,3 3-1 0,20 16-2 15,32 37 1-15,-28-21 0 16,1 1 1-16,-4-7-1 16,-1-2 1-16,-2-4-3 15,-2-4-6-15,-1 3-26 16,1-2-14-16,-2-2-43 15,-1-1-31-15,-1-7-129 16,-2 0 161-16</inkml:trace>
  <inkml:trace contextRef="#ctx0" brushRef="#br0" timeOffset="12244.337">7510 17718 1085 0,'1'5'405'0,"0"-1"-291"0,1-3-92 16,-2-1-12-16,0 0-3 16,0 0 4-16,0 0 21 15,0 0 17-15,0 0 15 16,0 0-1-16,0 0-21 15,0 0-10-15,0 0-16 16,0 0-6-16,0 0-10 16,0 0-2-16,0 0-1 15,0 0 3-15,0-1 11 16,0-1 5-16,4-1 13 16,7-1 5-16,0-16 1 15,34-36-3-15,-32 22-10 16,-1-5-5-16,2-4-7 15,-5 3-2-15,0-4-1 16,1 1 0-16,-3-1 1 16,-1-1-1-16,3 10-3 0,-3 5-1 15,1 11-2-15,-2 3 0 16,1 6 1-16,1-1 0 16,-2 2 0-16,3 2 1 15,-3-3 1-15,-1 1 0 16,3-1 0-16,-4 5 0 15,1 1-2-15,1 1-2 16,0 5-3-16,-4-3-6 16,4 2-8-16,-5-1-2 15,0 0-4-15,0 0 0 0,0 0 0 16,4 2 1-16,7 3 3 16,2 11 3-16,26 35 0 15,-28-27 1-15,3 17 5 16,-1 8 2-16,-1 3 9 15,2 1 4-15,-2-5 0 16,-2-6 0-16,2-2-3 16,-2-2-2-16,0-11-2 15,2 0 1-15,-3-1 1 16,0-3 2-16,-3 2 3 16,0 0 4-16,-3-6 4 15,2 2 0-15,-3-8-1 16,-1-3-3-16,1-2-3 15,-2-5-3-15,0-1-3 16,0 2-1-16,0-4-3 16,0 0 1-16,0 0 1 0,0 0 3 15,0 0 4-15,0 0 1 16,0 0 5 0,0 0-1-16,0-1-4 15,0 0-2-15,0-1-7 0,2-12-1 16,-2-12 0-16,-5-29 0 15,-5 25 1-15,-2-1 1 16,-9 0 2-16,-1-4 2 16,-5 0 4-16,-1 0 1 0,5 4 3 15,-1 5-2-15,7 10-6 16,1 5-4-16,2 5-11 16,1 1-3-16,-1 2-7 15,7-1-7-15,2 3-22 16,-1 0-30-16,2-1-139 15,3 0 146-15</inkml:trace>
  <inkml:trace contextRef="#ctx0" brushRef="#br0" timeOffset="13222.439">8254 17233 912 0,'4'0'432'16,"-3"0"-180"-16,2 1-51 15,-4-1-108-15,-1 0-13 16,1 0-28-16,0 0-27 15,0 0-27-15,0 6-11 16,-4 24-5-16,-5 45 2 0,6-30 11 16,-2 0 5-16,0 0 6 15,-3-5 2-15,2 0 14 16,4 0 3-16,-2-17-1 16,3-5 0-16,0-4-13 15,2-7-4-15,1 0-1 16,-1 0-1-16,0-4-4 15,-1 3-1-15,5-3-4 16,-4-3-6-16,0 0-7 16,0 0-7-16,0 0 0 15,0 0 5-15,-2 0 9 16,1 0 9-16,1-1 9 16,0 0 7-16,0 0 5 15,0-7 4-15,3-7 4 16,6-32 1-16,-5 22 1 15,0-3 1-15,-3-8-2 16,2 0-2-16,1 0-10 16,2-3-5-16,2-3-8 0,3-1-1 15,5 1 0-15,-3 9 0 16,4 8 1-16,0 5 2 16,0-1 2-16,5 2 2 15,-2 1 1-15,2 0-1 16,0 2-4-16,-1-3 0 15,0 7-4-15,-2-4 0 16,1 6 0-16,0 5 0 16,-3-1-2-16,0 3-1 0,-1 1-5 15,0 1-2-15,-1 1-6 16,-2-1-2-16,0 4-1 16,-3 1 0-16,2 2 0 15,2 2 2-15,-3-3 1 16,-3 2 1-16,0 5 8 15,-2-2 0-15,-1 4 5 16,-1 1 2-16,-4-1 5 16,-2 0 2-16,0 0 8 15,-8-2 0-15,-1-1 4 16,-1 0 0-16,-3-3-1 16,3 0 0-16,-3 0-1 15,0-1 1-15,-8 1-1 16,-2 0 0-16,-2 2-4 15,-3-2-4-15,3 0-5 16,3 1-4-16,2-2-3 0,-1 1 0 16,1-2-2-16,-1-1 1 15,-2 2-1-15,-1-1 0 16,-4 0-5-16,-2-1-6 16,7-4-23-16,-3 0-17 15,8-1-37-15,-1 0-22 16,-9-7 72-16</inkml:trace>
  <inkml:trace contextRef="#ctx0" brushRef="#br0" timeOffset="64348.262">8694 15143 204 0,'0'0'133'16,"-1"-2"2"-16,1 3-12 16,-1-2-25-16,0-1-7 15,1 2-12-15,0 0-6 0,0 0 0 16,-1 0 9-16,-1 0 17 16,1-1 7-16,0 0 2 15,0 0-6-15,0 0-16 16,0 0-11-16,-1 1-20 15,1 0-12-15,1 0-21 16,0 0-6-16,0 0-7 16,0 0-2-16,0 0 1 15,0 0 1-15,0 0-1 16,0 0 1-16,0 0-5 16,0 0-2-16,0 0-5 15,0-1-1-15,0-1 0 16,0 2 1-16,0 0 3 15,1 0 0-15,4-1 1 16,1 1 1-16,1 0-1 16,2 0 0-16,0 1-6 15,3 1-5-15,28 7-8 0,-26-6-4 16,-3 5 1 0,1 0 2-16,-2 4 7 0,2 2 4 15,-2 2 5-15,2 3 1 16,0 2 2-16,2 3 0 15,0 5 1-15,-1 1 0 16,-4-1 2-16,0-2 1 16,0 0 2-16,2 0 1 15,0 5 0-15,0 3 1 16,-1-3-2-16,-1-1 1 0,-2-6 2 16,1 0 0-16,-1-5 2 15,0 1 1-15,0 2-2 16,1-1 0-16,-3 2-4 15,1 2-2-15,-2 1-1 16,-4 3-1-16,5-3 4 16,-5-2 2-16,3 3 2 15,0 2 2-15,-3 3 0 16,0 4-1-16,0-2-2 16,0-1-1-16,2 1-3 15,-1-2-1-15,-2 3 1 16,0 1 1-16,0 2 1 15,-1-2 1-15,0 0-1 16,0-1 1-16,-1-1 0 16,-1 1 0-16,3-2-2 15,-3-2-1-15,1-6-2 0,0 1 0 16,2-3 0-16,-1-1-1 16,3 4 3-16,-2-3 1 15,1 1 8-15,-2 1 3 16,2-4 6-16,3 2-1 15,-2 0-5-15,4 1-5 16,-3 2-5-16,-1 2-3 16,1 3-2-16,0-1-1 0,-2 1-1 15,2-3 0-15,0-1 0 16,1-4-1-16,0 1 1 16,-2 2 0-16,2-2 0 15,-1 4 1-15,-2-2 0 16,1-1-1-16,-1 2 0 15,1-5 0-15,5 7 0 16,-1 1-1-16,3 7 2 16,-6 0 0-16,-2-5 0 15,3-1 1-15,1-2 0 16,-4 1-1-16,1 2 0 16,-1-2-1-16,-3-4 0 15,1-3 0-15,0-3-1 16,2 0 0-16,0-2-2 15,2 2-1-15,0 0 0 16,-8 2 1-16,6 2 3 16,-2 0 0-16,-4 7 0 0,6 0 1 15,-6-3 0-15,1 2 1 16,0-4-1-16,1 3-1 16,-4 0-3-16,4-2-7 15,0-5-28-15,-4-2-31 16,6-6 43-16</inkml:trace>
  <inkml:trace contextRef="#ctx0" brushRef="#br0" timeOffset="65712.622">9735 16563 1163 0,'-3'9'466'16,"3"-6"-335"-16,0-1-46 0,0 0-111 15,0-2-28-15,0 0-28 16,0 0-5-16,0 4 21 16,0 18 24-16,2 34 32 15,1-25 8-15,1 7 1 16,-2 5-1-16,3 9 2 15,-1 4 5 1,1 2 11-16,0-3 5 0,-1-6 6 16,-1-6 0-16,-3-2-8 15,1-2-3-15,0-3-9 16,-1-3-2-16,0 4-4 16,-1 0 0-16,-2 0-2 15,2-2 0-15,1-11-2 16,-1-6-1-16,1-8-1 15,0-5 1-15,-1-2 1 16,1-1-1-16,0-2 2 0,0 0 0 16,0 0 2-16,0 0 3 15,0-1 4-15,0 0 4 16,0-1 7-16,0 1 5 16,0 0 9-16,0-7 2 15,0-14 2-15,-2-32-2 16,1 24-8-16,-1 1-6 15,1 3-11-15,1-3-6 16,0 6-3-16,0-4 0 16,1-4 0-16,2 3 2 0,-2-3-1 15,1 1 1-15,2 4-1 16,-1-2 0-16,3-3 0 16,-3 1 0-16,4-2-1 15,0-2 1-15,-1 6 0 16,2-1 1-16,0 6 0 15,0 3-1-15,2 4-1 16,1-1 0-16,-1 0-1 16,1 1 0-16,0-2 0 15,1 2 1-15,-1 4-1 16,2 0-1-16,-2 5-2 16,2-4 0-16,0 1-17 15,1 0-10-15,2-2-29 16,2 5-8-16,2-4 10 15,1 2 13-15,-4 4 30 16,-5 1 10-16,1 4 7 16,-4 0 1-16,-2-1-1 0,6 1-5 15,-4 1-20-15,4 2-15 16,3 0-24-16,-1 4-7 16,2-5 3-16,1 6 13 15,-6 0 31-15,0-1 16 16,-5 3 27-16,-1-4 8 15,-5 3 3-15,0 1-1 16,-1 3-4-16,-2-2 1 0,-5 1-2 16,-3-1 3-16,-1 0 11 15,-5 2 6-15,0 2 13 16,-1 1 3-16,0-2-7 16,-1 1-10-16,3-3-20 15,-1 2-8-15,-3 1-10 16,1-2-2-16,-8 4 0 15,1-2-1-15,-2 0 0 16,4-3-1-16,1 0 0 16,2-3-1-16,2-2-1 15,3 0-1-15,0 0-6 16,3-1-4-16,0-4-20 16,1 0-18-16,3-1-71 15,-2-2-72-15,0-1 121 16</inkml:trace>
  <inkml:trace contextRef="#ctx0" brushRef="#br0" timeOffset="66597.292">10270 17510 697 0,'-1'0'314'0,"1"-3"-160"0,-1-5-70 16,-2-4-88-16,-1-3-3 16,2-5 0-16,-2-2 0 15,1-10 1-15,3-4 1 16,0-8 1-16,3-1 0 16,2 4 1-16,0 1 1 15,2-1 2-15,0 5 1 16,1 2 16-16,-2 0 6 0,1 2 15 15,-1-6 8-15,0-3-8 16,2-1-4-16,0-1-11 16,0 3-5-16,0 8-7 15,0 0-1-15,1 5-4 16,3 5-1-16,-2 3-4 16,-1-1-4-16,2 8-4 15,-3-3-4-15,1 9-6 16,1-1 3-16,0 4 4 31,0 3 6-31,1 0 7 0,1 3 1 0,1-3-1 16,1 2-3-16,-2 5-3 15,1 2-1-15,1 4 0 16,2 5 1-16,-3 1 0 16,3 3-1-16,0 3-1 15,0 0-1-15,7 16-1 16,2 2-3-16,0 10 0 0,-2 0-3 15,-3 4-6-15,0-4-4 16,1 0-3-16,-3 1 1 16,-4-5 3-16,0 5-2 15,-4 3-7-15,1-1-1 16,-3 1 9-16,-1-2 8 16,-3-6 14-16,1-2-14 15,-2-8-62-15,0-7-53 16,-3-16 74-16</inkml:trace>
  <inkml:trace contextRef="#ctx0" brushRef="#br0" timeOffset="67101.353">10287 17105 688 0,'-2'2'294'16,"0"1"-164"-16,-1-1-68 16,2-2-59-16,0 0-3 15,0 0 0-15,0 0 3 16,0 0 7-16,0-1 4 16,-1 0 17-16,1 1 19 15,0-1 26-15,0 1 8 16,0 0-9-16,0-2-21 0,-1 2-35 15,1 0-14-15,0-1-13 16,1 1-3-16,0-1-1 16,23-1 1-16,45-3 2 15,-24 3 1-15,4 0 6 16,3 2-12-16,-8-2-34 16,-6-3-18-16,-5 2-44 15,-2-4-30-15,1 6-175 16,0-2 210-16</inkml:trace>
  <inkml:trace contextRef="#ctx0" brushRef="#br0" timeOffset="68126.776">11097 16826 1259 0,'0'5'474'0,"1"-2"-370"16,-1 1-57-16,-1-4-71 16,1 0-17-16,0 7-19 15,0 16-8-15,1 35 16 16,-1-25 15-16,0-1 26 16,-1 1 7-16,0 5 6 15,-1-1 1-15,-2 3 2 16,1-4 1-16,-1-4 6 15,0 0 1-15,6-4 0 16,-2 0 0-16,1-1-7 16,-2-2-3-16,-3-4-18 15,-3-6-22-15,6-4-62 16,-1-2-32-16,2-5-65 16,3 1-13-16,-3-5 21 0,0 0 30 15,0-1 77-15,-1-1 33 16,1-3 44-16,0-24 12 15,3-36 34-15,2 28 16 16,-5-3 19-16,1 2 0 16,-2-5-7-16,-1-4-7 15,-2 2-18-15,2-1-9 16,0-2-20-16,2 0 1 16,7-1 19-16,0 2 14 15,4 10 17-15,-4 7-2 0,1 10-8 16,2 2-8-16,3 5-10 15,2 4-5-15,-2-2-13 16,3 4-7-16,0 2-9 16,3 0-1-16,2 3 1 15,0-1 1-15,3 3 3 16,-1 0-2-16,1 4 2 16,-3 3 0-16,0-1 1 15,-1 0 1-15,-2 4 1 16,-1 0 2-16,-2 7-3 15,0 1-3 1,-3 7-9-16,1 6-5 0,-8 9-8 16,1 9-4-16,-1 5-5 15,-3-2 1-15,5-1 7 16,-2-1 6-16,-5-5 9 16,0-2 2-16,-4-7 2 0,-3-5 1 15,5-2 2-15,-4 1 0 16,0 0 2-16,5-4 0 15,-8-2 1-15,-1-3-1 16,-5-7 1 0,-5-1 4-16,1-5 12 0,-3 1 7 15,-4-1 9-15,-3 1 0 16,-9-4-5-16,0-2 1 0,-9-2-7 16,0-2-5-16,1-3-8 15,6-1-12-15,5-2-45 16,6 0-40-16,5 2-106 15,-4-4-105-15,7-2 182 16</inkml:trace>
  <inkml:trace contextRef="#ctx0" brushRef="#br0" timeOffset="69219.577">11679 16672 1320 0,'0'0'533'15,"0"2"-354"-15,0 0-75 16,0-2-91-16,0 0-27 16,0 0-37-16,0 0-11 15,0 0-11-15,2 15 3 0,3 15 15 16,4 44 11-16,-6-26 25 16,1 4 11-16,-2-2 16 15,1-2 4-15,-2-6 7 16,0-2 0-16,-1 2-5 15,1-4-4 1,-1 1-6-16,-3-2 0 0,-2 0-2 16,-2 2-3-16,2 1-9 15,1-1-6-15,-2-9-26 16,3-5-18-16,-3-9-37 16,0-1-10-1,5-3 5-15,-1-2 11 0,0-5 6 16,2-2-2-16,-1-7 13 15,1 3 9-15,0 0 51 16,0 0 35-16,0-3 48 16,1-10 21-16,2-12 26 15,1-34-2-15,0 19-23 16,-2-6-12-16,0 6-28 0,0 3-12 16,0 2-15-16,1 3-6 15,1-1-10-15,-1 4-2 16,4 7 1-16,-1 1 3 15,2 6 3-15,2 0 1 16,3 1 0-16,0 1-1 16,-1-2 0-16,3 1 1 15,0 1 10-15,2 2 5 0,-2 0 12 16,-2 3 3-16,0 3-5 16,0-1-6-16,2 3-15 15,0-3-5-15,-3 7-9 16,6-4-2-16,-2 4-2 15,-5 4 0-15,5-4-5 16,-5 4-3-16,2 4-11 16,0 0-7-16,10 6-26 15,5 1-13-15,2 2-18 16,5 2-1-16,-9-1 23 16,1 1 15-16,-3 0 24 15,-2 2 9-15,-3 5 6 16,-1 0 3-16,-7 1-2 15,-2 0-2-15,-6 1-4 16,-3-2 1-16,-5-1 4 16,-3 1 4-16,-3 3 7 15,-2 2 5-15,-2 1 4 0,-4 1 1 16,1-9 2 0,-2-6 0-16,1-4-3 0,-3-1-2 15,-1 2-5-15,-1 0-1 16,1 1 0-16,3-1 1 15,-3-5 4-15,0 4 3 16,-1-7 11-16,-3-1 1 16,-5-4 15-16,-3-1-1 15,-9-1-9-15,-1 0-2 16,4-1-20-16,1-1-7 0,6 1-31 16,2-9-25-16,5 5-63 15,6-2-59-15,3-7 113 16</inkml:trace>
  <inkml:trace contextRef="#ctx0" brushRef="#br0" timeOffset="69715.026">12481 16635 1106 0,'-1'3'472'0,"5"1"-233"0,-3-1-179 15,-1-3-41-15,0 0-25 16,0 0-12-16,0 0-14 16,4 21-1-16,4 34 3 15,-5-23 9-15,-3 16 13 16,-1 2 3-16,1 8 5 15,-3 0 0-15,3-4 7 16,3-4 4-16,-3 0 6 16,1-2 0-16,0 3-4 15,-2 2-4-15,1 4-9 16,-4-5-8-16,2-7-34 16,-3-6-26-16,2-3-70 15,-3 4-57-15,-2 5 125 16</inkml:trace>
  <inkml:trace contextRef="#ctx0" brushRef="#br0" timeOffset="70163.466">13045 16682 851 0,'-1'0'399'16,"0"-1"-139"-16,1 1-182 15,0 0-49-15,0 0-28 16,0 0-8-16,-1 0-4 16,-1 0 1-16,1 0 12 15,-1 4 7-15,-4 13 2 16,-10 30-2-16,5-11-8 16,-6 6-1-16,0 19-4 15,-4 7 1-15,1 6 0 16,-1 5 1-16,-1-4-1 15,-1 3 1-15,0-8-5 16,1-5-2-16,0-12-7 16,5-8-5-16,4-13-44 15,2-4-56-15,4-10 77 0</inkml:trace>
  <inkml:trace contextRef="#ctx0" brushRef="#br0" timeOffset="70613.803">12921 16662 1145 0,'31'11'452'0,"-30"-8"-316"16,-1-2-57-16,3-1-83 16,-3 0-18-16,0 0-14 15,0 0-1-15,0 0 12 16,0 0 12-16,3 6 10 16,3 8 3-16,21 33 12 15,-13-26 5-15,2 9 13 16,0 3 3-16,3 7-2 15,-2 0-6-15,-1-1-11 16,2-3-5-16,0 2-5 0,0-1-1 16,-3 0 1-1,0 3-1-15,0-5-2 0,-2 0 0 16,1 5-2-16,-2 0-6 16,0 6-10-16,1-3-12 15,-4-9-41-15,0-6-27 16,-3-11-98-16,0 1-112 15,-5-6 197-15</inkml:trace>
  <inkml:trace contextRef="#ctx0" brushRef="#br0" timeOffset="71093.179">13432 16659 1022 0,'0'-1'455'16,"0"0"-198"-16,2 1-192 15,-2 0-52-15,0 0-35 0,-2 0-8 16,2 0-3-16,0 0 1 16,-1 0 13-16,0 0 6 15,-4 8 9-15,-4 10 2 16,-18 37 4-16,17-20 1 16,-6 14-3-16,0 6 0 15,-4 2-1-15,-5 1 0 16,3 0 0-16,-4-5 1 15,3 1-1-15,-2-2 1 16,2 1 0-16,1 3 1 0,2-5 2 16,1-6 1-16,5-9-1 15,2-6 0-15,0 2-2 16,3 0-1-16,-1-3-10 16,0-1-18-16,3-4-59 15,1-8-63-15,3-2 92 16</inkml:trace>
  <inkml:trace contextRef="#ctx0" brushRef="#br0" timeOffset="72411.655">14341 16675 964 0,'-1'-1'376'0,"-4"0"-270"15,4-2-72 1,0 2-68-16,1 0-21 16,-1 0 3-16,-1 0 2 0,1 0 50 15,0 0 17 1,0-4 25-16,0-1 10 0,0 4 3 16,0-4-3-16,-2 2-7 15,1-2-4-15,-1-3-5 16,0 4-2-16,0-1-6 15,0 0-2-15,-8 3-1 16,-2-2-2-16,-29-28-2 16,27 29 7-16,-7 1-4 15,-1 3-3-15,-7 1-6 16,-3 4-14-16,-1 4-6 16,-3 6-5-16,0 5-2 15,0 3 0-15,7 2 0 16,1 4 3-16,5 3-2 15,0 0 2-15,-3 10 2 0,4 2 3 16,-6 6 2-16,4 2 2 16,-4-7 0-16,3-2 2 15,0 0-3-15,3-1-2 16,3 2-3-16,-1-1 0 16,6-3 2-16,5 1 2 15,3 9 2-15,2-3 0 16,3-5 1-16,-1-4 0 15,5-9-2-15,2 1-3 0,4-3-2 16,3 0-1-16,4-4 0 16,2-2 2-16,4-3-4 15,2-2-3-15,3-2 1 16,0-1 0-16,2-10 4 16,5 2 3-16,0-6-1 15,-1-4-1-15,3 2-1 16,-3-4 0-16,3 0 1 15,1-4-2-15,-4 1 2 16,0-1 2-16,-7-4 2 16,1 3 2-16,-8-1 6 15,-4-2 1-15,-4 4 1 16,-1-5 3-16,-4-3 1 16,0 3-1-16,-3-5-2 15,-1 4-3-15,-1 0-2 16,-3 1-3-16,-2-1 4 0,-3-4 2 15,-6-7 2-15,-2-3 5 16,-8-4-3-16,0 5 0 16,-3 4-4-16,-1 0-2 15,3 7-3-15,0 0-1 16,8 7 0-16,1-2 0 16,2 1 3-16,3 3 4 15,-1-1 8-15,0 4 2 16,4 6 3-16,0-5-2 0,2 1-5 15,3 4-1-15,-3 1-2 16,5 0 3-16,0 0-2 16,0 0 0-16,-1 0-3 15,1 0-3-15,0 0 0 16,0 0 0-16,0 0-2 16,0 0 2-16,-1 0 2 15,2 0-1-15,0 0 1 16,0 0 0-16,4 4-2 15,5 7 1-15,10 0 0 16,30 29-1-16,-25-27 0 16,4-3-1-16,4 1 1 15,3-1-1-15,1 1-2 16,-1-1-1-16,3-2-1 16,0 1-1-16,0-2 1 15,1 1-1-15,-8-1 0 0,1-2 1 16,-7-1-6-16,-3 2-3 15,-2-1-6-15,-3-1-5 16,0 1-15-16,-4-3-10 16,0-1-34-16,-5 1-51 15,-7-5 85-15</inkml:trace>
  <inkml:trace contextRef="#ctx0" brushRef="#br0" timeOffset="87430.202">2304 15625 53 0,'62'21'32'16,"-60"-20"17"-16,-2-2 15 0,1-1 16 15,-1 2 0-15,0-1-14 16,-1 1-10-16,0 0-16 16,1 0-7-16,0 0-16 15,0 0-6-15,0 0 7 16,0 0 6-16,-1 0 14 16,0-1 3-16,0 0-5 15,0 0-7-15,-1 0-19 16,1 0-9-16,0-1-11 15,0 1-5-15,0 0-5 16,0 0 2-16,-1 0 3 16,1 0 2-16,0-1 5 15,0 1 3-15,0 0 4 16,-1 0 5-16,-4-4 10 16,2 3 4-16,2 1 11 15,-4-1 7-15,4-1 13 16,-1 0 7-16,-1-1 11 0,2 1 3 15,-1-1 3-15,1 2-4 16,1 0-9-16,0 1-3 16,0-2 1-16,-2 2 7 15,2-1 14-15,0 1 4 16,0-2 2-16,0 1-4 16,0 1-8-16,-1 0-5 15,1 0-8-15,0 0-5 0,0-1-11 16,0 1-5-16,0 0-10 15,0 0-3-15,-1 0-2 16,1 0 1-16,0-1-4 16,0 1-4-16,0 0-9 15,0 0-8-15,-1 0-5 16,1 0-4-16,0 1-3 16,0 0-2-16,-4 2 0 15,0 6 1-15,-2 9 4 16,-29 30 3-16,29-22 2 15,0 0 1-15,0 4 0 16,0 3 1-16,0 4 1 16,2-2 0-16,-1 5 1 15,1 3-1-15,2 7 1 16,-1 3 0-16,3-5-2 16,-1-4 0-16,1-4-3 15,0-1 0-15,-1 4 1 0,2 2 1 16,-1-5 3-16,1 3 2 15,-2-5 1-15,2 2-1 16,-1 0 0-16,1-2 0 16,0-1 1-16,-1-3 0 15,1 2 0-15,0 0 0 16,0-2-1-16,0 3 0 16,0-3 0-16,0-1 0 15,0 2 0-15,0-3-1 0,0 2-1 16,0 2 0-16,0-3 0 15,1-1 0-15,0-2 1 16,-1-1 0-16,-3-3-1 16,1 3 1-16,-1-2 0 15,1 1 0-15,-2-1 0 16,1-2 0-16,0-3-1 16,1 0 0-16,0-1 0 15,1 1 0-15,-3 2 0 16,2 2 0-16,0 3 1 15,-1 0 0-15,1 0 1 16,1-4 0-16,-3-5 0 16,2-3 0-16,0-2 0 15,-1 0 0-15,1-1 6 16,0 0 5-16,1-1 4 16,-1-1 3-16,1-3-2 0,1 0-1 15,0-2 0-15,0-4-1 16,1 4 0-16,-1-6-2 15,0 0-5-15,0 0-2 16,0 0-5-16,0 0 0 16,0 0-3-16,5 6-1 15,-1 0-2-15,7 1-1 16,34 29-1-16,-27-29 0 16,7 3 1-16,2-1 0 0,6-1 2 15,2 0-1-15,2-2 0 16,1-1 1-16,-1 1-1 15,0-2 0-15,5 0 1 16,1 1 1-16,5 0 0 16,2-2 0-16,2 2 1 15,2-3-1-15,-2-2-1 16,-3 2 1-16,-5-1-3 16,-2-1-2-16,-3-1 3 15,-1-3-1-15,2 1 5 16,-5 0 0-16,2 1 1 15,2-1-1-15,-3 1 1 16,-1-2 0-16,-2 2 1 16,-6 0 0-16,-3-2 0 15,-2 4-1-15,-6 0 1 16,2 2-1-16,-3-1 0 0,3-1 0 16,-3 1-1-16,-1 0 0 15,1 0 0-15,-4 1 0 16,2 1 0-16,1-3 0 15,-3 2 2-15,1 0-1 16,-2 1 2-16,-2 1 0 16,0 0 1-16,-1-2 0 15,-1 0 0-15,0 0-1 0,-1 1-1 16,-1-1-2-16,0-2 0 16,-1 0 0-16,-3 0-1 15,0 0-2-15,0 0-3 16,0 0-5-16,0 0-4 15,0-1-2-15,0 0-5 16,0 0 1-16,1-3 1 16,8-14 2-16,15-40 4 15,-18 28 3-15,0-13 1 16,0-2 1-16,-3 2-2 16,-1-10-1-16,1-1-2 15,-3-3-1-15,-1-2-1 16,-2 8 0-16,0 7 1 15,-2-2 2-15,-1 2 4 16,1-1 3-16,-2-4 4 16,1 0 0-16,3-3 1 15,-2 1 1-15,3 4 1 16,-1 1 1-16,0 1 0 16,1 3 0-16,-2 7-2 0,2 3 1 15,-2 8 0-15,-1-2 0 16,0-1 1-16,-2-4-1 15,0-3 0-15,1-1-1 16,1 4 1-16,0 2 0 16,2 4-1-16,0-1 0 15,1 0 0-15,2-1 1 16,-1 2 1-16,1 3 1 0,0 2 0 16,0 3 1-16,1 3-1 15,-1-1 0-15,0 1-1 16,-1-1-2-16,0 0 0 31,-1-2 0-31,2-6-1 0,0 0 1 0,-2-6 0 16,0-2 0-16,1 2 0 15,1 4 1-15,0 2 0 16,0 4-1 0,-3-1 0-16,2-2 0 0,0-1 0 15,1 0 0-15,0 2 0 16,0 2 0-16,-1 2 0 15,0 3 0-15,-2 4 1 16,1 1 1-16,1 2 0 16,0 0 0-16,0 2 1 15,-2 0-1-15,2 0 0 16,-1-2 0-16,0 1 0 0,-4 2 2 16,1-3 1-16,1 6 2 15,0-5 1-15,1 1 1 16,-3 1 0-16,0-3-3 15,-2 3 1-15,2 0-2 16,-4-1 1-16,3 0 1 16,-2 1-3-16,1-1-1 15,-3 3-3-15,3-2 0 0,-7 0 0 16,-2-2-2 0,2-1 1-16,-5 2 0 0,2 1 0 15,-3 0 1-15,-2 3 0 16,-1-1 0-16,-4-2 0 15,3 3 0-15,-3-1 1 16,-2-1-1-16,0 3 0 16,0 0-1-16,0 0-2 15,0 0 0-15,5-3-1 16,2 3-1-16,1-3 3 16,5 3 1-16,-3 0 1 15,-2-4 2-15,8 3-1 16,1 1 1-16,0-1 0 15,5 1-2-15,-5 0 2 16,-2 0-5-16,1 0 0 16,1 0 0-16,0 0-1 0,-1 0 4 15,0 2 0-15,0-2 0 16,2 0 1-16,-1 1 0 16,1 2-1-16,3-2 1 15,-2 0 0-15,-1 1 0 16,2 0 1-16,-2-1 0 15,4 1 1-15,-1-2-1 16,1 0-2-16,0 0 1 16,-1 0-1-16,-2 1 0 15,1-1 0-15,-1 1 0 0,2-1 0 16,-2 0 0-16,0 1 1 16,-2-1 0-16,0 0-1 15,2 0 0-15,1 0 1 16,3 5 0-16,0-3 1 15,1 1-1-15,1-2 1 16,-3-2 0-16,3 0 2 16,-2 1 2-16,6 1 1 15,-4 2 1-15,1 1-3 16,3-4-2-16,-1 0-2 16,1 0-1-16,0 0-1 15,0 0 1-15,0 0 1 16,0 0 1-16,-4 0 5 15,0 0 5-15,4 0 7 16,-3 1 2-16,3-1-4 16,-3 0-5-16,3 0-11 15,0 0-9-15,0 0-18 0,-2 0 29 16,-13-5-8-16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7T21:04:48.8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16213 11439 435 0,'1'-5'128'15,"0"-2"-171"-15,2 1-30 16,-2-2 10-16,-2-2 20 15,3 2 44-15,-2-1 8 16,5-3 11-16,5 3 6 16,-2 0 10-16,2 1 3 15,-1 1 7-15,1 0 2 16,0-1-2-16,3 0-2 0,2 0-3 16,-5-2-3-16,6 5-10 15,3-3-5-15,-1 3-6 16,5 4-3-16,0 0-3 15,2 4-2-15,-1 2-7 16,4-4-1-16,2 0-1 16,2 1 1-16,1-2 0 15,1 4 0-15,3-1 0 16,-4-3-1-16,4-1 1 16,-1-2 1-16,3 2 1 15,4-2 0-15,-1 0 3 16,4-2 1-16,-1 2 2 15,-9 2 0 1,-19-1-3-16,2 2 1 0,51-1 3 16,0 2 0-16,1 2 1 15,-21-2-1-15,3 0 2 16,4-1-1-16,-2 1-1 16,-2 3-2-16,-1 4-7 0,-2 2 1 15,-6 0 3-15,-3 2 2 16,-3 5 0-16,-2-2-1 15,2 5-14-15,1 4-37 16,0 1 30-16</inkml:trace>
  <inkml:trace contextRef="#ctx0" brushRef="#br0" timeOffset="1143.345">17176 11050 504 0,'7'-4'126'0</inkml:trace>
  <inkml:trace contextRef="#ctx0" brushRef="#br0" timeOffset="1783.153">17093 10820 628 0,'1'0'267'16,"-1"0"-107"-16,0 1-162 16,0-1-11-16,0-1 2 15,0 1 9-15,0 0 5 16,0 0 0-16,2 1 0 15,16 7-2-15,31 15 1 16,-27-14 2-16,-5-1 5 16,2 0 5-16,-1 0 7 0,2 0 5 15,5 3 13-15,4-1 6 16,3 1 5-16,3 0-3 16,3-1-18-16,-1 1-11 15,1 3-14-15,0 3-2 16,-1 1-1-16,-2 2-1 15,-1 0 1-15,-3-4-1 16,-1 3-1-16,-3 6 0 16,0 5 0-16,2 3 1 0,-2 0 0 15,0-3 2-15,-5-5 1 16,-2-6 0-16,-5-6 1 16,0-2 1-16,-7-1 1 15,-2-2 3 1,-2 1 5-16,-3-1 3 0,0-3 12 15,1 0 3-15,-4 1 6 16,0 1 3-16,-5 2-6 16,0 3-4-16,-8 7-11 15,-4 4-8-15,-9 6-8 16,-2-1-1-16,-3-2-2 16,-2 2 1-16,6 2 0 15,-1 0 1-15,3-1-1 16,2-1 0-16,-2-4 1 15,2-2-1-15,1-5-1 16,0 1-1-16,2-7-16 0,3 3-23 16,2-1-102-16,4-1-113 15,1 1 158-15</inkml:trace>
  <inkml:trace contextRef="#ctx0" brushRef="#br0" timeOffset="2804.133">18517 11342 1360 0,'6'-4'425'0,"-7"4"-556"16,2 2-63-16,-2-1 4 31,0-1 31-31,1 0 111 0,-1 0 38 0,0 0-21 15,0 0-3-15,0 0 4 16,-1 0 7-16,1 0 34 16,-3 8 8-16,-1 0 9 0,-1 0 3 15,-2 6 9-15,-16 32 0 16,18-21-4-16,-1 3-5 16,2 11-5-16,2 7-5 15,4 12-5-15,3 2-3 16,2-2-13-16,-2-1 1 15,2 0-1-15,-3-3 0 16,2 0 0-16,0-6 0 0,-2-7 1 16,2-2-1-16,-3-15 1 15,2-2 0-15,-2-8-2 16,0-6 0-16,0-3 6 16,0-2 6-16,-2-4 23 15,0 0 3-15,0 0 0 16,0-1-4-16,0-2-22 15,4-22-3-15,7-39-7 16,-9 23-1-16,-1-2-1 16,-2 2 1-16,0-7 0 15,-4-1 0-15,0-2 0 16,0-9-3-16,-3-8 0 16,1 3 0-16,-2-13 1 15,2 7 2-15,1 6-1 16,0-4-2-16,1 6-1 0,3 2 0 15,3 9 3 1,5 7 1-16,2 3-3 0,3 8-4 16,2-1-16-16,0 2-11 15,1 12-10-15,0 4-2 16,1 9-20-16,1 2-6 16,1 7-2-16,3 6 3 15,0 6 28-15,0 7 19 16,-1 5 14-16,-1-1 9 15,-4 6 13-15,0 0 4 0,2-1-1 16,-4 5-4 0,-1 4-9-16,-1 3 0 0,-5 5-1 15,-1 0-1-15,0-4 0 16,-4 1 0-16,-4-1 0 16,-6 0 2-16,1-1 5 15,-3-4 17-15,-4-7 8 16,2-3 5-16,-2 1 16 15,2-1-7-15,-6-3 6 16,0-2-2-16,-9-7-5 16,-2-4-3-16,0-2-4 15,-5-1-11-15,-4-2-28 16,-3-5-30-16,-9-6 15 16</inkml:trace>
  <inkml:trace contextRef="#ctx0" brushRef="#br0" timeOffset="4197.295">19485 10966 423 0,'-12'44'167'0,"6"-49"-96"15,-3 4-64-15,-1-3-1 16,2 2 2-16,1 7 4 16,-1-5 17-16,3 1 10 15,1-1 15-15,-1 0-1 16,4-3-14-16,0 2-10 0,0 1-13 15,0-2 7-15,-1 1 27 16,1 0 11-16,0 0 19 16,0 0 0-16,0 0-15 15,0-1-5-15,0 1-18 16,-1 0-8-16,1 0-15 16,0 0-6-16,0 0-9 15,0 0-3-15,0-1-2 16,-1 1-1-16,1 0-2 15,0 0-1-15,-9-1 0 16,-4-1 1-16,-35 2 0 16,30 7 1-16,-5 3-2 15,-4 5 1-15,2 2-2 16,-3 0 2-16,-4 2 0 16,6 0-1-16,-10 5 2 15,2 4 0-15,4 1-1 0,-2 4 1 16,8-4-4-16,1-1-2 15,5 1 2-15,1-4 0 16,5 2 2-16,3 5-8 16,6-2-11-16,1 1 0 15,6-3-2-15,1-7 9 16,7-1 6-16,3-2-1 16,4-4-2-16,7-2 2 15,4-4 5-15,1-2 3 16,4-3 4-16,-1-2 3 0,-5-1-1 15,2-2 0-15,-7-1 1 16,-4 0-2-16,3-3 1 16,-2-1 0-16,1-3 0 15,0 1 1-15,0-5 3 16,-1 0 1-16,-5-5 5 16,1-1 4-16,-5 1 12 15,-1 0 9-15,-3 3 2 16,-3 0-2-16,-1 3-14 15,-2-1-9-15,-2-4-9 16,-3 2 0-16,-1-10 0 16,0 1 0-16,0-5 4 15,0 0 1-15,0 2 8 16,2 1 2-16,1 9 3 16,0 0-2-16,1 9-9 15,-3-3-4-15,1 2-5 16,0-2-1-16,1 1-2 0,1 5 0 15,1 2-6-15,0 2 0 16,0 3-3-16,-1 0-3 16,1 0-5-16,0 0-2 15,-1 0 0-15,1 12 2 16,0 14 8-16,4 30 2 16,1-15 2-16,4 7 2 15,3 2 1-15,0 2 1 0,3-2 1 16,0 2 0-16,0-1-2 15,0-1 0-15,0-7 7 16,-1-4-29-16,-1-3-2 16,1-2-1-16,-2-4-16 15,-3-6 18-15,1-6-34 16,-5-3-25-16,-1-7-75 16,1 1-57-16,-5-7 137 15</inkml:trace>
  <inkml:trace contextRef="#ctx0" brushRef="#br0" timeOffset="4631.208">19880 11006 856 0,'4'7'339'15,"-4"-7"-83"-15,0 4-374 16,0-1-5-16,0-3 59 15,-1 0 30 1,0 0 25-16,-1 7 3 0,1 9 1 16,-1 36 0-16,0-25 1 15,-1 6 1-15,3 3 2 16,1-5 1-16,4 0 5 16,2-3 3-16,-2-1 4 15,3 7 1-15,-3 5-3 16,2 0-3-16,0 1-7 15,-1-4-4-15,-1-3-75 16,-3-1-84-16,3-2 104 16</inkml:trace>
  <inkml:trace contextRef="#ctx0" brushRef="#br0" timeOffset="5361.306">20588 11181 1266 0,'4'8'383'0,"0"2"-438"15,1 5-7-15,0 8 17 16,-2-1 26-16,-2 8 12 16,3 3 1-16,-3 9 3 15,-1 6 1-15,7 2 0 16,-4-1 1-16,2-2 1 16,-2-5 1-16,-3-6 2 15,0-3 0-15,-1-14 2 16,3-1-2-16,-2-4 1 15,-3-5 1-15,2 1 3 16,-3-4 3-16,2 0 2 16,-5 1-1-16,2 0-2 15,1-1-1-15,-4 0 0 0,7-2-2 16,-4-3 2-16,3 2 1 16,1-3 3-1,-1 0 2-15,1-2 5 0,0 1 0 16,0 0 0-16,-3-3-2 15,-5-18-8-15,-7-33-3 16,16 17-5-16,-4-7-1 16,1 2-1-16,2-9-3 15,1-4 0-15,2 2 1 16,5 2 1-16,3 9 3 16,-1 8-1-16,5 4-1 0,-3-3-10 15,2 2-3-15,9 2 0 16,3 0 2-16,7 9 4 15,4 4 3-15,4 9-3 16,2 5 0-16,3 6 1 16,3 9-1-16,-2 5 4 15,-3 2 1-15,-6 8 2 16,-1 1 0-16,-5 2 0 16,-1-2-4-16,-5-3-23 15,-8-2-23-15,-4-5-93 16,-6 2-41-16,-7-3-165 15,-6-2 209-15</inkml:trace>
  <inkml:trace contextRef="#ctx0" brushRef="#br0" timeOffset="5655.999">19424 10614 1280 0,'29'48'595'0,"-29"-48"-179"16,2 0-549-16,4 5-153 16,2 9-97-16,8 26 247 15</inkml:trace>
  <inkml:trace contextRef="#ctx0" brushRef="#br0" timeOffset="12418.78">17841 12750 39 0,'-10'-4'41'16,"2"3"2"-16,-1-1-11 16,3-2-10-16,2 3-32 15,-2 1-24-15,2-1 22 16</inkml:trace>
  <inkml:trace contextRef="#ctx0" brushRef="#br0" timeOffset="12504.549">17784 12728 86 0,'-1'-1'44'0,"0"-1"-17"16,0 1-22-16,1 0-6 16</inkml:trace>
  <inkml:trace contextRef="#ctx0" brushRef="#br0" timeOffset="14194.474">17351 12615 915 0,'-1'0'320'16,"1"0"-279"-16,0 0-51 15,0-1 2-15,0-1 14 16,0 1 13-16,0 0 3 16,0 0-4-16,0 1-13 15,0 0-4-15,0 0-1 16,0 0 1-16,0 0 13 16,0 0 8-16,0 0 14 15,0 0 3-15,0 0-6 16,2 1-6-16,0 6-13 15,1 7-3-15,8 9-6 16,7 32 1-16,-18-21-1 16,0-1 0-16,-3 2 3 0,-2-2-2 15,-2 2-1-15,0-2-1 16,-3-3-3-16,4 1-1 16,-1-5 2-16,1-3-2 15,2-8-5-15,1-5-7 16,1-5 1-16,-2-3 1 15,1-2 14-15,2-1 9 16,-1 1 8-16,1-1 1 0,0-1-8 16,0 1-6-16,0-1-19 15,-1-21-10-15,-3-39-21 16,6 26-11-16,1-2-11 16,2-1-5-16,2-3 9 15,0-3 10-15,5 0 16 16,0 0 10-16,6 3 11 15,-1 0 3-15,4 2 7 16,1 3 2-16,2 6-7 16,-2 8-4-16,0 7-33 15,1 5-11-15,0 8-1 16,1 0 2-16,3 3 25 16,3 2 12-16,1 3 6 15,-1 3 4-15,-2 9 6 16,-5 2 2-16,-2 10 2 15,0 2 2-15,-2 5 3 16,-2-3 4-16,-2-4 6 0,1 1 3 16,-6-7 5-16,0 1 2 15,-3 3 6-15,-1-1-2 16,-5 2-4-16,1 1-6 16,-2-6-9-16,-3-3-2 15,2-8-3-15,-1 2 0 16,-2-2 4-16,1 0 3 15,2-1 7-15,-1-3 2 0,2-4 20 16,-2-1 0-16,0-3 2 16,2 0-1-16,-1-2-20 15,1 1-5-15,0 0-8 16,0-2-4-16,-2-11-9 16,-2-3-2-16,-11-34-7 15,11 24 0-15,2-6 3 16,-2-2 1-16,3 1 7 15,-1 1 3-15,3 7 2 16,2-4 0-16,2 3 0 16,0 0-1-16,1-1-1 15,6 2 0-15,-2 1-1 16,5 5-1-16,-1 4-3 16,0 2-5-16,2 6 0 15,0 1 0-15,2 4 3 16,-1 2 2-16,1 1 3 15,0 0 2-15,4 1 10 16,0 2 1-16,1 0 1 0,-2 3 0 16,-2 3-6-16,0 5-2 15,-2 3-4-15,2 2-2 16,-3 3 0-16,-3-2-1 16,1 6 1-16,-2 0 1 15,2 3-1-15,-2-1 1 16,-3 2 1-16,-1 0-1 15,-5 1 3-15,0 6 1 0,-1-4 0 16,-2-1 1-16,1-2-1 16,-2 4-2-16,-3-1-3 15,-2 2-2-15,-3-1-42 16,3-4-34-16,-1-5-145 16,0-5 139-16</inkml:trace>
  <inkml:trace contextRef="#ctx0" brushRef="#br0" timeOffset="14501.629">18779 12394 802 0,'0'3'200'16</inkml:trace>
  <inkml:trace contextRef="#ctx0" brushRef="#br0" timeOffset="15291.986">18799 12441 231 0,'15'39'132'0,"-16"-33"20"16,-1 2-18-16,-3-3 9 15,-1-1 9-15,0 0-27 16,-2-1-12-16,1-2-43 16,-1 2-19-16,-3 1-26 15,3 0-11-15,-11 3-13 16,2 3-2-16,-4 1-2 16,-4 2-1-16,1 3 2 15,-6 0-2-15,-5 1 2 0,-1 0 0 16,-2 0 0-1,1 0-1-15,6 0-3 0,4 2-1 16,4 0-3-16,1 1 0 16,4 2 1-16,2-1 2 15,8-4 1-15,4-1-1 16,2-2-3-16,4-1-2 16,3 0-8-16,7 1-3 15,6 4 1-15,3-3 2 0,4 3 8 16,3-2 4-16,3-3-4 15,0-4-2-15,4-7 1 16,0-2 3-16,-1-5 12 16,-5-7 5-16,-4-3 5 15,-2-1 4-15,-5 0-1 16,5 2 0-16,-5 2 2 16,-3 0 0-16,1-6 3 15,-3 2 4-15,-3 3-2 16,2-5-3-16,-6 6-1 15,-5 0-3-15,0-3 0 16,-2 4-1-16,-5-1-4 16,-1 0-3-16,-2 1 0 15,0 1 1-15,-3-2 0 16,1 0 1-16,-1 2-1 16,1 3-1-16,2 1 1 15,-1 1 1-15,3 1-1 16,-2 0 1-16,3-1-3 0,3 3-1 15,-2-2 0-15,4 0-1 16,0 2 1-16,0 1 1 16,-1 0-2-16,1 0 0 15,0 0-4-15,0 0-3 16,0 1-9-16,1 0-2 16,0 0 0-16,3 14 1 15,7 15 6-15,10 34 3 16,-10-23 2-16,-1 3 2 0,1 3 0 15,-1 0 0-15,2 5 0 16,3 1 1-16,-4-5-1 16,0-4 5-16,0-11-69 15,-5-8-59-15,2-2 78 16</inkml:trace>
  <inkml:trace contextRef="#ctx0" brushRef="#br0" timeOffset="16610.413">19510 12269 806 0,'5'2'195'0,"-4"-1"-202"0,-1 0-313 15,-1-1-6-15,0 0 138 16,1 6 73-16,0 15 107 16,0 29 6-16,1-35 10 15,-1 0 6-15,0-5 46 16,0-1 32-16,0-3 61 16,-1 0 26-16,0-4 3 15,1-2-15-15,-2 0-36 16,1 0-23-16,0 0-33 15,0 0-12-15,0 0-20 16,0 0-9-16,-2 0-16 16,-10 6-6-16,-5-1-9 15,-29 12-1-15,25-9-1 16,-1 4 0-16,-5 6-1 16,0 1 1-16,-7 3 0 0,3 0-1 15,2 1 0-15,3 0 0 16,6-2 0-16,2-4 0 15,4-2 1-15,3-4 0 16,9-2 1-16,-1 0-1 16,4-1 1-16,0 2 2 15,4 0 0-15,3-3-2 16,3 0-7-16,9-2-11 16,6 0-11-16,6 0-5 15,11-7-9-15,-1-1-4 16,1-6 0-16,-1-5 7 0,-2-2 16 15,-2-2 14-15,-3-6 17 16,-1 1 3-16,-8-7 5 16,0-3 1-16,-3-1-2 15,-6 1 0-15,-4 8 0 16,-4 4 0-16,-2 9-7 16,-2 3-2-16,-4 0-7 15,1 0-2-15,-6-3-2 16,-2 2 2-16,-3 2 9 15,3 2 6-15,-6 2 20 16,2 4 2-16,0 0-6 16,1 4-6-16,5 3-24 15,0 0-7-15,-1 5-1 16,0 1-1-16,2 2 6 0,2 3 2 16,2 8 5-1,3 5 1-15,2 12 0 0,1 0 1 16,2 2-6-16,3-1-1 15,-2 0 1-15,-2 2 0 16,2-1 0-16,-1 1 1 16,-2 6-1-16,1 3 1 15,-3 3 0-15,0 1 1 16,2-8-1-16,-2-2 0 0,0 1 0 16,0-2 0-16,-1 5 0 15,-2 1 1-15,1-1 2 16,-3-2-1-16,-1-9 0 15,-1-9 1-15,-1-5-1 16,1-4 1 0,1-1 0-16,2-1 1 0,-3-4 2 15,-1-2 0-15,1-3 10 16,2 0 5-16,-2-4 17 16,1 0 9-16,-4-2 4 15,-3-3 0-15,2 0-10 16,-3 0-7-16,-2-3-12 15,-2 3-7-15,-6 0-7 16,1-3-3-16,-6 1-1 16,-3-2 1-16,-7 0 1 15,-3-4 0-15,-1-3 2 16,2-2 4-16,3-7 5 0,3 1 1 16,4-6 3-16,8 1-4 15,6 1-15-15,2 1-18 16,9 6-79-16,-1-3-56 15,4-8 89-15</inkml:trace>
  <inkml:trace contextRef="#ctx0" brushRef="#br0" timeOffset="17535.034">20125 12867 552 0,'-30'-30'210'0,"28"30"-147"15,0 0-57-15,2 2-19 16,0-2 8-16,0 0 13 16,0 0 2-16,-1 0-5 15,0 0-5-15,0 0-4 16,0 0 1-16,1-1 12 16,-1 0 20-16,1 0 37 15,0 1 15-15,0 0 20 16,0 0-4-16,0 0-16 15,0 0-14-15,0 0-26 16,0 0-13-16,0 0-20 16,0 0-4-16,0 0-2 15,2 0-2-15,3 1 1 0,-2 0-1 16,2 2 0 0,3 0-1-16,-1 1-2 0,1 0 0 15,3 3 0-15,30 24 1 16,-26-15 1-16,2 1 0 15,-5 6 2-15,-1-2 0 16,0 1 0-16,-3 4-1 16,2-3 1-16,-2 0-1 15,-2-2 1-15,-3-1 1 0,-2-2 0 16,-1 1 0-16,-1 0-2 16,0 0 0-16,-4-1 0 15,1-1 1-15,-4-1 2 16,1-2 2-16,-3-3 0 15,-1 2 0-15,2-4-1 16,-2-1 1-16,0 2-1 16,0-2-16-16,-9-1-235 15,-7 2 181-15</inkml:trace>
  <inkml:trace contextRef="#ctx0" brushRef="#br0" timeOffset="18979.168">20998 12632 539 0,'-2'0'183'15,"1"0"-200"-15,0 0-27 16,0 0 5-16,0 0 11 15,0 0 60-15,-1 0 18 16,2 0 26-16,0-1 14 16,0 0 13-16,0 0 0 15,4-9-17-15,4-2-13 0,25-26-20 16,-26 27-4-16,-4-1 5 16,-2 3-1-16,-1-2-4 15,0 1-3-15,0-1-16 16,-1 1-6-16,-1 3-14 15,1-1-5-15,-1 3-2 16,1-1-1-16,-4 4-3 16,0-2-1-16,-5 0-1 15,5-1-1-15,-2 0 2 16,0 1 1-16,1 2 1 16,-6-2 0-16,3 2 1 15,0 1-1-15,0 0 1 16,3-1-1-16,-1 0 0 15,0 1 0-15,0 1-3 16,-1 0-1-16,-2 1-4 16,-2 1-2-16,-3 7-4 0,-1 1-4 15,2 7-4-15,0 4-1 16,4 3 1-16,3 4 5 16,3 1 10-16,2-1-13 15,5-1 0-15,0-3-3 16,6 1-5-16,2 1 17 15,1 1 3-15,3 1 4 16,2 0-5-16,-4-2-2 16,0-5-3-16,-1-1 0 0,-2-8-2 15,1-1-9-15,0-5-13 16,-1-2-4-16,1-1 7 16,2-3 15-16,1-1 20 15,2-3 8-15,2-5-1 16,-2 0-2-16,1-9-4 15,0-1-1-15,5-1 3 16,-2-1 3-16,2 0 12 16,0 1 2-16,-10-2 3 15,3 0 2-15,-4 7-7 16,-2 1-3-16,-1 5-3 16,-6 0-5-16,0 3-7 15,-2-1-2-15,-6 1-1 16,2 2 0-16,-4-2 2 15,-2 1 2-15,1 1 3 16,-3 0 2-16,2 2 3 16,-1-1 4-16,0 1 7 0,2 1 4 15,2 1 0-15,-1 0-2 16,2 0-8-16,1 4-6 16,0-1-5-16,0 2-2 15,3 3-5-15,2 3-1 16,2 4-1-16,0 3 2 15,6 8 3-15,0 1 2 16,2 5 1-16,-1 4 1 0,0-3-1 16,-1-2 1-16,2 2 0 15,3 0 0-15,-2 3-1 16,-2 1-1-16,1-3-1 16,-3-4-1-16,-1-6-14 15,0-4-23-15,-2-5-91 16,0-2-99-16,-3-4 141 15</inkml:trace>
  <inkml:trace contextRef="#ctx0" brushRef="#br0" timeOffset="19917.7">21486 12652 1265 0,'11'10'419'15,"-11"-10"-454"-15,0 0-104 16,1 2-8-16,-1-2 29 0,0 0 90 16,0 8 22-1,1 10 6-15,2 29 2 0,-1-28-2 16,-2-2 0-16,0 2 0 16,2 0-1-16,3-2 0 15,0 3 1-15,1-3 1 16,-1 2 1-16,-3 3 4 15,4 5 0-15,-5 4 5 16,1 1 0-16,1-1-1 16,-3-2 0-16,4-7-1 15,-4-6 1-15,0-4 1 16,4-4 1-16,-4-4 4 16,2 1 3-16,-2-4 3 15,0-1 0-15,0 0-5 16,0-1-5-16,0 0-8 15,0 0-2-15,0 0-2 16,1-12 3-16,0-8 4 0,5-31 3 16,-5 25 2-16,-1-2-1 15,0-3-4-15,-2 2-2 16,2 3-2-16,-1-3-1 16,1 4 1-16,0-3 1 15,0-5 1-15,2 3-1 16,-2 1 0-16,5 0-1 15,-1 6-3-15,4-2-2 0,5-2-2 16,2 2-1 0,-1 1 0-16,-3 2 0 0,1 6 3 15,-4-1 1-15,2 7-1 16,2 4-1-16,-1 6-10 16,0 1-2-16,3 9 1 15,-1 6 0-15,4 9 7 16,0 6 3-16,5 1 2 15,-2 2 2-15,2-1 2 16,0 0 5-16,-1 6 7 16,-1-1 3-16,-2 0 0 15,1 0-1-15,-3-8-6 16,0 0-1-16,-5-2-3 16,-4 1-1-16,-1 0-2 15,-3-3-1-15,3-9 1 16,-1-2-1-16,-2-8-9 15,1-4-26-15,-7-1-40 0,3-2-16 16,-1 0-18-16,0 0 0 16,-1-30-119-16,-9-47 154 15</inkml:trace>
  <inkml:trace contextRef="#ctx0" brushRef="#br0" timeOffset="20882.512">22331 12424 766 0,'2'2'341'16,"-2"-2"-98"-16,-2 1-214 15,2-1-14-15,-1 0 1 16,0 0-3-16,1 0 4 16,-1 0 3-16,0 0-1 15,0 0-2-15,-1 0 7 16,1 0 4-16,0 0 12 16,0 0 0-16,0 0-3 15,0 0-5-15,0 0-12 16,-1 0-6-16,1 0-11 0,0-1-3 15,0 1-3-15,-7 0-2 16,-12 0 0-16,-33 3 0 16,26 2 1-1,-7 2 0-15,0 2 0 0,-2 7 0 16,7 4-2-16,4 1 0 16,3 7-2-16,8 1 0 15,-3 0-1-15,3 2 0 16,5-2-2-16,0 0-3 0,8-1-9 15,1 2-4-15,6 0-7 16,2-1-6-16,6-2-1 16,2-5 3-16,6-6 7 15,3-4 9-15,5-2 11 16,3-2 4-16,1-4 6 16,0-3 0-16,-4-2-6 15,1-2 0-15,-4-3-2 16,-3 1 2-16,-4 1 6 15,-4-2 1-15,-4 0 6 16,-3 1 2-16,-3-2 2 16,-1-1 1-16,-3 1 0 15,-1 0 0-15,1 1 1 16,-2 0 3-16,1-5 8 16,-1 4 4-16,-1-2 1 15,0 2-3-15,1 7-11 16,2-6-6-16,-2 4-10 0,0 0-5 15,0 1-11-15,0 0-11 16,0 1-8-16,0 0 0 16,5 2 8-16,8 2 11 15,2 17 11-15,32 29 4 16,-27-23 3-16,-2 2 3 16,3 10 8-16,-4 4 2 15,-4-2 2-15,4 1-4 16,-4-6-5-16,-2 2-2 15,1 6-1-15,-2 2 1 0,-4 3 0 16,-3 2-1-16,-3 0 0 16,-2 4 0-16,-4-6 1 15,-1-8 1-15,-4-13 13 16,1-2 9-16,-4-9 25 16,0 1 13-16,-1 0 3 15,-4-3-5-15,-1-1-25 16,-6-3-14-16,-8-4-21 15,-4-5-10-15,-8-9-47 16,-6-8-51 0,-8-24 65-16</inkml:trace>
  <inkml:trace contextRef="#ctx0" brushRef="#br0" timeOffset="21436.963">22856 11966 1124 0,'15'1'415'0,"-15"-1"-351"15,2 0-295-15,2 4-74 16,-4-4 21-16,0 0 152 15,1 10 113-15,0 6 84 16,6 30 2-16,-7-29-19 16,0 2 1-16,0 0 12 15,-2 0 1-15,0-1-19 16,0 2-5-16,6 3 11 16,1 3 5-16,-1 4 3 15,2 6-13-15,-2 9-26 0,2 3-8 16,-1 15-7-16,0 3 1 15,-3 5-1-15,0 4 0 16,1-3-1-16,1-2-1 16,3-5 0-16,-2 1-1 15,-1-5-2-15,-2-3-2 16,-1-9-43-16,2-6-53 16,-3-13 64-16</inkml:trace>
  <inkml:trace contextRef="#ctx0" brushRef="#br0" timeOffset="22232.423">23036 12513 1323 0,'66'36'412'15,"-61"-36"-466"1,3-2-41-16,4 3-57 0,1 2 20 15,3 4 28-15,3 4 32 16,6 0 72-16,-1 1 5 16,1-3 8-16,-1-2 2 15,-2-4 3-15,0 2 5 16,-5-5 12-16,-2 0 6 16,-2 1 4-16,-3-3 1 0,2-1-13 15,-5-1-3-15,-1-5 8 16,1-1 0-16,-2-1-1 15,3-3-1-15,0-2-11 16,-4 0-9-16,-4-4-11 16,-1-1-6-16,0 4-7 15,-3-1-3-15,-2 6 4 16,2 2 1-16,-5 2 4 16,-2 1 0-16,-1-1-5 15,-5 1-4-15,-6 3-2 16,0 1-4-16,-7 4 2 15,-4 4 3-15,-4 0 3 16,-3 3 5-16,0 2 4 16,3 0 0-16,2 2 1 15,3 1 1-15,6 5 1 16,4-1-1-16,7 1 0 16,1 2-2-16,1-2 0 0,1 2 0 15,6 1 0-15,3-2 0 16,6 2-1-16,9 6 1 15,5 4 3-15,7 6 2 16,9 6 2-16,0-3 1 16,17-5 1-16,4-2 0 15,8-1 4-15,5 1 4 16,-3 1 9-16,-5-1 0 16,-4-5-3-16,-2-3-4 0,1-4-12 15,1-2-3-15,-2-3-32 16,-3 1-47-16,-5 6 48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customXml" Target="../ink/ink2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g"/><Relationship Id="rId4" Type="http://schemas.openxmlformats.org/officeDocument/2006/relationships/image" Target="../media/image5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g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g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0D1599-8EB7-40EA-A3E0-310767FD385E}"/>
                  </a:ext>
                </a:extLst>
              </p14:cNvPr>
              <p14:cNvContentPartPr/>
              <p14:nvPr/>
            </p14:nvContentPartPr>
            <p14:xfrm>
              <a:off x="3974760" y="1578240"/>
              <a:ext cx="617400" cy="750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0D1599-8EB7-40EA-A3E0-310767FD38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5400" y="1568880"/>
                <a:ext cx="636120" cy="769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D244CC-1987-46F4-8B1A-8E7C8797EE4B}"/>
                  </a:ext>
                </a:extLst>
              </p14:cNvPr>
              <p14:cNvContentPartPr/>
              <p14:nvPr/>
            </p14:nvContentPartPr>
            <p14:xfrm>
              <a:off x="6090840" y="2377800"/>
              <a:ext cx="1350360" cy="377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D244CC-1987-46F4-8B1A-8E7C8797EE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1480" y="2368440"/>
                <a:ext cx="1369080" cy="396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83F462-4C13-41A5-AC38-FCC70F39A050}"/>
                  </a:ext>
                </a:extLst>
              </p14:cNvPr>
              <p14:cNvContentPartPr/>
              <p14:nvPr/>
            </p14:nvContentPartPr>
            <p14:xfrm>
              <a:off x="2864520" y="2480400"/>
              <a:ext cx="1000440" cy="667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83F462-4C13-41A5-AC38-FCC70F39A0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5160" y="2471040"/>
                <a:ext cx="1019160" cy="686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C78B89-8388-4E31-A119-A90215424EDB}"/>
                  </a:ext>
                </a:extLst>
              </p14:cNvPr>
              <p14:cNvContentPartPr/>
              <p14:nvPr/>
            </p14:nvContentPartPr>
            <p14:xfrm>
              <a:off x="754200" y="5486400"/>
              <a:ext cx="3560040" cy="1207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C78B89-8388-4E31-A119-A90215424E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4840" y="5477040"/>
                <a:ext cx="3578760" cy="1226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91A603-03BA-41C0-B3F9-FC077D5CC5FB}"/>
                  </a:ext>
                </a:extLst>
              </p14:cNvPr>
              <p14:cNvContentPartPr/>
              <p14:nvPr/>
            </p14:nvContentPartPr>
            <p14:xfrm>
              <a:off x="545040" y="5385600"/>
              <a:ext cx="4664520" cy="1138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91A603-03BA-41C0-B3F9-FC077D5CC5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5680" y="5376240"/>
                <a:ext cx="4683240" cy="115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56B9BA-D04D-45FF-8D0D-465BA23B2B05}"/>
                  </a:ext>
                </a:extLst>
              </p14:cNvPr>
              <p14:cNvContentPartPr/>
              <p14:nvPr/>
            </p14:nvContentPartPr>
            <p14:xfrm>
              <a:off x="5836680" y="3821040"/>
              <a:ext cx="2707200" cy="1135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56B9BA-D04D-45FF-8D0D-465BA23B2B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7320" y="3811680"/>
                <a:ext cx="2725920" cy="11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836</Words>
  <Application>Microsoft Office PowerPoint</Application>
  <PresentationFormat>On-screen Show (4:3)</PresentationFormat>
  <Paragraphs>151</Paragraphs>
  <Slides>96</Slides>
  <Notes>89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231</cp:revision>
  <dcterms:created xsi:type="dcterms:W3CDTF">2013-01-06T19:09:38Z</dcterms:created>
  <dcterms:modified xsi:type="dcterms:W3CDTF">2021-04-07T21:22:20Z</dcterms:modified>
</cp:coreProperties>
</file>