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39:20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23590 15338 516 0,'0'0'200'16,"-1"0"-124"-16,0 0-85 15,1 0-6-15,0-1 5 16,-1-1 10-16,1 2 12 15,0 0 2-15,0 0 10 16,0 0 5-16,0 0 10 16,0 0 4-16,0 0 2 15,0 0-2-15,0 0-5 16,0 0-3-16,0 0-6 16,0 0-2-16,-1 0-3 0,1 0 0 15,0 0-6-15,0 0-3 16,0 0-9-16,0 0-3 15,0 0-5-15,0 0-2 16,0 0-3-16,0 0-1 16,0 0 0-16,0 0 0 15,0 0-16-15,0 0-22 16,0 0-68-16,0 0-55 16,1 6 103-16</inkml:trace>
  <inkml:trace contextRef="#ctx0" brushRef="#br0" timeOffset="1004.424">23821 15220 328 0,'2'0'167'0,"-2"0"-53"0,0 0-57 16,0 0-47-16,0 0-8 15,0 0 0-15,0 0 4 16,0-1 8-16,0 0 8 16,0 1 13-16,0 0 4 15,0 0 0-15,0 0-3 16,0 0-8-16,0 0-4 0,0 0-8 16,0 0-7-16,0 0-8 15,0 0-2-15,0 0-2 16,0 0-2-16,0 0-1 15,0 0 0-15,0 0-2 16,0 7 0-16,0 17 2 16,1 34-1-16,-3-27 1 31,2-1 2-31,-2 3 1 0,-1 2 2 0,0 11 1 16,1 1 0-16,-2-2-1 15,2 0 0-15,0-5-1 16,-2 3 1-16,2 1 0 15,-2-4 1-15,1-7 1 16,1-4 1-16,-1-5 1 16,1-3 0-16,1-1 1 15,0-4 2-15,1-4 1 16,0-4-2-16,-1-1-3 0,-1 0-29 16,1-3 19-16</inkml:trace>
  <inkml:trace contextRef="#ctx0" brushRef="#br0" timeOffset="1690.471">22655 15460 880 0,'0'0'315'0,"0"-1"-271"0,-1-1-30 16,0 0-11-16,1 2-1 15,0 0 9-15,0 0 1 16,0 0 0-16,0 0-2 15,0 0-8-15,0 0-3 16,0-1-4-16,0 0-2 16,0 0 0-16,0 0 2 15,20-6 3-15,33-14 1 0,-22 11 1 16,2-1 0-16,5 3 0 16,1-4 0-16,2-1 0 15,-2-3 0-15,3 1-1 16,-2-1 0-16,3 2-1 15,3 1 0-15,2 2 1 16,3 1 0-16,-2 1 1 16,2 5 0-16,0-2 0 15,-3-1 0-15,2 1 0 16,-2-2 0-16,2-1 0 16,4 2 0-16,1-1-1 15,-2-1 0-15,3-2-7 16,-3 2-16-16,3 1-54 15,8 0-44-15,3-1-142 16,1 2 164-16</inkml:trace>
  <inkml:trace contextRef="#ctx0" brushRef="#br0" timeOffset="2946.407">22789 15934 720 0,'1'4'292'15,"-1"-4"-182"-15,0 0-71 16,-1 0-42-16,1 0 1 0,0 0 14 16,0 0 9-16,0 0 6 15,0 0-1-15,0 0-10 16,0 0-9-16,0 0-7 16,0 0 0-16,0 0-3 15,0 0 1-15,0 0 1 16,0 0 1-16,0 0 0 15,0-1 1-15,0 0 1 16,0 0 1-16,0 1-1 16,0 0 0-16,0 0 3 15,0 0 1-15,0 0 2 16,0 0 0-16,0 0-3 16,0 0-1-16,0 0 0 15,0 0-1-15,0 0 0 16,0 0-1-16,5 0 4 15,0 0 3-15,4 0 9 16,-3 0 5-16,4 0 3 16,0 0 0-16,2 0-7 0,31-1-3 15,-31 0-6-15,6-1-2 16,1 0-4-16,-4 0-1 16,6 1 0-1,-8-4 0-15,5 4-1 0,0-1 1 16,-1-1 0-16,6 3-1 15,2-1 0-15,4 1 0 16,2 1 0-16,-3-2 1 16,4 0 1-16,0-2 3 0,-2-1 2 15,-1 1 0-15,1 2 0 16,-4-1 0 0,2 2-4-16,1 0-1 0,-1-3-2 15,4 1 0-15,0-2-1 16,4 0 0-16,-3 4 0 15,2-3-1-15,-1 2 1 16,0 1-1-16,0-1 1 16,2 1 1-16,0-1 0 15,-3 0-1-15,-1 1 0 16,-4-4 0-16,-5 4 0 16,-3 0-1-16,-2 0 0 15,1 0 0-15,-3 0 0 16,5 1 0-16,-5 0-1 15,3 1 1-15,2-2 0 16,-1 1 0-16,-2 0 0 0,-1 1 1 16,1 1 0-16,-1-3 0 15,-2 0 0-15,-1 2 1 16,0 0-1-16,-2 2 0 16,1 0-1-16,0-3 0 15,-4 2 1-15,-1-2 0 16,-1 0 2-16,-3 2-1 15,1 0-5-15,-1-3-26 16,-4 0-348-16,4 0 274 0</inkml:trace>
  <inkml:trace contextRef="#ctx0" brushRef="#br0" timeOffset="13393.506">23161 15342 367 0,'29'-2'165'15,"-29"3"-81"-15,0-1-40 0,0-1-47 16,0 1-2-16,0 0 1 15,0 0 7-15,0 0 29 16,0 0 16-16,0 0 32 16,0 0 7-16,0 0-9 15,0 0-15-15,0 0-33 16,0 0-14-16,0 0-12 16,-1 0 0-16,0-1 10 15,1 1 6-15,0 0 9 16,-1 0 0-16,1 0-7 15,-1 0-8-15,0-1-19 16,-1 0-9-16,1-1-5 16,1 2 2-16,0 0 13 15,0 0 12-15,0 0 25 16,-1 0 15-16,0 0 24 16,1 0 4-16,-1 0-6 15,1 0-9-15,0 0-21 0,-1 0-11 16,-1 0-13-16,2 0-6 15,0 0-8-15,0 0-1 16,-1 0-3-16,1 0 0 16,-1 0 0-16,0 7 1 15,0 8 2-15,0 26 1 16,-2-31 0-16,2 3-1 16,-1 9-2-16,1 2 0 15,1 7 0-15,-3 2 1 0,2 0 0 16,0-3 0-16,-1-5-1 15,1-2-1-15,1-1 1 16,1 1-2-16,1-1 0 16,0 1 1-16,2-3 1 15,-1 2 0-15,0 1 1 16,0-1 0-16,-2-4 1 16,2-4 0-16,-2-6 0 15,-1-1 1-15,0 0 0 16,0 0 0-16,0-2 1 15,-3 0-1-15,2 0 1 16,0 0 2-16,-1 2 1 16,2 1 0-16,-1 0 0 15,0 0-1-15,-2-1-3 16,2 0-5-16,0-3-37 16,0-1-37-16,1-3-111 15,0 0-90-15,0 0 172 0</inkml:trace>
  <inkml:trace contextRef="#ctx0" brushRef="#br0" timeOffset="24179.508">23340 16349 288 0,'58'-16'161'0,"-57"16"-24"16,0 0-39-16,-2 0-12 15,1 0 2-15,0 0 12 16,0 0-5-16,0-1-18 16,0-1-13-16,-1 2-19 0,0 0-5 15,-1 0 1-15,1 0 2 16,1 0 3-16,0 0 1 16,0-1-1-16,-1 0-2 15,0 0-7-15,0 1-5 16,0 0-12-16,0 0-8 15,-1 0-9-15,2 0-4 16,0 0-7-16,0 0-2 16,0 0-6-16,-1 0-5 15,0 0-9-15,-1 6 1 0,-4 20 5 16,-4 34 6-16,5-30 11 16,3-2 1-16,-2-1-2 15,0 5-2-15,-1 1-1 16,3-1 0-16,-2 8-3 15,1-1-4-15,-2 3-12 16,-2 7-9-16,-2 4-2 16,-1 3-4-16,-1 4 9 15,0-2 9-15,-1-6 11 16,3-3 8-16,-2-5 9 16,0-5 1-16,2-6 0 15,1-6 1-15,3-6-2 16,2-1-1-16,2-8-59 15,-1 0-57-15,0-4 72 16</inkml:trace>
  <inkml:trace contextRef="#ctx0" brushRef="#br0" timeOffset="24932.038">22852 16463 478 0,'0'0'249'0,"0"0"-69"0,0 0-120 16,0 0-28-16,0 0-37 16,0 0-8-16,0 0-1 15,0 0 1-15,0 0 5 16,0 0 3-16,0-1 7 16,6 0 4-16,13-2 2 15,33-5 0-15,-27 3-4 16,0-2 0-16,4 0-2 15,-1-1-1-15,-1 1 0 16,1 2 0-16,2 2-1 16,-1 1 0-16,1 2 0 15,3 0 0-15,3 3 0 16,3-1 0-16,5 2 2 16,-1-1-1-16,-3-1 0 15,-2 2-1-15,-9-3-26 16,3 1-21-16,1 1-148 15,1-1 130-15</inkml:trace>
  <inkml:trace contextRef="#ctx0" brushRef="#br0" timeOffset="25562.175">22968 17160 214 0,'4'-1'131'16,"3"0"-4"-16,-1-1-80 0,6 0-31 0,-1 3-4 15,2-4 3-15,-1 3 7 16,1 0 5-16,3-4 4 16,5 4 0-16,3 0-4 15,6 1-7-15,9 2-11 16,3-3-2-16,9 4-3 16,1-4-1-16,8 0 12 15,-3 0-6-15,5-1-154 16,2 0 114-16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56:24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5505 10106 887 0,'0'0'336'0,"-1"0"-232"15,2 0-185-15,-1 0-15 0,0 0 5 16,0 0 24-16,0 0 66 15,0 0 14-15,0 0 19 16,0 0 6-16,-1 0 1 16,1 0-4-16,0 0-16 15,0 0-8-15,0 0-5 16,0 0-2-16,0 0-2 16,0 0-1-16,0-1-1 15,0 0-2-15,14-3 1 16,7 0-1-16,34-8 1 15,-25 9 0-15,-1 0 0 16,3-1 0-16,-1 1 0 16,-4 3 1-16,-1 0 0 15,-3 0-1-15,-3 2 1 0,3-1 0 16,2-1 0-16,2 0 0 16,6 0 4-16,-2 0 2 15,10-3 3-15,0 0 1 16,5-2-1-16,2 1-1 15,-6-2-2-15,0 1-1 16,-3 2-1-16,3-1 1 16,-1 3-1-16,4 1 0 0,1-1-1 15,-1 1-1 1,-1 0 1-16,0 0 0 0,-6 4 0 16,-6-4-1-16,-1 2 2 15,-4 0 2-15,-3-1 6 16,0 2 2-16,-1-1 0 15,3 0-1-15,2 1-5 16,3 0-1-16,5 1-2 16,2-1 1-16,4 0-3 15,0 2-1-15,0-1 0 16,2 1-1-16,-6 2 0 16,-1-1 0-16,-6 2-1 15,-1-3 1-15,-1 0 0 16,3 0 0-16,4 0 0 15,-1 4-1-15,5-3 0 16,0 1 0-16,4-3 1 16,2 1 0-16,2-1 0 0,3 3-1 15,2-1 1-15,1 0 0 16,4-3 0-16,3-2-1 16,3-2 1-16,1 0-1 15,-3 3 1-15,-5 2-1 16,-8 1 1-16,0-3 0 15,-4 2 0-15,-1 0 1 16,-8-2-1-16,-1 4 0 16,-6-5 0-16,-3 3 0 15,0 2 1-15,-3-3-1 0,-5 0 0 16,0 2-1-16,1-5-48 16,3 2-117-16,21 3 112 15</inkml:trace>
  <inkml:trace contextRef="#ctx0" brushRef="#br0" timeOffset="26307.601">20540 10791 786 0,'29'87'306'0,"-29"-87"-215"16,1 3-59-1,-7-1-40-15,5-2-3 0,0 0 1 16,0 0 4-16,-4 5 6 16,-2 4 0-16,-3-1 2 15,-28 28 1-15,27-32 0 16,3 2-1-16,-2 0-1 15,1 2-1-15,-4 3 0 16,-3 4-1-16,-3 4-1 16,0-1 0-16,-4 0-1 15,1 4-1-15,-2 6 1 16,-2 7 0-16,2 6 0 16,-5-3 1-16,3 3 0 0,-2-2 0 15,1 6-2-15,4 5 1 16,0 0 0-16,-2 3 0 15,-4 2 3-15,-1-2 0 16,-4 0 0-16,1-4 1 16,-2-7 0-16,-2-1 0 15,-1 6-1-15,0 4 0 16,-3 8 0-16,3 3-1 0,1 4-1 16,-3 0 1-1,2-2 0-15,-1 2 0 16,-4-6 1-16,3-1 0 0,1 5 1 15,-2 0 0-15,4-4-1 16,2 3 1-16,1-4 1 16,0-7 0-16,1 1 3 15,4-4 2-15,4 3 2 16,3 1 3-16,4-2 1 16,-1-3 2-16,1-6-2 15,-4-6-2-15,2-1-3 16,0 1-3-16,-1-4-2 15,5 1 1-15,-3-5 11 16,1-2 7-16,2-3 5 16,2-5 0-16,3-3-11 15,5-2-8-15,-1-4-4 16,0 2-1-16,2-3-1 0,-1 0 0 16,3-3-1-16,-1 1 0 15,1 0 0-15,1-1 1 16,0 0 2-16,1 0 0 15,-1-4 1-15,1-1 0 16,0 0 1-16,0 0 3 16,-1 0 5-16,1 0 3 15,1 0 4-15,0 0 0 16,0 0-3-16,0 0-2 16,0 0-4-16,0 0-2 0,-1 0 1 15,1 0-1 1,-1 0 1-16,0 0 3 0,0 0-2 15,-1 0-1-15,1 0-5 16,0-1-5-16,-16-5-2 16,-34-18-2-16,25 9 0 15,-5 1-1-15,-2-2 1 16,0 0-1-16,-8 3 0 16,-2-1 1-16,-13-1 0 15,-4 2 0-15,-7-2 0 16,4 1 1-16,-4 5-3 15,0-3-6-15,-6 4-12 16,-10 2-1-16,-4 5 2 16,3 6 6-16,9 7 12 15,1 0-10-15,-9 11-35 16,-10 2-12-16,-13 12-15 0,2 10 5 16,3 4 13-16,4 3-6 15,-1 3-14-15,-1 5-2 16,7 1 15-16,7 4 17 15,3 9 27-15,2-1 11 16,-2 6 9-16,1 6 1 16,11-3 7-16,5 1 4 15,11 8 6-15,4 4 10 16,8 8-4-16,1-3-1 0,5-2 0 16,1-7-10-16,10 1 5 15,4 5 0-15,7-1-1 16,6 10-1-16,6-1-3 15,2 1-3-15,8-2-8 16,4-5-1-16,10-4-3 16,6 1-1-16,5-6 1 15,4-5-1-15,5-7 3 16,-4-7 0-16,9-8 1 16,-1 4 5-16,10-5-2 15,2 0 1-15,14 0-1 16,5-6-3-16,1-6 0 15,2-3 0-15,-6-5 0 16,0-6 0-16,3 0 2 16,3-4-2-16,-2-2 1 15,-3 3-1-15,-4-4 0 16,1-1 0-16,1-6 0 0,4-1 1 16,4-5 2-16,-7-3 1 15,3 0 3-15,2-1 1 16,-5-7-4-16,11 3 0 15,-2-3-4-15,-7-7 0 16,-1 2 0-16,0-4-1 16,0-5 0-16,5 3 0 15,2-9-7-15,-7-2-4 0,-3-4-4 16,-4-1-1-16,-3-5 7 16,5-2 3-16,-1-5 8 15,0-2 7-15,-13-1 8 16,0-1 4-16,-8 4 2 15,-3-1-3-15,8 0-4 16,-3-3-1-16,1 0-5 16,-2 2-2-16,-4-2-1 15,0 0-3-15,-6-7-1 16,-4-7-1-16,-8-1-3 16,-1-1-2-16,-3 3-2 15,1 0 3-15,-3 7 4 16,-8-2 6-16,-1 7 10 15,-6 1 3-15,-5-9 4 16,3-1-2-16,-6-7-5 16,1-2-2-16,1 2-1 15,-2-1 1-15,0 3 0 0,-2 0-1 16,0 5-5-16,0-1-4 16,-2-12-3-16,1 1 0 15,-3-4 0-15,1 7 0 16,2 4 5-16,-1 0 5 15,-1 10 14-15,0 2 8 16,-1 4 11-16,0 5 1 16,4-3-2-16,-8-4-5 15,1 1-12-15,-1-1-6 0,-3-9-11 16,4-1-4 0,-8-4-4-16,2-2-1 0,-5 6-1 15,2 4 0-15,1-3 0 16,-3-3 1-16,1 2 0 15,-2-7-1-15,2 2-5 16,-1 0-3-16,-1 4 0 16,0 2-1-16,-7 2-5 15,0-4-10-15,-2-9-3 16,1 5 2-16,8 7 9 16,2 7 13-16,8 6 2 15,-3-5-2-15,1-3-8 16,0 3 0-16,-4 3 1 15,4 9 1-15,1 8 9 16,-1-3 0-16,1-1 1 16,1-3 0-16,-2 0 0 0,2 4 0 15,0 2 0-15,-2 1 0 16,-1 0 0-16,0 1 2 16,-3 4 2-16,0 1 3 15,-2 1 5-15,-1 1-1 16,-1-2 2-16,-3 0-2 15,-1-3-4-15,-1-1-1 16,2-1-4-16,0 0 0 16,4-1-2-16,4 1 1 0,-2 2 2 15,1 1 0-15,-3 0 1 16,-1-1-1-16,1 1-3 16,-1 1-1-16,3 0-2 15,1 2-2-15,-3-3-2 16,1-1-1-16,1 0-4 15,-3 0-3-15,4-4-23 16,-3 3-33-16,-9-7 45 16</inkml:trace>
  <inkml:trace contextRef="#ctx0" brushRef="#br0" timeOffset="27543.318">18351 12423 437 0,'0'1'190'0,"0"-1"-68"0,-2 0-114 15,1 0-1-15,1 0 29 16,-1-1 23-16,1 1 37 16,0 0 9-16,-1 0-2 15,0 0-10-15,-2 0-21 16,2-1-11-16,0 0-21 15,0 0-8-15,0 0-11 16,0 0-5-16,-3-1-7 16,-6-2-2-16,-3-3-5 15,-31-16-1-15,29 14-1 16,-4-3 0-16,-8 1-1 16,-2-4-1-16,-5 3-2 15,-6 5-1-15,-2 0-5 16,-3 6-3-16,0 1-9 15,-1 1-7-15,4 8-7 0,4-2-3 16,4 4-3-16,2-1 3 16,7 3 2-16,8 1-1 15,8 1-4-15,5 1-15 16,6-5-19-16,-5 2 3 16,7 1 14-16,4 5 16 15,0 7 22-15,13 3-2 16,5 2-6-16,2-1-3 15,8-2 8-15,-3-2 8 0,-1-2 9 16,-1 0 5-16,-2 5-8 16,-3 1-7-16,-6 5 2 15,0 0 3-15,-3-2 5 16,-2-2-1-16,-6-2-3 16,-2-2-2-16,-6 1 4 15,-1-3 5-15,-5 0 6 16,-3-2 3-16,-6-4 13 15,-1-2 12-15,-5-3 28 16,-2-3 15-16,-5-2 15 16,-5-2 0-16,-3-4-6 15,0 0-7-15,-2-3-15 16,4-2-10-16,-2-1-21 16,-4-3-10-16,4-1-17 15,-6 0-6-15,-4-2-12 16,4 2-3-16,-3 1-12 15,6-2-15-15,8 4-101 0,0-4 100 16</inkml:trace>
  <inkml:trace contextRef="#ctx0" brushRef="#br0" timeOffset="28144.147">18704 12069 681 0,'0'2'259'0,"0"-2"-194"16,0-3-36-16,0 2-23 15,0 0 0-15,0 0 39 16,0 1 26-16,0 0 32 15,0 0 14-15,0 0-30 0,0 0-23 16,0 0-30-16,0 0-14 16,0 0-9-16,0 0-2 15,0 0-5-15,0 0-3 16,-1 0-3-16,0 2-1 16,-3 10-1-16,-3 4 0 15,-13 32 0-15,17-26-1 16,-4 1 2-16,1 2 0 0,1 5 0 15,-3 0 0-15,0 4 0 16,-1-1 0-16,-3 2 0 16,1-4 0-16,-4 5-4 15,0-1-4-15,-6 4-7 16,0 1 0 0,-1-6 3-16,-2-4 2 0,1-4 5 15,2-2 1-15,4-6-39 16,0 4-51-16,1 6 62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57:24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19707 7306 76 0,'-10'30'54'16,"10"-30"3"-16,0-1-4 0,0-1 4 16,-1 1 10-16,0 0 1 15,0 1-6-15,-1 0-7 16,2 0-14-16,0 0-7 16,0 0-16-16,0 0-6 0,0 0-8 15,0 0-1 1,0 0 5-16,0 0 4 0,0-1 9 15,0 0 7 1,0 0 9-16,0-1-3 0,0 2-7 16,0 0-9-16,0 0-13 15,0-1-4-15,0 0-1 16,-1 1-1-16,0 0 1 16,1 0 4-16,0 0 5 15,0 0 3-15,0 0 4 16,0 0 0-16,0 0-2 15,1 0-2-15,11 2-4 16,-1 7 0-16,31 23 0 16,-28-29 1-16,2 1 1 15,2-4 1-15,3 1 0 16,2 0-2-16,5-2-1 0,1 1-2 16,4 0-3-1,-1 0 0-15,1 0-1 0,-1 2-1 16,-1-2-1-1,-1 0 1-15,0 0 0 0,3 0-1 16,5 1 1-16,3 1 0 16,5-2 2-16,-1-3 0 15,1 3 3-15,1-1 0 16,-2 1 0-16,-1-3 1 16,-7-3 1-16,0-1 2 0,-6 1 0 15,0 2 0-15,2 0-2 16,0 3-4-1,5-3-2-15,-2-2-1 0,3 1-1 16,-2 1 0-16,0 0 0 16,-1 4 0-16,0 1 0 15,-2-1 0-15,-1 1 1 16,-1-1-1-16,1-1 1 16,1 0 1-16,0 0-1 15,1 0 0-15,-1 2 1 16,-2-1 0-16,-1 1 3 15,-1-1 0-15,-1 1 2 16,-1 1 0-16,2-1-2 16,-3 2 0-16,4-4-2 15,2 2-1-15,-7-1 0 0,3 1 0 16,-2 0 1-16,-7-3-1 16,8 2 1-16,-2 2-1 15,0-3-1-15,5 3 1 16,6-2-1-16,4 0 0 15,10 1 0-15,0-1 0 16,-5 0-1 0,-6-1 0-16,-3-1 0 0,-1 1 0 15,-3 2 1-15,4-1 0 0,-2 2-1 16,-1-2 0 0,2 0 0-16,1 0-1 0,0 4 0 15,1 0 0 1,-1 1 0-16,-1 4 0 0,-1-1 1 15,0 0-1-15,-4 0 0 16,0-2 1-16,1-1-1 16,1 0 1-16,0-1 1 15,-1 2-1-15,-2-4 0 16,3 0 1-16,-4-1-1 16,-1 2 0-16,-6-2 1 15,-1 1 0-15,-7 2 0 16,-4-3-1-16,-1 1 0 15,-4-2-1-15,-4 1-11 16,3-1-13-16,-4-1-98 16,0 1-171-16,-1 0 192 15</inkml:trace>
  <inkml:trace contextRef="#ctx0" brushRef="#br0" timeOffset="37001.536">17233 4322 1115 0,'-4'-2'340'16,"3"-1"-471"-16,-1 5-47 15,2-2-6-15,0 0 30 16,0 0 116-16,0 0 40 15,0 0 25-15,0 0 5 0,4 1-5 16,20 8-8-16,44 22-8 16,-19-12-2-16,15 5-2 15,9 3 0-15,7 12-2 16,0 8 0-16,-2 8-2 16,-4 7 1-16,0 8 0 15,-1-1-2-15,-6-4 0 16,-3 2-1-16,-16-4-1 15,0-2-6-15,-16-1-26 16,-4-2-22-16,-5-6-139 16,-7-1 128-16</inkml:trace>
  <inkml:trace contextRef="#ctx0" brushRef="#br0" timeOffset="37438.767">18289 4086 1169 0,'-33'-38'370'0,"33"43"-530"31,0-1-75-31,0-1-6 0,-1-3 26 16,-3 30 153-16,-9 51 62 0,-5-35 26 16,-3997 1 11-16,7988 5 24 15,-4003-1 7-15,-3 4 6 16,2 3-5-16,-9 2-12 15,3 3-10-15,0 5-19 16,-3 3-10-16,-1-4-12 16,3 5-2-16,-3 8-3 15,3-1 0-15,0 9-1 16,1 0-4-16,6-16-22 16,-2-3-27-16,8-8-74 15,-1-5-72-15,6-11 123 0</inkml:trace>
  <inkml:trace contextRef="#ctx0" brushRef="#br0" timeOffset="37874.728">16914 4729 807 0,'-8'5'341'16,"6"-8"-130"-16,2 3-413 15,2 0-21-15,-2 0 27 16,0 0 58-16,0 0 134 15,15 0 31-15,15 0 32 16,41-3 12-16,-20-6 4 16,6-3-5-16,4-4-9 15,2 2-4-15,5-1-11 16,0-1-5-16,12-2-15 16,7-1-5-16,8 0-8 15,8-1-2-15,9 5-5 0,4 0-1 16,0 3-4-16,-6 2 1 15,-9 3-10-15,-3 3-17 16,-7 2-74-16,-4 2-76 16,-7 3 107-16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58:31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4731 8264 386 0,'31'29'185'0,"-34"-29"-29"0,3-4-188 16,-1-4-19-16,5 6 0 16,-5-7 7-16,-3 4 56 15,2 4 27-15,-5-8 31 16,2 4 11-16,1 0 2 15,-2-2-5-15,0 5-13 16,0-1-7-16,-2 0-13 16,0 2-4-16,4 0-10 15,-1 0-3-15,3 1-9 16,1-1-5-16,-1 1-13 16,1 0-6-16,0 0-10 15,0 0-2-15,0 4 3 16,-3 16 4-16,-4 35 6 15,7-27 1-15,0 13 2 16,1 10-1-16,-4 13-3 0,1 4-7 16,-4 5-20-16,1 1-10 15,3 0-16-15,-1 1-4 16,2-11-2-16,-3 8 0 16,0 2-3-16,-3-6-3 15,-4 7 2-15,-3-11-7 16,0-8 50-16</inkml:trace>
  <inkml:trace contextRef="#ctx0" brushRef="#br0" timeOffset="1184.388">4988 8995 722 0,'-3'0'260'16,"3"0"-239"-16,0 0-49 15,0 0-23-15,0 0 0 16,0 0 26-16,0 0 24 15,0 0 20-15,0 0 7 0,0 0 17 16,0 0 3-16,0 0 13 16,0 0-4-16,0 0-8 15,0 0-1-15,0-1-18 16,0-1-3-16,0 1-10 16,4-6-8-16,10-24-6 15,14-37-1-15,-11 24 0 16,-1 1 1-16,2-5 0 15,-1 1 0-15,-2-5 0 16,0 1 0-16,-2 6 0 16,0 5 0-16,-4 6 0 15,-2 1 0-15,1 3 0 16,-1 4 0-16,0 6 0 16,1 4 0-16,-2 8-2 15,-5 2-1-15,1 5-9 16,2 0-11-16,-4 0-35 15,0 1-6-15,0 0-3 0,0 0 11 16,7 4 32-16,8 9 10 16,31 41 6-16,-34-23 2 15,7 2 2-15,-3-5 0 16,1-1 3-16,0-1 0 16,0-1-1-16,-4-2-2 15,-1 0-3-15,3-6-2 16,-6-1-5-16,2-3-1 15,-2-6 0-15,-2 0 4 0,-3-7 6 16,0 2 4-16,-2-2 5 16,-2 0-1-16,0-1 1 31,0 0-2-31,0 0-2 0,0-1 1 0,7-3-1 16,9-10 1-16,33-41 1 15,-29 29 0-15,0 1 8 16,-3 6 7-16,-4 1 15 15,-2-1 5-15,1-4-3 16,1-2-8-16,-3-3-16 16,2 0-5-16,0 5-3 15,-3 3 1-15,1 7 6 16,-6 4 5-16,-1 4 8 16,-1 2 1-16,-2 1-6 15,0 3-4-15,0 0-9 16,0 0-4-16,0 0-7 0,0-1-8 15,0 1-9-15,0 0 1 16,0 0 0-16,0 0 6 16,0 0 7-1,0 12 2-15,3 18 2 0,3 34 2 16,0-15-1-16,-6 5 1 16,0 16 0-16,1 3-2 15,-4 3 0-15,3 1 0 16,-2-9 1-16,0-7 2 0,0-5 2 15,-3-3 0-15,4-8-1 16,0 1-4-16,1-11-37 16,2-6-32-16,2-9-179 15,-3-5 163-15</inkml:trace>
  <inkml:trace contextRef="#ctx0" brushRef="#br0" timeOffset="2002.942">6113 8513 1050 0,'0'1'303'0,"1"8"-403"0,0 12-6 16,0 26 26-16,2 9 29 15,2 12 48-15,0-4 2 16,2-2-3-16,-1-2 2 16,-3-9 1-16,-2 1 1 15,2-12 2-15,-1-3-2 16,0-6 1-16,-1-9 1 0,0-7-1 15,-2-4 2-15,1-7-6 16,-2 0-10-16,1-2-23 16,0-3-11-16,1 1 0 15,0 0 10-15,0-1 25 16,0-1 10-16,0 1 12 16,0 0 3-16,0-3-1 15,0-26 3-15,-3-41 6 16,2 26 11-16,1 0 31 15,1 2 9-15,5 2 5 16,-1 0-10-16,4-3-30 16,4-2-12-16,-3-12-19 15,2-1-5-15,3 2-5 16,-2 0-1-16,4 3-7 0,1 4-5 16,0 4 0-1,2 5-1-15,4 10-3 0,-1-3 2 16,-1 8-5-16,1-3-5 15,-1 1 4-15,0 7 2 16,-3 2-6-16,-3 6-1 16,-1 7-26-16,0 3-2 15,1 8 8-15,1 4 4 16,2 12 25-16,0 7 6 16,-4 7 5-16,-2 1 5 15,-5-1 5-15,-5-6 2 0,-2-1 7 16,-3 1 5-16,-6 2 15 15,-2 5 1-15,-9 1-6 16,-1-2-6-16,-9 1-15 16,-2-1-1-16,-2-2 0 15,2-3 3-15,4-4 13 16,0-8 11-16,3-3 14 16,0-6 3-16,2-6-11 15,-3 3-14-15,5-3-36 16,-1-2-51-16,-15-12 43 15</inkml:trace>
  <inkml:trace contextRef="#ctx0" brushRef="#br0" timeOffset="2635.455">6926 8136 1218 0,'0'0'366'15,"1"2"-443"-15,-1 7-101 16,0 7 1-16,1 11 52 15,-2 3 61-15,-2 1 65 16,0-1 2-16,-5 3 1 16,1 3 0-16,0 9-1 15,-1 2 0-15,0-2 0 16,1 2-1 0,0-4-1-16,1 0 1 0,2 0 0 15,1-3 0-15,5-4-2 16,2-3 1-16,5 5-1 15,2-3 1-15,4 3-1 16,2 0 0-16,3-9-9 16,3-3-2-16,2-8-4 15,-1-5 2-15,2 1 8 16,-1 0 4-16,-3-7 7 16,0 0 5-16,1-8 15 0,-3-5 10 15,4 0 2-15,-6-4-2 16,-3-2-11-16,0 2-9 15,0-6 0-15,4-2 0 16,-1-12-4-16,3-6-4 16,-2-12-21-16,2-6-22 15,-1-20-44-15,-5-4-9 16,-4-7-9-16,-2-1 18 16,-3 23 52-16,-1 13 18 0,-2 18 23 15,0 3 1-15,-1 9-22 16,3-7-101-16,0-15 77 15</inkml:trace>
  <inkml:trace contextRef="#ctx0" brushRef="#br0" timeOffset="3553.109">7687 8249 942 0,'5'4'282'0,"2"4"-382"0,-7-1-9 15,4 13 12-15,0 8 16 16,-6 12 57-16,1 11 4 15,-5 6 5-15,-5 4 3 16,0 7 7-16,-3-3 1 16,-3-7 1-16,2-6 1 15,3-18 1-15,7-6 1 0,-2-9 1 16,2-2 1 0,-1-6 1-16,1-3 1 0,4-1 1 15,-1-3 1-15,1-4-2 16,1 0-1-16,0 0 1 15,0-2 9-15,0 2 6 16,0-1 8-16,0 0 2 16,0 0-5-16,11-27 0 15,34-34-3-15,-27 22 6 16,-1-6 7-16,3-6 2 16,-4-3 2-16,2 0-12 15,-1-1-9-15,0-1-10 16,3 2-3-16,-3 8-2 15,0 2 0-15,-2 8 1 16,1-4-1-16,-2 3-1 16,0 4-1-16,0 7 0 15,2 6 0-15,0 6-1 0,-1 2 0 16,0 1-1-16,-1 2-1 16,2 2 0-16,4 3-3 15,0 5-11-15,-1 3-6 16,1 6-5-16,-6 2 0 15,-2 4 10-15,1 4 4 16,-8 9 8-16,5 8 2 16,-10 7 1-16,0 5 3 15,-12-1 0-15,-8 0-2 0,-5 2 1 16,-5-4-3-16,-3-5 2 16,-3-3 2-16,-1-9 2 15,2-4 2-15,7-7 13 16,6-3 6-16,8-4 4 15,3-2 0-15,7-5-3 16,-1 2 3-16,4-5 16 16,1-1 4-16,0 1-4 15,0 0-9-15,0 0-21 16,0 0-6-16,5 13-2 16,22 17-1-16,45 38 0 15,-26-23 0-15,5 5-4 16,-3 2 0-16,-10 8-2 15,-8 0-1-15,-15 1-2 16,-1-4-2-16,-8-8-30 16,-1-11-25-16,2-16-79 0,-2-8-106 15,-2-10 159-15</inkml:trace>
  <inkml:trace contextRef="#ctx0" brushRef="#br0" timeOffset="3986.492">8677 8151 1226 0,'2'2'348'0,"-2"7"-417"0,-2 20-36 15,-3 8 1-15,-6 16 70 16,-5 2 29-16,1 9 5 16,3-1 2-16,-5 4-1 15,3 1 0-15,5-9 0 16,-2-4 1-16,11-11 2 16,1-8 2-16,8-12 2 15,1 3 3-15,4-4 9 16,5 0 3-16,9 3 3 15,3-3-3-15,18-1-11 16,5-3-5-16,16-4-21 0,10 2-25 16,0-4-75-16,2 0-40 15,-6-7-32-15,-3-6 17 16,-13-8 74-16,-11-1 41 16,-20-3 54-16,-8 4 2 15,-11 2-53-15,-2 1 40 16</inkml:trace>
  <inkml:trace contextRef="#ctx0" brushRef="#br0" timeOffset="4404.043">8189 8404 1021 0,'2'3'328'0,"5"-7"-340"16,1 1-11-16,16-1 14 15,2-4 7-15,9 1 16 0,-1-3 8 16,5-2 5-16,6 0 0 16,6-1-12-1,4 2-7-15,5-6-5 0,0 4-1 16,3-5 0-16,-2 0 0 16,-3-2 1-1,-2-4 0-15,-9 1-1 0,-1 1-1 16,-7 5-3-16,-2 4-19 15,-6 5-69-15,2 1-54 16,-1 2 82-16</inkml:trace>
  <inkml:trace contextRef="#ctx0" brushRef="#br0" timeOffset="4692.347">8506 8878 1217 0,'13'14'466'0,"-11"-13"-335"16,5 4-199-16,20 3-54 0,13 7-11 16,33 6-78-16,15 1-60 31,29-4 165-31</inkml:trace>
  <inkml:trace contextRef="#ctx0" brushRef="#br0" timeOffset="11962.468">15418 8524 882 0,'0'1'276'16,"0"-1"-288"-16,1 0-36 15,-1 0 10-15,-1 0 43 16,1 0 25-16,-2 0 23 16,1 0 3-16,1 0-1 15,0 0-3-15,0 0-17 16,0 0-12-16,0 0-18 15,0 0-6-15,0 0-8 16,0 0 0-16,0 0 0 16,6 26 2-16,10 50 1 15,-7-20 2-15,-3 7 0 0,-1 0 1 16,1-1 0 0,-2-5 1-16,2 2-1 0,-1-3-2 15,-4-9 2 1,1 2 0-16,-2-13 3 0,-2-4 0 15,-1-10-13-15,0-5-5 16,0-5-3-16,0-3 1 16,0-3 16-16,-1-1 4 15,2-5 8-15,0 0 0 16,2 0 9-16,0 0 3 0,0 0 3 16,0-1 0-16,-1 0-4 15,1 0-2-15,-2-18-7 16,1-42-1-16,1 16-6 15,-2-5 4-15,2 0 7 16,0 3 5-16,0-1 4 16,3 0-5-16,0 0-6 15,2-1-5-15,2 3-2 16,1 0-1-16,5-4-1 16,-1 4 0-16,4 5 0 15,2 0-1-15,5 6 0 16,4 0 0-16,-2 4-2 15,1 3 0-15,-5 8 0 16,4 2-1-16,3 2 0 16,4 0-1-16,1 3-1 15,-1 1 0-15,-1 1-8 16,-4 6-4-16,-9-1-3 0,2 5-3 16,-5 2-1-16,0 6 2 15,2 3-2 1,-2-1 3-16,-3 6 6 0,-1 1 4 15,0 6 5-15,-3 6 3 16,-2 0 1-16,-3 2 0 16,-4-4-5-16,0-2-5 15,-9 2-1-15,0 3-2 0,-6 3 4 16,-4 0 2-16,0-2 1 16,1-6 3-16,0-9 3 15,2-1 7-15,2-5 11 16,-1-2 7-16,0-1 7 15,0-1-3-15,2-2-10 16,-1 2-7-16,-1-3-8 16,0-1-5-16,-3 1-15 15,2-2-12-15,6 2-36 16,-2-2-41-16,5-3-122 16,-1 2 144-16</inkml:trace>
  <inkml:trace contextRef="#ctx0" brushRef="#br0" timeOffset="12646.685">16538 8327 565 0,'1'8'173'0,"-2"1"-187"16,-5 9-17-16,-3 6 12 16,0 2 17-16,-3 3 10 15,3-1 4-15,0-2 11 16,0 1 2-16,3 4 12 16,0 3-1-16,2 2-6 15,0 4-4-15,2-6-15 16,2 0-6-16,0-4-6 15,6-3-2-15,2 1 1 16,1 2 1-16,6 0-1 16,1-1 0-16,0-3-2 0,4-3-5 15,-2-5-12-15,4-6-5 16,4-2-4-16,0-6 3 16,3 1 13-16,-1-3 8 15,-1-2 6-15,0-2 7 16,-1-5 7-16,2 1 1 15,2-4-1-15,0-3-5 16,3-5-8-16,3-3-1 16,-4-3-1-16,1-2-3 15,-6 1 2-15,-5 2 2 0,-7 0 5 16,-1 0 5-16,-5-3 5 16,-1-2 1-16,-4-9-5 15,-4-7-10-15,-5-7-39 16,-2-3-8-16,-4 1 6 15,0 11 7-15,0 9 7 16,-1 6 23-16</inkml:trace>
  <inkml:trace contextRef="#ctx0" brushRef="#br0" timeOffset="13647.055">17443 8555 972 0,'3'9'332'16,"0"-8"-344"-16,-1 2-93 15,3 7-24-15,-2 7 7 0,2 14 51 16,-2 6 37-16,-3 5 19 16,-2 4 3-16,-5 4 5 15,-2 3 1-15,-3 1 2 16,1 0 1-16,1-5 2 16,0-8 1-16,6-10 3 15,1-6 1-15,1-13 3 16,2-1 0-16,0-7-1 15,0 0-1-15,0-3-29 16,0-1-10-16,0 0 13 16,0-1 6-16,0 0 42 15,0-1 19-15,0 1 7 16,5-16 5-16,13-45 7 16,-10 23 4-16,1-11 10 15,0-1 3-15,-4-2-1 16,2 3-8-16,0 5-19 15,2-4-10-15,1-2-22 0,1 0-6 16,3 4-4-16,-3 7 6 16,1 14 12-16,-2 1 2 15,-2 6-5-15,2 4-8 16,-2 1-14-16,0 5-5 16,1 3-3-16,-1-1-2 15,0 5-4-15,-1-1-1 16,0 0-19-16,2 1-11 15,2 0-19-15,2 2-4 0,4 3 7 16,-5 1 10 0,3 3 18-16,-1 4 6 0,-1 3 0 15,5-1-7-15,-5 7-15 16,-2 1-5-16,-5 4 0 16,-1 5 5-16,-6 8-6 15,-2 5 6-15,-6-1 11 16,-4 2 6-16,-5-6 27 15,-3-4 2-15,-4-7 6 16,-4-1 7-16,1-10 9 16,4-1 4-16,1-8 5 15,6 0-1-15,4-3-2 16,2-3-1-16,4 3 3 16,1-4-1-16,4 0-3 15,0 0-5-15,2 0-11 16,0 0-4-16,0 0-8 0,0 0-2 15,0 0-2-15,13 1 1 16,17 4 2-16,38 10 0 16,-26-1 1-16,-1 2 0 15,-2 2 0-15,-2 1 0 16,-1 2-1-16,-4 4-1 16,-3 7-1-16,-2 4-3 15,-3 2-3-15,-1 0-1 16,-5-2-19-16,-3-1-28 0,-7 3-120 31,-5 0 115-31</inkml:trace>
  <inkml:trace contextRef="#ctx0" brushRef="#br0" timeOffset="14147.769">18278 8551 678 0,'0'13'228'0,"2"1"-94"16,4 25-251-16,1 7 13 15,0 6 69-15,-6-5 24 16,-2-11 14-16,-1-2 5 16,0 0 12-16,6 1 6 15,-2-4 6-15,0-3 2 16,2-6 5-16,-1 1 3 0,7 6 0 15,3 3 2-15,10 6-6 16,5 1-7-16,11-2-9 16,7-1-5-16,12-1-10 15,8-4-2-15,3-4-4 16,6-4 0-16,4-5-1 16,2-3-5-16,4-7-26 15,-4-1-22-15,-6-7-42 16,-3-5-16-16,-10-5-49 15,-2-9-64-15,-8-8 151 16</inkml:trace>
  <inkml:trace contextRef="#ctx0" brushRef="#br0" timeOffset="14632.615">18231 8542 605 0,'-8'3'274'0,"8"-4"-117"16,-3 1-200-16,2 1-11 15,1-2 20-15,0 1 86 16,0 0 28-16,0 0 27 16,0 0-3-16,0 0-13 15,0 0-13-15,0-1-28 16,13 0-14-16,17-3-22 15,38-4-5-15,-8-2-6 16,7-1-2-16,9-4-1 16,2-3 0-16,-3 2 0 15,-1-4-1-15,-4 4 0 16,-3 3 0-16,-2 3-6 16,-4 2-9-16,-12 4-27 15,-5 0-15-15,-11 2-36 0,-6 0-18 16,-5 2-85-16,-1 3-106 15,-10 2 196-15</inkml:trace>
  <inkml:trace contextRef="#ctx0" brushRef="#br0" timeOffset="14984.319">18400 8856 1206 0,'4'1'376'0,"4"1"-472"16,4-4-13-16,11 5 5 16,3 0 16-16,6 3 68 15,-1 1 10-15,1 1 7 16,0 0 4-16,-4-1 0 16,9 2-2-16,2-1-7 15,11 0-37-15,12-3-152 0,3-2 135 16</inkml:trace>
  <inkml:trace contextRef="#ctx0" brushRef="#br0" timeOffset="18025.603">5488 15772 739 0,'0'-11'426'0,"0"11"-16"16,-1 0-265-16,1-1-118 16,0 1-7-16,-1 0-10 15,1 0 4-15,-1 0 9 16,1-1 1-16,0 1-2 16,0 0-8-16,0 0-14 15,0 0-6-15,-2 0-10 16,2 0-1-16,-1 0 0 15,0 0 0-15,0 0 2 0,0 1 0 16,-6 23 2-16,-8 38 1 16,8-9 3-1,5 7 0-15,2 9-2 0,1 3-11 16,6 0-31-16,-2 1-14 16,4 15-27-16,-3-3 3 15,0-4 11-15,0-3 1 16,-3-14 1-16,0-6-10 15,0-7-89-15,1-5 117 0</inkml:trace>
  <inkml:trace contextRef="#ctx0" brushRef="#br0" timeOffset="18453.771">5139 15625 1337 0,'0'0'460'16,"0"0"-440"-16,0 0-61 15,0 0-7-15,0 0 0 16,1 0 28-16,0 0 9 16,6 1 7-16,3 2 3 15,9 3 5-15,28 10 1 16,-24-13 3-16,5 1 0 0,4-1-3 15,12 2 0-15,7 1-4 16,4-4 0-16,9 0-2 16,3-2-10-16,6 1-55 15,2 1-43-15,2-3-179 16,6-4 181-16</inkml:trace>
  <inkml:trace contextRef="#ctx0" brushRef="#br0" timeOffset="19204.819">6461 15606 1128 0,'-1'6'409'16,"-4"-2"-311"-16,-4 9-159 16,-4 7-17-16,-10 18 14 0,1 11 17 15,2 0 57-15,0-5 8 16,8-5 1-16,2-3 0 16,1 5-13-16,1 3-5 15,3 2-2-15,1-4-3 16,5 2-5-16,1 1-2 15,5-3-9-15,0 1-1 0,3-12 1 16,2-2-3-16,4-6 3 16,0 0 0-16,4 0 3 15,2-2 8-15,3-6 5 16,5-3 4-16,5-4 1 16,1-2 0-16,4-3 0 15,-1-6 1-15,-5-4-1 16,1-2 0-16,-6-2 3 15,-3-7 0-15,0-5 3 16,-2 0 0-16,1 0-3 16,1 3-1-16,4-4-3 15,-3-2-1-15,2-12-8 16,0-4-1-16,-3 1-4 16,-1-2 1-16,-5 5 5 15,-2 0 3-15,-6 7 3 16,-4 1 2-16,-2 7 7 0,-1-3 3 15,-2 7 3-15,0-2 3 16,-2 4 10 0,0 2-1-16,-2-4 0 0,-2 2 2 15,-2 1-5-15,-6-4 7 16,-4 3 17-16,-1-1 5 16,-7 1 7-16,-2 6-3 0,-10-1-16 15,-4 2-8-15,-7-2-20 16,1 3-10-16,-4 1-25 15,6 5-10-15,2 4 1 16,3 0 7-16,4 4 21 16,-1 0 5-16,5 2-45 15,-4 7-39-15,2 1-119 16,4 4-69-16,-2 12 168 16</inkml:trace>
  <inkml:trace contextRef="#ctx0" brushRef="#br0" timeOffset="20322.73">7252 15853 1276 0,'1'0'406'16,"-2"7"-519"-16,2 10-94 0,4 33-49 15,3 13-6-15,0 20 108 16,0-1 51-16,-5-17 72 15,-3-11 30-15,0-3 7 16,-1-1 0-16,0-4 38 16,0-3 31-16,-1-18 36 15,0-8 6-15,1-12-38 16,-1 0-31-16,0-5-42 16,2 0-13-16,0 0-38 15,0-1-12-15,0 0-2 16,-2 0 7-16,1-1 43 15,0 1 12-15,0-25 19 16,1-41 7-16,1 23 11 16,3-1 5-16,-1-2 10 15,-3 3 5-15,-1-2 14 16,1 1 6-16,0 5 5 16,0-2-3-16,5 1-21 0,-4-3-11 15,3-1-21-15,1 4-8 16,3 1-12-16,4 3-3 15,0 1-4-15,2 1-1 16,-1 4 0-16,2 3-1 16,0 5-2-16,1 1 0 15,-1 6 0-15,2-1 0 16,0 0 0-16,1 0 1 16,1 0-1-16,-1-2 0 0,2 4-3 15,1 0-4-15,2 0-16 16,1 3-8-16,-2 0-14 15,1 4-11-15,-4 2-27 16,2 4 6-16,-3 7 16 16,2-1 10-16,4 9 36 15,0 4-1-15,3 2-1 16,-4 5 2-16,-4-2 5 16,0-1 3-16,-4-1 3 15,-3-2 3-15,1-1 2 16,-3 1 2-16,-3 1 3 15,-2-4 6-15,-2 1 9 16,-2-1 3-16,-3-1 5 16,-1 2-5-16,-8 2-10 15,2-2-4-15,-4 5-6 16,-4-1 1-16,-2-5 3 0,-2 0 3 16,-3-4 14-16,1 0 11 15,-2-1 21-15,0 2 14 16,6-2-6-16,0-2-7 15,3 0-17-15,1-1-14 16,0-5-1-16,0 1-1 16,1-3-6-16,-1-3-2 15,-3 1-5-15,-2-1-1 16,-4 1-2-16,1-1-2 16,-5 2-4-16,-1 0 0 15,-1 0-1-15,-3 2-3 0,-2 1-5 16,1 3-1-16,1 3-2 15,3 1 1-15,5 2 4 16,5 2 1-16,2-3 3 16,4 1-1-16,6-4 0 15,-5-1-6-15,5-3-40 16,-1 0-51-16,-9 4 63 16</inkml:trace>
  <inkml:trace contextRef="#ctx0" brushRef="#br0" timeOffset="21656.608">15709 15368 1364 0,'11'1'478'0,"-11"0"-435"0,-1-1-68 15,2 0-23-15,-2 0 0 16,1 0 20-16,0 0 18 16,0 0 12-16,0 0 5 15,-2 0 0-15,2 0-1 16,-1 0-7-16,0 0-4 15,-1 4-3-15,-3 16-2 16,-42 44 2-16,26-24 0 16,-1 4 4-16,-2 0 0 0,-2-3 4 15,-1 1-1-15,-1 6 1 16,1 4-1-16,-1 3-3 16,1 5-1-16,2 6-1 15,0-4 1-15,5-5 4 16,2-9 1-16,4-13 4 15,3-3 2-15,0-3 3 16,3-4 3-16,0-4 0 16,2-3 1-16,1-5-2 15,2-4 0-15,1-3 6 16,-2-1 6-16,4-4 13 16,0-1 5-16,0 0-4 15,0 0-7-15,0 0-18 16,0 0-10-16,0 0-10 15,0 0-3-15,0 0-2 16,11 0 2-16,16 2 3 16,37 4 2-16,-17-4 2 0,4 0 2 15,7 1 0-15,5-1 1 16,-1 2 0-16,-1 1-1 16,-8 1-4-16,-3 2-3 15,-4 0-10-15,1 1-6 16,0 3-20-16,1-1-31 15,-3-1-99-15,-4 0-58 16,2-3 137 0</inkml:trace>
  <inkml:trace contextRef="#ctx0" brushRef="#br0" timeOffset="22490.265">16203 15877 1398 0,'-1'0'470'0,"1"0"-426"16,5 1-118-16,-5-1-5 15,0 0-4-15,19 5 11 16,35 12 36-16,-30-10 5 16,5 3 25-16,3-4-1 15,6-1-15-15,3 1-8 16,1-6-2-16,-1-5 5 15,-2-3 18-15,-1-5 10 16,-2-2 4-16,-4 2 1 0,4 0 1 16,-3-4-2-16,3-9-7 15,5-4-15-15,-3-8-34 16,6-1-28-16,-2 3-67 16,-3-1-4-16,-7 4 9 15,-4 0 16-15,-7-2 59 16,-6 2 14-16,-5 4 22 15,-4 3 17-15,-5 10 46 16,-1 5 20-16,-5 4 16 16,-4 0-2-16,-6 0-24 15,-6 0-12-15,-10 0-14 16,-6 5-3-16,-9 3-7 16,-6 1-3-16,3 4 0 15,-3 2-1-15,1 8-1 16,-2 5-1-16,-7 5 4 15,19-4 3 1,20-10 5-16,1-1 11 0,-57 33 24 16,10 0 4-1,13-2 9-15,31-17-1 0,7 1-6 0,3 4 7 16,5 0-5-16,5 3-7 16,7-1-21-16,0 0-14 15,8 10-8-15,7 3-2 16,11 4-2-16,14 0 2 15,5-8 13-15,9-6 8 0,4-2 13 16,0 0 3-16,3-4-6 16,-7 3-7-16,-3-7-9 15,-2-2-4-15,-2-3-4 16,2 0-3-16,-5 1-5 16,-5-1-11-16,-4-3-52 15,-7-1-51-15,-2-4-258 16,5-2 241-16</inkml:trace>
  <inkml:trace contextRef="#ctx0" brushRef="#br0" timeOffset="23173.407">17705 15642 770 0,'5'2'279'15,"-3"0"-240"-15,-2-4-35 0,-1 2-22 16,0-1 6-16,-1 0 31 16,1 0 18-16,0 1 34 15,0-1 11-15,0 0 1 16,0 0-7-16,-1-1-29 16,-13 1-9-16,-16-1-15 15,-31 0-4-15,25 3-9 16,4 3-4-16,3 7-6 15,0-2-1-15,6 4-2 16,-2 2 1-16,7 4 1 16,0 8 0-16,4 13-7 15,4 3-4-15,3 11-9 16,3 1 0-16,7-3 5 16,3-1 3-16,8-14 3 15,0-6-1-15,-2-9-4 16,3-3-4-16,-1-1-5 0,4-1-1 15,3-2 1-15,1 1 5 16,3-4 7-16,-1-1 1 16,4-2-5-16,1-4-7 15,4-4-19-15,2-2-12 16,1-11 6-16,-4 0 3 16,-3-7 7-16,-5-5 5 15,1 2-37-15,0-4-20 16,-5-8-48-16,0-1-3 0,-12-20 22 15,-1-2 12-15,-9-10 9 16,-7-5 63-16</inkml:trace>
  <inkml:trace contextRef="#ctx0" brushRef="#br0" timeOffset="23374.607">17746 15543 773 0,'-2'-1'51'15,"2"1"-21"-15,0 1 37 16,0-1-23-16,0 0-27 15,0 0-2-15,8 22 15 16,45 36 18-16,-20-20 36 16,3 5 14-16,2 8 1 15,2-2-11-15,-2 5-33 16,-3-1-17-16,0 4-28 16,-3 6-19-16,-6-10-88 15,0 1-95-15,-6 7 118 0</inkml:trace>
  <inkml:trace contextRef="#ctx0" brushRef="#br0" timeOffset="23776.187">18253 15511 1574 0,'0'1'555'16,"1"-1"-467"-16,-1 0-124 16,0 0-19-16,0 0-32 15,1 7-3-15,8 23 13 16,21 53-10-16,-16-19 15 15,3 3 1-15,-4 1 8 16,1-1 16-16,0-10 25 16,-4-9 10-16,0-12 12 15,1-9 4-15,0-4-2 16,3 0 0-16,3 3-1 0,2-1-4 16,2 1-36-1,0 1-30-15,2-5-52 0,3 2-18 16,-3-5-41-16,0-4-28 15,-3-6 139-15</inkml:trace>
  <inkml:trace contextRef="#ctx0" brushRef="#br0" timeOffset="23975.118">18656 16293 146 0,'58'-58'114'16,"-49"22"31"-16,-2-2-25 16,0-4-34-16,-1-3-12 0,-3-16-32 15,3-1-10-15,-4-15-19 16,-1-3-6-16,2 7-11 15,-6-2-9-15,2 3-16 16,1 5-6-16,-1 13 3 16,3 10 7-16,-2 22 16 15,0 11 7-15,-2 4-41 16,1 3-79-16,1-1 80 16</inkml:trace>
  <inkml:trace contextRef="#ctx0" brushRef="#br0" timeOffset="24642.208">18996 15677 860 0,'15'11'444'15,"-14"-11"-66"-15,3-1-362 16,8 1-158-16,10 2-26 16,14 0-14-16,1-4 28 0,4-3 84 15,-1-1 30-15,-1-2 56 16,4-3 6-16,0 1 5 15,5 0 0-15,-5-6-5 16,-3 1 3-16,-4-9 7 16,-2 3 4-16,-6-2-10 15,-4-4-6-15,-5 4-11 16,-5-2-4-16,-5 3-2 16,3 3-1-16,-9 5-5 15,2 4-4-15,-4 1-4 16,-1-2-3-16,-3-2-7 15,-4-4-2-15,-6-1-4 16,-4-2 3-16,-6 4 14 16,-4 2 9-16,-4 9 11 15,-1 1 3-15,-5 8-2 16,-3 4-6-16,-1 6-3 0,0 7-1 16,4 5 2-16,-1 0 2 15,9 8 1-15,5 0 1 16,5 8 3-16,7 3 5 15,6-4 3-15,1-3-1 16,5-4-3-16,6 0 0 16,3 2 15-16,6 0 11 15,7 3 13-15,4-5 4 0,8-6-9 16,3 7-9 0,5-3-15-16,1 4-9 0,3 2-26 15,2-6-22-15,-1-4-56 16,-2-3-53-16,0-5 87 15</inkml:trace>
  <inkml:trace contextRef="#ctx0" brushRef="#br0" timeOffset="25526.091">20558 15184 1156 0,'0'2'391'16,"0"-2"-390"-16,3 0-37 15,-3-2 7-15,0 1-1 16,-2 1 29-16,1 0 10 16,1 0 9-16,0 0 4 15,0 0-4-15,-1 0-5 0,0 0-6 16,0 0-4-16,-11 0-2 16,-15 4 0-16,-46 6 2 15,22-3 1-15,-1 2-1 16,4 3 1-16,3 3-1 15,6 3-1-15,8 0 1 16,5-4 3-16,12 1 4 16,5-3 1-16,4 1-4 15,2-1-7-15,2 2-7 16,1 0-2-16,1-2 1 16,2-1 1-16,3 2 3 15,4 1 0-15,10 6 3 16,3 1 1-16,6 2 6 15,4 1 2-15,3 1 3 16,4-2 1-16,0-3-4 16,1-2 0-16,-2-2-5 15,-5 0-1-15,-6-2-2 0,-1 3-1 16,-8-1-1-16,-3 0 0 16,1 6 0-16,-5-2 2 15,4 2-1-15,-4 0 0 16,-4-4-2-16,1 1-2 15,-6-4-2-15,2-4 1 16,-6-2 1-16,-2 1 1 16,-1-2 3-16,3 0 2 15,-7 4 6-15,4 2 2 0,-4 6 5 16,-2-1-1-16,-1 2-3 16,-6 1-2-16,-1-3-3 15,-7 0 1-15,-7-2-1 16,0 2 2-16,-11-5 5 15,2 0 1-15,-3-3 3 16,-1-1-2-16,2 1 0 16,3-3 1-16,10 1 6 15,1-2 0-15,7-4-5 16,1 2-4-16,0 0-9 16,2-4-2-16,-1 3-1 15,3 3 0-15,0-7-21 16,0 5-20-16,-5-6-67 15,0-3-55-15,-7 1 100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59:36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8700 6925 720 0,'2'0'166'0,"3"0"-198"16</inkml:trace>
  <inkml:trace contextRef="#ctx0" brushRef="#br0" timeOffset="1181.31">8713 6920 461 0,'2'-2'205'0,"-1"1"-102"15,-1-1-41-15,-1 0-38 16,0-1-9-16,0 0-9 15,-2-1-2-15,-1 0-2 16,-2-3-1-16,0 0-1 16,0 0 0-16,1-1 3 15,-1 1 4-15,0 0 14 16,1 0 6-16,1 0 7 16,-1 0-2-16,2 0-15 15,-2 1-6-15,1-3-8 16,-1 3 0-16,-1-1 5 15,0 0 4-15,1 0 1 16,-1 0 0-16,0-1-6 0,0 1-3 16,2 0-1-16,-2 0 0 15,0 1 1-15,-1 1 0 16,-1-1-2-16,-1 0 0 16,-31-16-2-16,25 17-1 15,0 3-4-15,-4-5-1 16,2 3-2-16,2 0-1 15,-1 1 1-15,2 0 1 0,1 0 4 16,-1-1 1-16,4 0 2 16,-4-2 0-16,-1 2 0 15,-1-2-2-15,-2 2-10 16,-3 0-10-16,0 1-8 16,3 1 2-16,-3 2 10 15,0 0 10-15,5 1 8 16,-6 2 1-16,6-2 5 15,0 2 1-15,0 2-1 16,-2-2-3-16,-1 5-6 16,-3 0-4-16,-3 0-14 15,-1 3-8-15,2 0-9 16,0 1-1-16,1 4 11 16,1 1 10-16,0 1 9 15,-2 0 3-15,2 3 3 16,-1 1 0-16,1 4 2 0,1 2 1 15,3 2-1-15,-4 3-1 16,8 8 1-16,0 0 1 16,6 8 3-16,6-2 1 15,2-5 1-15,7 0 0 16,1-2 0-16,2 3 1 16,2-3 1-16,-2 1 0 15,6-6 0-15,4 2 1 0,4-2 0 16,1-2 1-1,1 3 1-15,4-7 0 0,1-6 0 16,1-2-1-16,4-9 1 16,-2 0-1-16,4 2 2 15,-3-2 1-15,2-1 0 16,-4-3 1-16,3-6-2 16,2-2-1-16,-1-1-1 15,1-2 0-15,-5-6 3 16,3 1 1-16,-2-4 1 15,-1-1 3-15,2 0 5 16,-5 1 2-16,0-7 3 16,-5-3-1-16,-5-3 0 15,-1-4-1-15,-6 0-3 16,-2 1-2-16,0 2-5 16,3 1-3-16,-7 4 5 15,4 0 2-15,-4-6 3 16,-2-1 0-16,1-8-9 15,0 0-3-15,5 5-9 16,-1-2 0-16,3 1 0 0,-2-4 1 16,1-1 6-16,-4 0 3 15,1 6 7-15,-1 4 4 16,-3 9 8 0,-2 3 6-16,-3 4 12 0,0 1 1 15,-1 1-4-15,-1 2-7 16,-2-1-11-16,0-1-2 0,-3 1-6 15,0 0 1-15,-1 1-7 16,-1-1-4-16,-2 2-5 16,0-4-4-16,0 4-6 15,3 2-14-15,0-3-49 16,3 4-47-16,2-3-81 16,0 0-50-16,-3-7 152 15</inkml:trace>
  <inkml:trace contextRef="#ctx0" brushRef="#br0" timeOffset="3770.396">11928 7978 634 0,'0'0'202'16,"1"0"-235"-16,-1 0-7 0,-1 0 8 15,0 0 9-15,1-1 38 16,0 0 14-16,0 1 20 15,0 0 6-15,0 0-3 16,0 0-5-16,0 0-3 16,0 0 7-16,0 0 23 15,0 0 10-15,0-2 0 16,0 1-8-16,0 0-26 16,-1 0-12-16,-1 0-14 15,1 0-1-15,-1-4 2 16,-5-9 1-16,-26-32-5 15,18 30-5-15,-7 0-7 16,-2-2-5-16,-2 4 0 16,-4-4 0-16,-1 1-1 15,-4 0 0-15,-1-2-1 0,0 3-1 16,2-4 1 0,-2 0-1-16,1 2-3 0,0-4-3 15,-4 4-3-15,2 3-2 16,-7 1 2-16,-5 5 1 15,-4 1 2-15,0-1 2 16,-3 1 1-16,9-3 1 16,0 5 1-16,-3 1-3 15,-5-2-11-15,-6 3 0 0,-2 4 1 16,1-1 2-16,11 4 11 16,1-3 0-16,10-2 0 15,0 4 0-15,4-2-2 16,-3 4-1-16,-7-2 0 15,1 2 0-15,-3 2 1 16,2-3 0-16,3 4 0 16,2 0 1-16,-3-4 0 15,1 4 1-15,-2-2-1 16,-3-2-1-16,-6 4 0 16,-3-1-1-16,-6 1 0 15,-1 3 0-15,7 5 0 16,1-1-4-16,13 5-2 15,5-3 1-15,3 0 0 16,3 5 0-16,-2-3-4 16,-1 3-4-16,2 0-2 0,2-1-1 15,2 0 1-15,7 1 0 16,-2 6 0-16,1 2 2 16,2 10 6-16,-3 5 2 15,9-3 6-15,-1 0 1 16,6-1-1-16,-2 1 1 15,4 4 0-15,1-1-1 16,3-1 1-16,4 0-1 16,8 5 2-16,4 1 0 15,10 2 0-15,4 0 0 16,5-3 0-16,4 1 0 16,8 0 2-16,0-8 1 0,5-2-1 15,2-6 0-15,-1-7 0 16,3 2 1-16,3 0 3 15,4-1 0-15,7-1 1 16,5-5 0-16,1-4-1 16,1-2 1-16,-2-6-1 15,-1 0 1-15,8-3-1 16,0-2 2-16,7-4-1 16,-2-1 0-16,0-4 0 15,0-1 0-15,-2-2 1 16,7 0 2-16,-10-3 2 15,-2 0-2-15,-10-4 1 16,-5-1-2-16,0-2-3 0,-17 3 0 31,-22 8-1-31,0 0-1 0,61-21-1 0,-6-1 0 16,-2-1-1-16,-34 9-1 16,3-1 0-16,-1-2-1 15,-2-8-1-15,3-2-2 16,-2-5-1-16,0 0 1 15,-9 5 3-15,-2 3 1 16,-7 1 1-16,-4 0 0 16,-3-4-7-16,-6-1-4 15,-1 3-6-15,-1 1 1 16,-1-4 2-16,-1-7 2 0,-1-2 7 16,-6-4 7-16,-5 7 6 15,-1 3 0-15,-8-2-6 16,-1-3-8-16,-8-3-15 15,-6 4-8-15,-6 8-10 16,-3 4-4-16,-5 4-1 16,0 7-1-16,4 4-27 15,-2 3-27-15,4 9 62 16</inkml:trace>
  <inkml:trace contextRef="#ctx0" brushRef="#br0" timeOffset="100428.581">17470 12170 103 0,'1'-3'27'16,"-1"5"-43"-16,0 2-4 15,0-4 15-15,0 0 9 0,0 0 22 16,0 0 2-16,0-1 10 16,0 0 11-16,0 1 19 15,0 0 4-15,0 0-5 16,0 0-11-16,-1-1-22 15,0 0-8-15,-1-1-13 16,1 1-3-16,0 0-6 16,0 0 0-16,0 0-2 15,-3-2-1-15,-4-1-1 16,-1-9-1-16,-30-29-2 16,27 27 1-16,1-2 1 15,-1 1 1-15,0-1 0 16,0 1 1-16,-1 0 0 15,2 0 1-15,4 4 3 16,-5 0 0-16,1 1 0 16,-1-1-1-16,-6-3-3 15,3 2 0-15,3 0 4 0,0 1 0 16,-1 5 0-16,0 1-1 16,-2 1-3-16,0 1 3 15,2-1 13-15,-2 2 7 16,0-2 6-16,-3 0 2 15,0 2-2-15,1-2 1 16,-3 5 0-16,0-2-4 16,1-1-13-16,-3 1-6 15,-2-1-8-15,-1-1-3 0,-1 1-7 16,-1 2-3-16,2-4-4 16,0 4 0-16,-2-5 6 15,4 1 4-15,-2 1 5 16,1-1 1-16,-2 1-4 15,1 1-3-15,-2 1-18 16,-2 1-10-16,-2 1-13 16,-7-3 1-16,-1 1 16 15,0 1 11-15,-1 1 18 16,4 1 3-16,0 1 0 16,1 1 0-16,2 0-8 15,1 2-3-15,-2-1 1 16,-1 2 1-16,-2 1 6 15,-2 0 3-15,-3 2-2 16,4 1 1-16,5-2 0 16,3-2 1-16,3-2 4 15,2-1 1-15,6 3 4 0,0-1 0 16,7 5-2-16,-1 1-3 16,3 2-5-16,-3 5-2 15,0-1-1-15,-1-2 2 16,-5 1 3-16,3 1 0 15,-7 3 1-15,3 4-1 16,-3 0-1-16,-1 1 0 0,0-1 0 16,0-2 0-1,0-4 0-15,4 5 2 0,-1-5 4 16,-1 0 1-16,3 2 0 16,-1-4-1-16,5 9-2 15,1-1 1-15,0 4 3 16,3 1 0-16,-3-5 1 15,3 0-1-15,4-4 1 16,0-1 3-16,0 1 5 16,-1 1 1-16,1 4 3 15,-5-1-1-15,5 4-3 16,5 0 0-16,0-2-5 16,1 0-1-16,1-5-3 15,3 2 0-15,1-1 0 16,4 4 1-16,0-1 2 15,1 2 2-15,5 0 4 0,0 0 0 16,4-4-3-16,2 0 0 16,3 0-7-16,1 2 1 15,5 3-3-15,-2 1-1 16,2 0 1 0,1-5 2-16,0-1 7 0,2-1 3 15,0-6 8-15,1 1 1 16,-2-2-3-16,3 0-2 15,4-1-8-15,2 1-4 16,5-5-4-16,3 2 1 0,2-4 8 16,-2 0 0-1,1-2-1-15,-5-4 0 16,-3 2-10-16,-3-2-1 0,0 3 0 16,1-3-1-16,2-2 0 15,4-1 1-15,0-5 1 16,3 0-1-16,2 0 0 15,-2-2 0-15,-2-1-2 16,-1 1 0-16,-2-5-8 16,-1 0-3-16,3-2-4 15,3-4 0-15,0 2 6 16,2 1 1-16,-2-3 3 16,-5-3 0-16,-2-3-6 15,0-5-4-15,-10-6-3 16,1 3 0-16,-10 4 10 15,-5 5 8-15,-2 8 19 16,-4 1 9-16,-3 2 6 0,1 0-3 16,-3 1-14-16,-1-2-4 15,0 0-6-15,-3 0 1 16,2 0 8-16,-2 0 3 16,-1-1 4-16,4 2 0 15,-5-4-6-15,0 0-4 16,-1-2-6-16,-2-2-2 15,2-3-1-15,-1-3 2 16,1-1 3-16,-2 1-1 0,1-3-5 16,-4 2-4-16,-1 2-9 15,3-1-4-15,-7-2-10 16,6-3-11-16,-5-6-21 16,-2 0 0-16,5 7 14 15,-4 2 13-15,3 11 28 16,4 0 0-16,-2 1-10 15,0 0-7 1,0-3-10-16,0 2-2 0,-2 1-1 16,-4 1 0-16,-1 4-6 15,-2-2-11-15,-7 2-25 16,-1 2-17-16,-4 2-94 16,-3 1 117-16</inkml:trace>
  <inkml:trace contextRef="#ctx0" brushRef="#br0" timeOffset="103235.858">18326 11666 907 0,'-1'0'305'16,"1"0"-317"-16,0 0-16 0,0 0 1 16,0 0 1-16,0 0 26 15,0 0 12-15,0-1 20 16,0 0 11-16,0-1 21 15,0 1 2-15,0 0-7 16,0 1-9-16,0 0-24 16,0 0-8-16,0 0-14 15,0 0-5-15,0 0-7 16,0 0-2-16,0 0-2 16,0 0 0-16,5 14 5 15,2 12 2-15,7 40 2 16,-8-23 0-16,-1 8-1 15,0-1 0-15,-1 11-7 16,0-3-6-16,-1 0-12 16,2 0-5-16,-3-6-1 15,-1 1 1-15,-4 3-7 16,-4-2-6-16,-3 4-15 16,-2-2-1-16,-1-5 14 0,2-4 14 15,0-14 24-15,2-8 7 16,5-14 6-16,-1-4 2 15,5-5 1-15,0 1 1 16,-1-3-1-16,1 0-1 16,0-1 5-16,0 1 3 15,-1 0 9-15,0 0 4 16,-1-2 10-16,1 1 0 0,1 0-6 16,0 0-4-16,0 0-12 15,1-21-3-15,5-35 0 16,1 24 0-16,-1-5-1 15,5 0-3-15,3-5-3 16,1-1-2-16,2 5 1 16,0 1 3-16,-1 9 11 15,-1 5 4-15,0 8 7 16,-1 2 1-16,-1 3-4 16,4 0-4-16,-1 1-7 15,-1 2-5-15,0 2-3 16,0-3-1-16,-6 4-2 15,2-3 0-15,1 4-3 16,2 2-4-16,3-1-7 16,4 2-4-16,-2 0-1 15,-1 1 1-15,1 1 6 0,0 5 2 16,3 2-4-16,1-1-3 16,0 6-15-16,-1-1 0 15,0 3 2-15,-1 4 0 16,1 6 11-16,-1-1 2 15,-5 6 4-15,0 3 4 16,-3 2 5-16,-1 1 2 16,-2-1 0-16,-2 2 1 15,-2-1 1-15,-2 3 0 0,3-3-1 16,-3-5 0-16,-1-6-4 16,1-2-8-16,-2-3-25 15,-1-4-15-15,-1-2-32 16,0-5-21-16,0-1-48 15,0 4-51-15,1-2 129 16</inkml:trace>
  <inkml:trace contextRef="#ctx0" brushRef="#br0" timeOffset="103632.046">19294 12237 930 0,'11'70'327'0,"-11"-68"-273"16,0 2-85-16,0-2-3 15,0-2 2-15,0 0 6 0,0 1 21 16,1 18 0-16,4 31 2 16,-4-29-1-16,0 3 1 15,0 5 0-15,-1 0 1 16,3 4 2-16,0-4 0 15,-1-4 0-15,2-4-29 16,-1-3-32-16,3-3-155 16,0-5 140-16</inkml:trace>
  <inkml:trace contextRef="#ctx0" brushRef="#br0" timeOffset="103902.613">19140 11756 1193 0,'3'2'424'0,"-3"-2"-365"16,-2 0-108-16,2 0-11 16,-1 0 1-16,0 0 12 0,1 0-11 15,0 0-86-15,-1 0 95 16</inkml:trace>
  <inkml:trace contextRef="#ctx0" brushRef="#br0" timeOffset="104870.083">20201 12177 1135 0,'-9'8'383'0,"6"-7"-395"0,6 2-67 16,-3-3-29-16,0 0 8 16,0 0 33-16,0-1 50 15,0 1 31-15,0 0 6 16,0 0 14-16,0 0 6 15,0-1 6-15,0 1 10 16,0 0 13-16,0 0-1 0,0 0-2 16,0 0-9-16,0 0-25 15,-1-1-6-15,-1 0-15 16,1 0-6-16,0-1-5 16,-4-1-2-16,-13-2-2 15,-30-36-1-15,28 27-3 16,2 4-6-16,-3 5-24 15,0 3-10 1,-2 4-16-16,1 7 4 0,4 5 13 16,-1 0 7-16,4 3 11 15,3-1 1-15,2-1 6 16,3 4 4-16,7-2 5 16,2 0 3-16,4-2 4 15,3 0 2-15,1 1 2 16,1-3 1-16,2 0 0 15,2-1 1-15,0-2 0 0,0 1 0 16,4 0-4-16,-2-2 0 16,0 2 1-16,3-3 0 15,-4-2 5-15,-1-2 2 16,2-3 10-16,-5-1 4 16,-2-3 4-16,4 2 2 15,-6-2 2-15,2-1 1 16,-5 4 0-16,-2-2-2 15,1 2-9-15,-4 0-6 0,0 0-8 16,0 0-6-16,0 0-17 16,0 0-7-16,0 0-7 15,0 1 2-15,2 28 12 16,38 36 7-16,-28-18 8 16,0 5 3-16,-2-5 2 15,0-1 1-15,-2-3 0 16,-3-1 1-16,-3 5 1 15,-2-1 0-15,-3 4-2 16,-3 1-2-16,-1-2-5 16,-4-7-1-16,-2-13 3 15,-3-2 3-15,-3-11 6 16,1 0 4-16,-3-1 7 16,-1-1 6-16,0-4 1 15,-6-1-2-15,-7-2-3 16,-4 1-4-16,-13-5-5 0,-5-3-8 15,-10-6-67-15,-3-6-113 16,-11-17 116-16</inkml:trace>
  <inkml:trace contextRef="#ctx0" brushRef="#br0" timeOffset="106162.282">20293 11432 1082 0,'0'-1'363'0,"2"0"-390"16,2 1-25-16,-4-2-3 15,0 1 3-15,0 0 44 16,0 0 20-16,0 0 12 16,0 0 2-16,0 1-6 15,0 0-5-15,0 0-14 16,0 0-1-16,5 15-1 15,1 10 1-15,12 42-1 0,-8-22 0 16,5 9-1-16,1 4-1 16,5 8-1-16,3 6-1 15,2 6 1-15,-1 9-1 16,-1-3-2 0,-2-3-1-16,-6-5-4 0,-1-6 0 15,-3-10 2-15,-7-7 4 16,2-6 6-16,-2-7 0 0,-3-6 1 15,4-3 1-15,-6-12 1 16,0-3 1-16,0-5-2 16,-1-5 0-16,0-2-3 15,1-2-2-15,-1-2 1 16,1 0-2-16,0 0 2 16,0 0 2-16,0 0 4 15,0 0 4-15,0 0 0 16,0 0 3-16,0-1-3 15,0 0 4-15,0-1 14 16,-2 1 4-16,2 0 13 16,0 0-1-16,0-14-7 15,2-2-3-15,1-33-1 16,-3 27 0-16,0 0 6 16,0 0 3-16,2 7 1 15,2 2-4-15,-4 2-8 16,4 2-7-16,0-4-8 15,-2 0-2-15,4-1-6 0,-6 0-1 16,6-1-5-16,-1-1-1 16,6 1-1-16,2-1 1 15,-3-1 1-15,8 7 0 16,0 0 1-16,0 0-1 16,2 2-3-16,-4-3-2 15,3 2-3-15,2 2 0 16,2 2-1-16,-1-1 1 0,0 2 1 15,-4 2-1-15,1-1-3 16,-2 0-4-16,1 4 0 16,-1 1-2-16,2 2 1 15,0 4 1-15,2 0 1 16,2 4 1-16,-4 0-1 16,2 3-2-16,-1 2 2 15,-5 1 2-15,0 8 3 16,3 2 0-16,-3 4-2 15,3 2-1-15,1-2 3 16,-3 1 3-16,0 0 5 16,0 3-1-16,-3 3 2 15,0-3 0-15,-2-5 0 16,0-7 0-16,-4-6 0 16,-1 1 1-16,1-1-1 15,-1-1 0-15,0 1 1 16,0-3-1-16,-2 2 0 0,0-2 0 15,-1 3 1-15,-2-2-1 16,0 0 2-16,1 1-1 16,-1-5 1-16,0 0 1 15,0-2-1-15,-1-1 0 16,0-1 0-16,1 0 0 16,-1-1 1-16,1 0 1 15,2 3 0-15,-3-2 1 0,1 1-1 16,0 0-1-16,-1 0-2 15,0-2 1-15,1 3 0 16,-1-2 1-16,0-2 1 16,0 3 0-16,0-6 0 15,1 0-2-15,-1-2-38 16,0 0-39-16,-1 0 47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05:42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10280 4442 215 0,'7'30'154'15,"-7"-30"6"-15,-1 0-91 16,-1 0-29-16,1 0-33 16,0 0-4-16,-1 0-1 15,1 0 2-15,0-1 3 16,0 0 1-16,0 1 1 15,0-1 1-15,0 1 0 16,-1 0-1-16,1 0-3 16,0 0-4-16,1 0-4 15,0 0-2-15,-1-2 0 0,1 1 1 16,0 0 2-16,0 0 1 16,0 0 2-16,0 0 1 15,0 1-1-15,0-2-1 16,0 2-7-16,0 0-6 15,0-1-1-15,0 1 1 16,0 0 10-16,0 0 5 16,0 0 7-16,0 0 2 15,0 0 0-15,0 0-1 0,0 0-6 16,0 0-2-16,0 0-3 16,0 0 0-16,0 0 0 15,0 0 0-15,0 0 0 16,0 0 0-16,0 0 0 15,0-1-2-15,0 1-2 16,0 0 1-16,0 0 1 16,0 0 2-16,0 0 0 15,0-1 0-15,0 1 0 16,0 0-1-16,0 0-1 16,0 0 0-16,0 0 0 15,5 0 0-15,5 0 2 16,0 0-1-16,2 0 0 15,29-1 0-15,-27-1 0 16,-1 0 0-16,-2 4 1 16,1 1-1-16,-2-1 1 15,0 1 0-15,-2-3 1 16,-2-2 0-16,1 2-1 0,1 2 0 16,-2-1 0-16,2 0 0 15,-3 0 0-15,1 0 1 16,1-1 0-16,-4 0 1 15,4-1 2-15,1 1-1 16,-1-1 0-16,1-1 0 16,-3 0-1-16,-3 2 0 15,1-1-2-15,-3 1 0 0,0 0 0 16,0-1 0-16,0 0 0 16,0 0 1-16,0 0 0 15,0 1-1-15,3 0 1 16,4 0 1-16,1 0 1 15,-3-1 0-15,6-1 0 16,2 2-1-16,26 2-1 16,-25-1 1-16,-2-1-1 15,-3 0 3-15,2 0 3 16,0 0 1-16,0 0 1 16,-2-1-1-16,1 2-3 15,-2 0 0-15,0 0-2 16,2-1 1-16,-1 0 0 15,0-1 0-15,5 2 0 16,1 1-1-16,2 1-1 16,1-2 0-16,0 3 1 15,-2-1-1-15,-1 0 0 0,1-1 2 16,-1-2 3-16,0 0 1 16,-2 2 4-16,3-1 0 15,-1-1 0-15,-1 1 0 16,3-1-3-16,-4 0 0 15,2 0 1-15,0 1 2 16,-2 0 3-16,4 2-1 16,1-3-2-16,1 0-2 15,1 0-3-15,0-2-1 0,1 1 6 16,3 0 1-16,-2 1 3 16,-4-1 1-16,1-1-6 15,0-2-3-15,2 2-3 16,1 1-2-16,-1-2 0 15,-3 3 0-15,2-2 4 16,1 2 2-16,-2-1 4 16,2 0 0-16,0-2-2 15,1 1-2-15,1 1-4 16,-3-1-1-16,1 1-2 16,1-2-1-16,-2 1 1 15,3 1-1-15,-4-2 1 16,0 3-1-16,-4 0 0 15,-3-1 0-15,-1-1-1 16,-1 0 1-16,1-1-1 16,0 3 0-16,1 2 0 0,-3-4 0 15,0 2 0-15,0-2 0 16,2 2 0-16,0 0 0 16,3 1 0-16,1-1 0 15,5-1 0-15,-1 0 1 16,3 0 0-16,1 1 0 15,-2 0-1-15,0 0 0 16,-2 0 0-16,-1 0 0 0,-7 0 1 47,4 0-1-47,-9 0 0 0,4 1 0 0,2 1 0 0,-4-2 1 0,-1 0-1 16,-3-1 1-16,1 0 0 15,-4 0 0-15,-1 1-1 16,0 0 0-16,0 0 0 15,0 0 0-15,0 0 0 16,0 0-1-16,13 0 0 16,1 0 0-16,29 4 0 15,-29-1 0-15,0-1-1 16,0 1 0-16,-3 1 0 16,0-2 0-16,-3 2-3 15,-3-2-3-15,-2-2-9 16,-1 2-13-16,-2-2-26 15,0 0-21-15,-1 0-83 16,0 0 103-16</inkml:trace>
  <inkml:trace contextRef="#ctx0" brushRef="#br0" timeOffset="44138.001">21244 7088 211 0,'-1'0'91'0,"0"1"-40"16,0 0-3-16,0-1 12 15,-1 1 10-15,1 0 16 16,0-1 7-16,0 0-6 15,0 0-6-15,0 0-20 16,0 0-9-16,-1 0-10 16,1 0-3-16,0 0-9 15,1 0-3-15,0 2-7 16,0-2-7-16,-1 0-7 16,1 0-3-16,0 0-3 15,0 0-1-15,0 0-1 16,0 0-1-16,0 0 0 15,0 0 0-15,1 3 1 16,0-1 1-16,14 1 0 16,3-1-1-16,30 30 0 0,-27-27 1 15,1-1 0-15,-2 0 1 16,1-1 0-16,1 0 0 16,2 0 1-16,-1-1-1 15,5-2 0-15,1 2 1 16,0-4 2-16,5 0 0 15,4-2 1-15,3-2 1 16,5-2-2-16,0-2 1 16,1 2-2-16,-3-2 0 0,2 3-1 15,-2 3 0-15,-7-3-1 16,1 2 0-16,2 0 0 16,2-2 0-16,8 3 0 15,1-3 0-15,3-1 0 16,-4 1 1-16,-2-2-1 15,1 2 1-15,-8 1 0 16,-5-1-1-16,-2 3 1 16,-4-3 0-16,2 1 0 15,0-1 0-15,-2 1 0 16,4 2 0-16,-1-2 0 16,4 2 0-16,1 0 1 15,2-1 1-15,-2 2 3 16,0-2 0-16,-6 3-1 15,-3-1 1-15,-3 1-4 16,-5 1-1-16,4-1 0 16,-2-1-1-16,2 2 1 0,2 0 0 15,-2 1 0-15,4 0 1 16,2 0 1-16,1-5-1 16,5 3 1-16,1 0 0 15,5 2-1-15,-3 1 0 16,-2 0 0-16,1 0-1 0,-3 0 0 15,2-1-1-15,5-1 1 16,-3 1 0-16,7-2 0 16,-2 2 0-16,-1 0 0 15,1 0-1-15,-2 3 0 16,-6-1 0-16,-5 0 0 16,-2 0 0-16,-6-1 0 15,3 0 0-15,-1 4 0 16,-5-1 1-16,-5-1-1 15,-4-1 0-15,-3-1-27 16,-5 4-70-16,6 0 66 16</inkml:trace>
  <inkml:trace contextRef="#ctx0" brushRef="#br0" timeOffset="46387.703">21320 13656 553 0,'0'0'203'0,"1"0"-169"15,-1 0-21-15,2 0-10 16,-2 0 3-16,0 0 21 16,0 0 11-16,0 0 24 15,0 0 6-15,0 0 2 0,0 0-4 16,0 0-18-16,0 0-9 15,0 0-11-15,0 0-4 16,0 0 1-16,0 0 2 16,0 0 5-16,0 0-1 15,0 0-5-15,0 0-4 16,0 0-11-16,0 0-5 16,0 0-6-16,0 0-2 0,0 0-5 15,1 0 2-15,5 1 1 16,-1 0 2-16,5 2 2 15,0 1 0-15,3 1 0 16,29 11 1-16,-28-11 0 16,1-1 0-16,4 1 0 15,-1 1-1-15,6 1 0 16,-2 1-1-16,-5-4 1 16,3 1 0-1,0-4 0-15,4 1 0 0,12 4-1 16,0-1 1-16,5 0-1 15,3-5 1-15,-3 0 0 16,2-2-1-16,-2 2 1 16,-7 0-1-16,-2-5 0 15,3 5 0-15,-10-3 1 16,8-1 0-16,0 3 0 16,-3 0 0-16,8 1 0 0,0 0-1 15,1-5 1-15,2 5 0 16,-1 3 0-16,-1-2 0 15,2 5 0-15,-5-6 0 16,-1-2 0-16,-4 2 1 16,-8 0 1-16,6 0 1 15,-2-3 1-15,9 3 3 16,2 0 4-16,-3 1 1 16,-1 0-1-16,-3-1-3 0,2 0-4 15,1-3-1-15,-1 4-2 16,0-4 0-16,-2 3 0 15,-2 1-1-15,-1-1 1 16,-5 2-1-16,1-2 1 16,-1-1 0-16,6-1-1 15,2-1 1-15,1 1 0 16,3-3 1-16,-1 4-1 16,3-3 0-16,0 1-1 15,2 1 1-15,-2-2 1 16,-2 3 0-16,-1 0 5 15,-5 1 4-15,-2 2 3 16,1 1 1-16,0-2-1 16,2 2-1-16,2-3-1 15,-3 0 1-15,1 2-4 16,0-1-1-16,-4 0-2 16,-5-1-1-16,-4-1 0 0,-5 1 2 15,-5 1-1-15,0 1-1 16,-2 2-2-16,-3-4-6 15,-1 2-33-15,-1-2-25 16,0 0-125-16,0 0 120 16</inkml:trace>
  <inkml:trace contextRef="#ctx0" brushRef="#br0" timeOffset="72533.797">23351 4112 95 0,'44'86'30'0,"-44"-83"-30"16,0 1-6 0,-2 0 5-16,2-4 10 0,0 0 50 15,-1 0 19-15,1 0 24 16,0 0 6-16,0 0-27 15,0 0-16 1,0 0-16-16,0 0-4 0,0 0-6 16,0 0 3-16,0 0 1 15,-1 0 0-15,1 0-5 16,0 0-6-16,0 0-12 16,0 0-6-16,0 0 1 0,0 0-2 15,0 0-1-15,0 0-3 16,0 0-7-16,0 0-1 15,0 0 1-15,0 0 3 16,0 0 3-16,3 2 2 16,4 3 0-1,2 0 1-15,2-1-3 0,25 14-2 16,-21-16-3-16,-3 0 0 16,3 2-2-16,1-3 2 0,2 0-2 31,5-1 1-31,0-2 0 0,2-1-1 15,4 0 1-15,-1 2 1 0,0-2 1 16,-1 2 3-16,-6-1 5 16,-3 0 2-16,-3 2-1 15,-1 0 0-15,-2 0-6 16,0 3-1-16,1 1-1 16,2 1 1-16,1 0 7 15,-3-2 6-15,2 0 13 16,-1-3 2-16,-2 3 4 15,4 1-2-15,2 0-5 16,0-1-1-16,6-3-6 16,3-2-4-16,0 0-5 15,2 2-4-15,0-3-2 16,-1 0 0-16,1 1 4 16,-2-1 3-16,-1-1 3 0,-1 2 1 15,0-4-5-15,-3-1-5 16,1 2-4-16,0 0-2 15,-2 1-3-15,-1 3 0 16,-3 0 0-16,-1-1 0 16,-2-1-1-16,1 2 0 15,-2-1 1-15,2 1-1 16,-4 0 1-16,0-2 0 16,-2 1-1-16,-2 1 0 0,2 1 0 15,0 0 0 1,0 1-2-16,1-1 0 0,-3 0 0 15,-1-1-1-15,1 1 0 16,3-1 1-16,-3 1-2 16,1-1 0-16,-2-1-3 15,-1 1-4-15,2 1-9 16,1 0-6-16,4-1-5 16,0 1 0-16,6 0 3 15,0-1 1-15,3 1 3 16,1 1 3-16,1 0 8 15,2 0 3-15,3 2 2 16,-2-2-15-16,1 1-33 16,-3-1-29-16,-3 2-116 15,3-2 131-15</inkml:trace>
  <inkml:trace contextRef="#ctx0" brushRef="#br0" timeOffset="78408.485">23385 10681 713 0,'-1'0'248'0,"-6"-2"-274"16,2-1-39-16,-4 0-66 15,3 1 1-15,3 1 78 16,-4-3 42-16,5 1 93 0,-1 2 21 16,2 1 3-16,1 0-5 15,0 0-25-15,0 0-14 16,0 0-30-1,0 0-9-15,0 0-16 0,0 0-3 16,0 0-3-16,0 0 0 16,0 0-2-16,0 0-3 15,0-1-2-15,0 1-1 0,0 0 0 16,0 0 2-16,0 0 1 16,0 0 1-16,3-2 2 15,10 0 1-15,7-1 0 16,27-8-1-16,-25 4 0 15,1 0 0 1,-2 1 0-16,1-1-1 0,-1 0 1 16,3 2 0-16,0 2 0 15,-1 0 0-15,0 0 1 16,1 1-1-16,1-1 0 16,1 1 1-16,-2 0-1 15,-2-2 1-15,-3 2 0 16,1 1 0-16,2 0-1 15,0 1 1-15,-1 0 0 16,0 0 1-16,-4 1 5 0,3-1 3 16,-1 1 4-1,1-1 2-15,-1 0-2 0,-4 1-4 16,3-1-3-16,-3 2-1 16,-1-2 1-16,1 0 2 15,-4 1 2-15,-2 2 1 16,1-1 0-16,-2 0 0 15,-1 1-2-15,2-2-1 16,-2 0-2-16,2 0 0 16,2 0 2-16,1 2 0 15,2-1 0-15,-3 1-1 0,5 0-3 16,2-1-1-16,-2 0-2 16,2 1 0-16,-2-1-1 15,2-1 1-15,-1 0 2 16,1-1-1-16,0 1 0 15,-1 1 0-15,0-1-2 16,2 1 1-16,-2 1-2 16,2-1 1-16,-1-1-1 15,2-1 0-15,2-1 0 16,-2-2 0-16,1 3 1 16,1 0-1-16,-2-1 0 15,0 1 0-15,2-1 0 31,-1 0 0-31,1 1 0 0,-1-1 0 0,-1 1 0 16,1-1 0-16,-4-1 0 16,-2 4 0-16,-2 0 0 0,0 0 0 15,-5-2 1 1,-2 0-1-16,-1 0 0 0,-2 0 0 16,-3 0 0-16,0 0 0 15,0 0 0-15,0 0-1 16,0 0-1-16,0 0-1 15,0 0-3-15,0 0-7 16,0 0-24-16,0 0-22 0,0 0-74 16,0 0-49-16,3 0 112 15</inkml:trace>
  <inkml:trace contextRef="#ctx0" brushRef="#br0" timeOffset="85879.219">578 1881 968 0,'-6'9'333'15,"5"-11"-355"-15,1 0-80 16,-1 2-31-16,1 0 3 16,-1 0 104-16,0 0 87 15,1 0 59-15,0 0 6 0,0 0-51 16,-2 0-29-16,1 0-30 16,0 0-10-16,0 0-6 15,0 0-2-15,-3 0-5 16,-7 0-2-16,0 1-12 15,-2 2-6-15,-30 3-12 16,29-6-2-16,-3 0 9 16,4 2 8-16,3-2 12 15,2 3 3-15,4-1-7 16,1-2-9-16,3 0-17 16,0-1-4-16,0 1 0 15,0 0 7-15,0 0 18 16,0 0 7-16,2 5 10 15,0 6 2-15,11 2 0 16,31 33 0-16,-25-24 1 16,0 3-1-16,3 7 1 15,1-1 1-15,-2-2 0 16,2-3 0-16,0 2 0 0,-1-1 0 16,0 0 0-16,-3 1-2 15,2-5-8-15,-2-3-8 16,1-1-27-1,-1-4-15-15,0-4-56 16,4 1-56-16,1-6 113 0</inkml:trace>
  <inkml:trace contextRef="#ctx0" brushRef="#br0" timeOffset="86396.02">715 1722 750 0,'-6'6'257'0,"1"-5"-223"16,1 2-140 0,2 2 5-16,1-5 30 0,0 0 31 15,-3 7 93-15,-2 6 7 16,-2 0 0-16,-21 28-6 15,16-24-18-15,1 2-3 16,-4 3-15-16,-1 1-6 16,-2 2-7-16,-2 5-3 0,1 12-1 15,-1 4-1-15,0 5-1 16,-1 4 0-16,1-1 0 16,-2-3-1-16,3-2 1 15,0-5-1-15,4-8-7 16,3-2-10-16,4 0-40 15,-1 1-16-15,3-4-57 16,0-5-76-16,3-9 142 16</inkml:trace>
  <inkml:trace contextRef="#ctx0" brushRef="#br0" timeOffset="86654.385">218 2151 808 0,'-33'-2'196'0,"30"2"-378"16,3 2 114-16</inkml:trace>
  <inkml:trace contextRef="#ctx0" brushRef="#br0" timeOffset="86847.166">179 2160 142 0,'-1'0'108'0,"1"0"-4"15,0 2 4-15,0 0-25 16,0-1-19-16,10 5-9 15,16 0-7-15,39 32-20 16,-21-26-6-16,10 3-11 16,5 0-4-16,-1 4-2 15,-3 0-1-15,-2 0-2 16,-3 0-1-16,-1-4-3 16,-1 0-22-16,-5-3-69 15,2-6-69-15,4-6 95 16</inkml:trace>
  <inkml:trace contextRef="#ctx0" brushRef="#br0" timeOffset="106396.794">20951 1334 188 0,'-12'-19'47'0</inkml:trace>
  <inkml:trace contextRef="#ctx0" brushRef="#br0" timeOffset="107833.559">20716 997 59 0,'-18'-11'41'0,"-3"4"-1"15,-1 6-11-15,5 3-8 16,-3 1 1-16,3 4 7 16,3-4 0-16,-2 7-10 15,3-1-7-15,3 4-8 16,-3 0 0-16,4-2 4 15,1 2 7-15,1 1 20 16,0-1 10-16,1 0 10 16,2 3-1-16,-3 2-14 15,1 3-8-15,0 5-11 16,3-1-3-16,3 1-4 16,-1-1 0-16,2 6 0 15,0 7 0-15,1 1-2 0,4 2-1 16,0-1-1-16,0-5 2 15,0 0 4-15,0-1 4 16,1-5 0-16,0-4 1 16,0-3-2-16,1-4-3 15,-3-4-2-15,2 2-1 16,3-3-2-16,-3-2-1 16,4 0 2-16,0-1 1 0,-4-2 4 15,0-4 5-15,2-2 6 16,0-1 5-16,3-3 1 15,3 1-2-15,1-5-7 16,1-4-6-16,3-1-5 16,-1-1 2-16,-3-2 8 15,1 0 3-15,-1-7 3 16,1-2-1-16,0-5-12 16,-2 2 0-16,-1-2 4 15,-1 2 5-15,-4 3 8 16,0 0 0-16,-2 0-10 15,-2-3-6-15,-1 3-8 16,-1 1-2-16,-2 3 4 16,0 6 5-16,-2 5 4 15,1 0 0-15,0 7-4 16,-1 1-4-16,2 0-5 0,-1 0-2 16,0 0-3-1,0 0-1-15,0 0-1 0,-1 0 0 16,1 0-2-16,0 0-2 15,0 0-4-15,0 0-2 16,0 1-1-16,0 0-1 16,0 1 2-16,1 2 0 15,1 0 3 1,2 2 1-16,-1 3 1 0,2 4 0 16,15 34 1-16,-10-26 1 0,-3-9-1 15,2 6 1-15,-1-4-1 16,0 1-2-1,2 3-3-15,2-4 0 0,-3 0 1 16,1-5 3-16,3 0 3 16,-6-3 0-16,7 1 1 15,-5 1 0-15,0 1 0 16,4 2 0-16,-4-2 0 16,6 4 0-16,-4-4 0 15,5 1 0-15,-4-1 0 16,-2-3 0-16,-2-1 0 31,-5-3 0-31,2 0 1 0,3 7 0 0,3-4 0 16,4 3-1-16,-8-7 1 15,-2-1 0-15,-1 0 1 0,0 2-1 16,-4-2 1-16,2 0-1 16,1 0 1-16,-1 0 0 15,0 0 1-15,0 0 0 16,1 0 3-16,-1 0 2 15,0 0 3-15,1-2 1 16,-1 1 1-16,0-1 0 16,2-3-4-16,-1 0-2 15,-1-2-1-15,2-2 1 0,-1-9 1 16,4-35 2-16,-10 27 1 16,-1-2-1-16,0 3-4 15,-1 0-2-15,2-2-3 16,-2-1 0-16,0-5-1 15,1 3 0-15,-1 0-1 16,1 2 0-16,1 6 1 16,2 0 0-16,1 1-1 15,1 2 1-15,1-2 0 16,0-2 0-16,0 6-1 16,-1-1-1-16,2 4 0 15,-1 0-1-15,-2 3 0 16,0 0 0-16,0 2-2 15,-2 2-3-15,2 1-10 16,0-1-7-16,-2 0-17 16,2 1-9-16,0-3-22 15,0 0-11-15,6 1-26 16,1-4-11-16,6 5-17 0,1-3-14 16,2 1-88-16,1 5 153 15</inkml:trace>
  <inkml:trace contextRef="#ctx0" brushRef="#br0" timeOffset="108819.701">21418 1264 101 0,'-2'32'67'16,"1"-30"-5"-16,2 6-22 0,2 5-9 15,3-3-8-15,-1 4-1 16,2-6-2-16,-1 1 1 16,0-1 5-16,4-1 3 15,-2-1 2-15,2-6 1 16,6 4-3-16,-4-1-3 15,7 2 0-15,1-1-1 16,-4-5-2-16,3 0 1 16,0 1 5-16,-2-2 2 0,2-2 4 15,-1 1 3-15,-4-4 0 16,2-1-3-16,-2 2-1 16,-1-1-1-16,-3 0 4 15,-3 3 4 1,-3 0 9-16,-3 2 3 0,0-3 0 15,-1 4-4-15,-1-1-15 16,0-2-10-16,-2-2-16 16,0 1-2-16,-1-3 1 15,-1-2-1-15,-3 1 0 16,-31-29-1-16,21 29-5 16,2 0 0-16,-1 1-3 15,4 2-1-15,-2 2 0 16,-1 1 0-16,8 3-2 15,-7 1-2-15,4 1-1 16,6 3-1-16,-13-2 1 0,9 2 2 16,-6 0 3-1,-1 0 0-15,6 4 0 0,-4-3 0 16,0 6 1-16,0 0-1 16,-1 5-3-16,1-3-1 15,4 3-2-15,-2 1 0 16,3-4 3-16,1 4 3 15,3-6-4-15,4-1 0 16,2 2-1-16,2-2 2 16,6 1 6-16,1 6 2 0,7-2 2 15,1 1 1-15,4 2-1 16,1-6-1-16,2 6 1 16,1-3 0-16,-1 4-1 15,-4-1 0-15,-3-3-1 16,2 2-1-16,-10-4 0 15,4-1 1-15,-4-1-1 16,-6-1 0-16,2-4-2 16,-4 0-9-16,3-1-38 15,-2-1-24-15,-1-3-44 16,-2-1-13-16,-1-1-15 16,1-1 9-16,1-1 91 15</inkml:trace>
  <inkml:trace contextRef="#ctx0" brushRef="#br0" timeOffset="109176.816">22077 1418 185 0,'8'-2'102'16,"-5"2"-1"-16,1 1 5 15,-4-1-8-15,0 0 0 0,0 0-19 16,0 0-17 0,0 0-17-16,0 0-5 0,0 1-5 15,0 1 0-15,0 3-5 16,-2 2-5-16,-1 2-12 16,-4 13-3-16,-15 34-4 15,15-24-1-15,-1 0-2 16,2-1 0-16,3-4-1 15,1-6-1-15,2-6-1 16,0-5-2-16,2-8-8 16,-2-1-7-16,0-2-31 15,0 1-11-15,-1-1-76 16,1-4 85-16</inkml:trace>
  <inkml:trace contextRef="#ctx0" brushRef="#br0" timeOffset="109407.38">22050 1056 1008 0,'0'-2'325'0,"0"5"-351"15,0-2-31-15,0-1-6 16,0 1 11-16,1 2 18 0,0 1-76 16,1 4-99-16,0 10 130 15</inkml:trace>
  <inkml:trace contextRef="#ctx0" brushRef="#br0" timeOffset="110321.007">22668 1325 1026 0,'0'0'314'0,"0"-2"-364"16,0 2-27-16,0 0-16 16,-1 0 6-16,1 0 24 15,0 2 22-15,0-1 17 16,0 0 36-16,0 0 10 16,0 0 16-16,0-1 13 15,0 0 17-15,0 0-4 16,0 1-12-16,0-1-13 0,-1 0-28 15,-3-1-4-15,-1-1-6 16,-4-2 0-16,-4 0-1 16,-38-19 2-16,26 12 8 15,-1 0 2-15,1 2 0 16,-2 3-2-16,5 5-9 16,-1 2-9-16,-1 7-17 15,3 4-3-15,2 3-2 16,5 3 5-16,8 3 13 15,3-1 5-15,5 5 5 16,3-2 2-16,6 1 4 16,5-3 0-16,5-3-3 15,1 4-1-15,1-5-1 16,1-2-1-16,0-2 2 16,-9-7 0-16,4-3 0 15,-5-3 1-15,-2-4-1 16,9-2 1-16,-6-2 1 15,-1 1 1-15,-4-1 3 0,-4-1 1 16,-2 1 6-16,-3-1 4 16,-4 4 6-16,1 1 1 15,2 2-10-15,-1 2-8 16,1-1-14-16,0 0-6 16,0 1-3-16,0 0 3 15,1 1 4-15,1 2 2 0,4 6 3 16,5 16 1-1,39 40 1-15,-26-27-1 0,0 5 2 16,-3 4 1-16,-2 5 1 16,-2 1 0-16,-6-2 1 15,-5-6 3-15,-6-9 3 16,-3-4 5-16,-11-6 13 16,-3 3 4-16,-10 2 4 15,-3 1-5-15,-9-1-12 16,-5-4-15-16,1-7-37 15,-2-5-8-15,-2-12 5 16,8-6 15-16,1-13 16 16,6-11-37-16,12-20-73 15,8-5-10-15,9-16 13 16,8-1 43-16,9-4 16 16,4 0-97-16,9-5 102 15</inkml:trace>
  <inkml:trace contextRef="#ctx0" brushRef="#br0" timeOffset="111563.087">23574 674 931 0,'-1'0'308'0,"1"-1"-351"16,1 2-78 0,-1-1 6-16,0 3 9 0,1 2 72 15,0 4 34-15,-1 4 14 16,4 31 4-16,-5-29 1 16,1 2-1-16,-5 3-4 15,1 1-4-15,-1 0-4 16,0 0-3-16,3-2-1 15,0-2 0-15,-2-3-2 16,-1 2 1-16,-1 4-1 16,1 1 0-16,1 10 2 15,2 2-1-15,-1 12 2 16,2 12 0-16,3 11-2 0,0 7-1 16,2 4 0-16,0-3 0 15,0 4 0-15,1-11 0 16,0-2 0-16,3-2 1 15,2-11 4 1,-6-1 5-16,2-13 2 0,-4-8 0 16,1-4-4-16,0-5-5 15,0-7-3-15,-1-1-8 0,-2-8-40 16,1-6-24-16,-9-7 41 16</inkml:trace>
  <inkml:trace contextRef="#ctx0" brushRef="#br0" timeOffset="111922.009">23186 1229 1230 0,'5'1'371'15,"9"1"-434"-15,13 5 6 0,10 1 8 16,9 13 25-16,5 1 10 16,-3 2 11-16,4 2 2 15,0-11 2-15,-5 0 2 16,1-6 0-16,-8 1 0 15,-7-4-1-15,-3-4 0 16,-6-3-20-16,3-7-33 16,-3 0-90-16,1-5-62 15,-6-11-127-15,0-5 195 0</inkml:trace>
  <inkml:trace contextRef="#ctx0" brushRef="#br0" timeOffset="112554.246">23797 1432 1233 0,'0'1'371'16,"2"7"-430"-16,0-7-12 15,2 2 4-15,3 1 35 16,0-3 22-16,6 7 5 16,4 0 3-16,-1 1 2 15,2 1 0-15,-2-3 0 0,-3-5 2 16,1-1 9-16,-5-1 3 16,3-1 6-16,0-2 1 15,-3-3-6-15,4 4-4 16,0-3-5-16,-5 4-5 15,-2-5-5 1,-3 0 0-16,-4 1 2 0,1-2 2 16,0 0 1-16,-5-8-2 15,2-3-2-15,-2-3 0 0,2-1 3 16,-5 2-1-16,-5-4-2 16,-1 2 0-16,0 3 2 15,6 6-1-15,5 7-16 16,-2 4-13-16,3 2-12 15,-1 1-1-15,0-1 19 16,1 1 12-16,-2 2 14 16,-1 4 5-16,-6 17 1 15,-9 35 0-15,6-17-4 16,2-4-1-16,2 2-2 16,-2-1 0-16,9 1-8 15,2 1-3-15,2-3-35 16,6-3-18-16,0-12-27 15,3-5-3-15,-3-7 18 16,-1-3 12-16,1-6 27 16,0-2-2-16,6-2 6 0,4-5-14 15,8-3-91-15,0-1 95 16</inkml:trace>
  <inkml:trace contextRef="#ctx0" brushRef="#br0" timeOffset="113370.696">24405 1484 223 0,'18'-4'110'15,"-3"4"-62"-15,3 1 0 0,2 2-27 16,-1-1-13 0,-1-2 36-16,-7 0 16 0,0-1 34 15,-6 2 14-15,-4 0-22 16,2-1-6-16,-3 0-9 15,-1 0 2-15,1 0 12 16,0 0 3-16,0-1-19 16,0 0-14-16,-3 0-29 15,-1-2-13-15,-7 0-8 16,-16-4-3-16,-45-10 0 16,35 11 2-16,-5-2 3 15,2 8-4-15,10 1-8 16,-4-1-6-16,6 8-1 15,1 3 3-15,5 1 7 16,0 3 2-16,7 1-4 16,1 3-4-16,2 2-3 15,3 0 0-15,5 2-5 0,2-1-2 16,5 3-12-16,2-2-7 16,5-4 1-16,1-1 3 15,2-9 14-15,-2-1 9 16,2-1 12-16,1-3 6 15,1-1 2-15,3-2 0 16,1-5-3-16,2-1-3 0,3-2-4 16,-2 0 0-1,3 0 0-15,-4-2 3 16,-7-3 9-16,-1-2 2 0,0-6-1 16,0-5-6-16,-3-10-10 15,2-9-2-15,-7-6-2 16,-1-4 3-16,2-6 3 15,-5 1 1-15,5-12-2 16,-1-4-1 0,7 1-4-16,1-2-2 0,-3 14 2 15,4 8 1-15,-8 5 3 16,-1 6 0-16,-2 4-3 16,-2 1-5-16,-1 9-5 15,0 3 0-15,-3 10 1 16,-1 2 4-16,-5 5 9 15,1 4 2-15,-2 3 3 16,0 3 0-16,2 10-1 0,-2 9 6 16,0 23 18-16,3 17 6 15,0 26 10 1,4 19-1-16,6 33-16 16,6 12-3-16,14 25-5 0,8 10-2 15,19-2 0-15,9-2-1 16,25-4-26-16,9 1-50 15,21 11 41-15</inkml:trace>
  <inkml:trace contextRef="#ctx0" brushRef="#br0" timeOffset="125880.013">22854 839 226 0,'1'0'57'15</inkml:trace>
  <inkml:trace contextRef="#ctx0" brushRef="#br0" timeOffset="126851.505">22850 842 205 0,'0'1'146'16,"0"0"-3"-16,-1-1-64 16,0 0-26-16,0 0-30 15,0-1-5-15,-2-2 0 16,1 1 4-16,1 0 8 15,0 0-1-15,0 0-4 16,1 1-7-16,-2 0-12 16,1 1-3-16,1 2 0 15,-1 3 1-15,0 2 3 16,0 6 1-16,0 4 1 0,-5 37 1 16,4-23-3-16,-2 3 0 15,2 6-1-15,-1-3-2 16,2 2 1-16,0 5-1 15,0-6-1-15,1 2 0 16,0 1-2-16,0-2 0 16,0 3 0-16,0 1 0 0,0-6 0 15,-1 1 0-15,0-3-1 16,1-1 1-16,0 5-1 16,1-2 0-16,0 0 0 15,0 1 0-15,-1-1 0 16,0-2 1-16,1-1 0 15,0-4 1-15,1-9-1 16,0-6 2-16,-1-9 4 16,-1-4 2-16,0-2 7 15,0 0 6-15,0-1 6 16,0 1 8-16,0 0-1 16,0 0-6-16,0-2-8 15,1-1-10-15,0-2-7 16,1-3 0-16,1-10-2 15,9-38-2-15,-9 27 1 16,0 2-1-16,0-3 0 16,0 0 1-16,2-1-1 0,1-1 1 15,-1 2-1-15,1 4 0 16,3 1 0-16,-2 1-1 16,5 6 0-16,-1-3-1 15,3-1-1-15,-2 1 1 16,5-4-1-16,-2 2 1 15,-5 2 0 1,8 0-1-16,-6 2-1 0,6 3 0 16,1 1-2-16,2 2-2 0,0 5-1 15,4 0 0 1,3 2 2-16,-1 1 0 0,3 4 2 16,-4-1-1-16,-4 3-5 15,-3 0-8-15,-4 2-5 16,-2 3 0-16,1 5 4 15,-2 4 11-15,2 8 7 16,0 2 1-16,-2 6 3 16,-4-1 1-16,-1 0 2 15,-3 3-1-15,2-2 0 16,-1 6 0-16,0 3-1 16,1 0 0-16,-2 1 1 15,2-3 0-15,-1 2 2 16,-3-1 2-16,-2 2 2 15,0-1 1-15,-4-7-2 16,6 1-2-16,-2-6-2 0,-5-3-3 16,7 0 0-16,-5-2-1 15,2-3 0-15,1 0 0 16,-2-9-1-16,-2 3-3 16,0-6-49-16,0-3-84 15,-8 3 89-15</inkml:trace>
  <inkml:trace contextRef="#ctx0" brushRef="#br0" timeOffset="150677.771">666 15587 247 0,'-10'-1'114'0,"5"3"-44"16,1-1-21-16,1-1-16 15,1 0-7-15,1-1-13 16,0 0-4-16,0 0-3 0,0-1 0 15,0 1-2-15,0 0-1 16,-1 0-3-16,1 0-1 16,0 0 0-16,0 0 0 15,0-1 2-15,0 1 5 16,-5-1 3-16,4 1 2 16,0 0-1-16,0-1-2 15,1 1-14-15,-1 0-16 0,1 0-50 16,-1 0-26-16,1 0-13 15,0 0 15-15,0-1 48 16,0 1 27-16,0 0 21 16,-1 0 1-1,1 0-1-15,1 0 1 0,0 0-1 16,0-1 0-16,0 1 0 16,3 0 0-1,6-2 0-15,3-2 0 0,30-9 0 16,-28 12 0-16,0 0 0 15,-3-1 1-15,-3 3-1 16,0-1 1-16,-2 1 1 16,2 2-1-16,-3-2 1 15,1 0 0-15,-1 0-1 16,0 0 1-16,2 2-1 16,0 0 1-16,1 0 0 15,0-2 0-15,1 1 0 0,-2 2 1 16,-1-3 2-16,2 2-1 15,-2 1 1-15,1 0-1 16,-1 1 1-16,1-1-1 16,1-1 1-16,3-1-1 15,-2 1-1-15,-2 0 1 16,0-1 0-16,-2 0-1 16,3 1 0-16,-2-1 0 15,1 0 0-15,0 2 0 16,-1-3 1-16,2 0 0 15,-2 0-1-15,0 1 1 0,-1 0-1 16,-1-1-1-16,-4 0-1 16,0 0 0-16,0 0 0 15,11 1 0-15,1 0-1 16,-4-1 1-16,30 6-1 16,-28-2 0-16,0-4 1 15,-1 1-1-15,-1-2 0 16,-1 1 1-16,3 0-1 15,3 1 0-15,-2 0 0 16,3-1 0-16,0 1 0 16,-1 0 0-16,3 1 0 15,1 3 0-15,-2-4 0 16,1 0 0-16,-1 2 0 16,0-3 0-16,3 1 0 15,0-1 0-15,-1 0 0 0,1-1 0 16,-2 0 0-16,3 1 0 15,-1-2 0-15,-3 0 1 16,2 1-1-16,-4 1 1 16,-1-1-1-16,2 4 0 15,-6-3 1-15,-4 0-1 16,-3 0 0-16,2 0 1 16,-3 0-1-16,0 0 0 15,0 0 0-15,0-1 0 0,0 1 1 16,0 0-1-16,0 0 0 15,0 0 0-15,3-1 0 16,4 1 0-16,-2 0 0 16,1 0 0-16,1 0 0 15,1 0 0 1,1 0 0-16,1 0 0 0,-2 0 0 16,1 0 0-16,1 0 0 15,1 0 0-15,29 2 0 16,-30-2 0-16,0 1-1 15,0 1 1-15,-3-2 0 16,-3 0 0-16,2 0 0 16,-4 0-1-16,-2 0-1 15,0 0-3-15,0 0-20 16,0 0-27-16,0 0 33 16</inkml:trace>
  <inkml:trace contextRef="#ctx0" brushRef="#br0" timeOffset="152978.696">4612 15401 295 0,'0'0'166'16,"0"0"-30"-16,0 0-57 0,0 0-13 15,0 0-22-15,0 0-10 16,-1 0-17-16,0 0-6 15,-1 0-7-15,1 0-1 16,0 0 8-16,0 0 7 16,0 0 17-16,-2 0 8 0,-6 1 6 15,0 0 2-15,-3-1 4 16,-27 5 4-16,30-6 4 16,-1-1 0-16,0 2-8 15,1-3-9-15,2 3-17 16,3-1-7-16,1 1-13 15,2-1-4-15,1 1-5 16,0 0-1-16,0-1-2 16,0 1 0-16,0 0-2 15,0 0-1-15,0 0-4 16,0 0-3-16,0 0-7 16,0 0-4-16,0 0-8 15,0 0-6-15,0 0 0 16,0-1 4-16,0 0 12 15,0-1 9-15,6 1 7 16,8 0 2-16,2-1 1 16,31-5 1-16,-27 2 1 0,2 1 0 15,1-1 0 1,1-1 0-16,3 3 0 0,0-3 1 16,-1 0 0-16,0 1 0 15,-1 0 0-15,-3-2 0 16,-1 1 0-16,-4 0 0 15,-2 0 0-15,-1-1 0 16,-2 3 0-16,-1 1 1 16,1-2-1-16,-1 2 0 0,3-1 0 15,-1 1 0-15,2 2 0 16,-1-3-1-16,1 2 1 16,-2-2 0-16,0 1 0 15,1 1 0-15,-4 0-1 16,3 1 1-16,-4 2-1 15,-1 2 1-15,-2-3-1 16,-1 0 1-16,-1 0-1 16,-1 0 1-16,-3 0-1 15,0 0 1-15,0 0 0 16,0 0 0-16,0 0 0 16,0 0-1-16,0 0 1 15,8 2-1-15,3 3-1 16,1 0 1-16,29 21 0 15,-26-16 0-15,3-1 0 16,-2 3 0-16,0-2 0 16,5 1 0-16,-4 0 0 0,-6-6 1 31,-5-3 0-31,1 2 0 0,14 7 0 0,-5-3 0 16,1 1 0-16,-6-1 0 15,4 1 0-15,-3 1 0 16,2 1 0-16,3-1 0 15,1 0-1-15,2-1 1 16,1-1 0-16,-2 0 0 16,1-1 0-16,1 0 0 0,0 1 0 15,0-1 0-15,-1-2 0 16,0 3-1-16,-3-6 1 16,1 6 0-16,-2-2 0 15,-4-2 1-15,1 0-1 16,-4-3 0-16,-4-1 0 15,1 0 1-15,-5 0-1 16,-1 0 0-16,0 0 1 16,0 0 1-16,0 0 1 15,0 0-1-15,0 0-1 16,0 0-1-16,0 0-26 16,0 0-14-16,0 0-14 15,0 0-19-15,8-1-36 16,14 0-39-16,44-5 90 15</inkml:trace>
  <inkml:trace contextRef="#ctx0" brushRef="#br0" timeOffset="160190.108">8807 14720 50 0,'9'-59'5'0,"-9"61"-5"0</inkml:trace>
  <inkml:trace contextRef="#ctx0" brushRef="#br0" timeOffset="162161.338">8781 14667 58 0,'-7'2'19'0,"1"0"-15"15,1 0-7-15,2-1 8 0,1-1 26 16,0 1 12-16,1 0 9 16,1 0-3-16,0 0-6 15,0 0 0-15,0 1 7 16,-1-2 0-16,0 0 2 15,0 0 2-15,0 0-6 16,-1 0-1-16,2 0-9 16,0 0-5-16,0 0-5 15,0 0 2-15,0 0 2 16,0-2 2-16,0 1 4 16,0 0 1-16,0 1-4 15,0 0-5-15,0 0-9 16,0 0 0-16,0 0 12 15,0 1 11-15,-1-1 24 16,0-1 9-16,0 0 9 16,0 0-2-16,0 1-13 15,0 0-9-15,-1 0-15 0,1 0-7 16,0 0-10-16,-1 0-4 16,-1 0-1-16,1 0-2 15,-1 0-4-15,0 0-1 16,1 0-7-16,0-1 1 15,-1 0-1-15,0 1-1 16,0 0-4-16,0 0-3 16,1 0-2-16,1 0-1 15,-2 0 1-15,2 0 0 0,-1 0 0 16,0 0 0-16,-1 0-1 16,2-2-1-1,0 1-1-15,1 1 0 0,0 0-1 16,0 0 1-16,0 1 0 15,0-1-1-15,0 0 0 16,0 0 1-16,0 0-1 16,0 0 1-16,1 0 0 15,-1 0-1-15,0 0-3 16,0-1-3-16,0 1 0 16,0-1-2-16,0 0 2 15,1 1 0-15,-1 0-2 16,0 1 0-16,0 0 1 15,0-1 1-15,0 0 2 16,0 0 3-16,0 0-2 16,2-1 2-16,-1 1-3 0,0 0-1 15,-1 0-4-15,0 0-5 16,0 0-8-16,0 0-3 16,0 0-3-16,0 0 1 15,1 0 6-15,0 1 3 16,0 0 9-16,0 2 4 15,2-2 3-15,-1 1 0 16,0 0-1-16,2 1-2 16,-1-1-2-16,2 0-3 0,0 1-4 15,0 0-2-15,2 1-2 16,0-1 2-16,2 2 5 16,2-1 2-16,29 17 6 15,-30-15 1-15,-1-4 3 16,0 2 0-16,-3-1 1 15,0-1 0-15,0-1 1 16,0 1 0-16,3-1 0 16,-2 0 0-1,0 1-1 1,-4-1 0-16,2 2 0 0,10-1 0 0,0 4 0 16,2-2 0-16,-7-4 0 15,1 3 0-15,-2-1 0 16,3 0 0-16,-1 1 0 15,2 0 0-15,-3-3 0 16,1 1 1-16,-2 3 0 16,-4-3 0-16,0 0 0 0,1 1 0 15,3-1 0-15,-1 1 0 16,5 1 0-16,-4 1 0 16,-2-3-1-16,-1 1 1 15,-1-2 0-15,-1 0-1 16,1 1 1-16,2 1 0 15,1 0 0-15,0 0 0 16,2 0 0-16,0-1 0 0,-1 1 0 16,0-2 0-16,0 0-1 15,3 1 0-15,0 1-1 16,3-1-1-16,2-1-1 16,-1 0-1-16,2 1 0 15,1 0 1-15,-2 1 1 16,0-1 1-16,-2-2 1 15,-1 1 1-15,-1 0 0 16,-2 0 0-16,1 1 0 16,-3-1-1-16,1 1 1 15,1 0 0-15,0-1 0 16,2 0-1-16,0 0 1 16,5 0-1-16,-2 0 0 15,-1 0 1-15,2 2 0 16,0-2 0-16,0 0 0 15,-2-2 0-15,6 3-1 16,-9-3 1-16,2 2 0 0,-1 0 0 16,-4-2 0-16,4-1 0 15,-1 1 0-15,5 2 0 16,-6-1 0-16,-2 1 0 16,-1-2 0-16,-2 0 0 15,2 2 1-15,-1 0-1 16,1 3 1-16,-2-2 0 15,-1 1-1-15,0-1 0 16,0 2 0-16,2-1 0 16,-1-1 0-16,1 0 0 0,1 2 0 15,0-3 0-15,1 2 0 16,1 0 0-16,0-1 0 16,1 2 0-16,1-2 0 15,-3 1 0 1,2-1-1-16,0 1 1 0,0 1-1 15,3 0 1-15,-2 0 0 16,3-2 0-16,0-1 0 16,2 0-1-16,0 0 1 15,0 1 0-15,-2 1 0 16,0-1 0-16,0 0 0 16,-4 2 0-16,0-3 0 15,0 1 0-15,-2 0-1 16,4-2 1-16,-2 2-1 15,1-1 0-15,-1 0-1 0,-2 2-1 16,2 0-3-16,-2 0-3 16,1 0-3-16,1-2 0 15,-2 1 0-15,-2 2 0 16,-4-2-2-16,1 0-1 16,-4-1-6-16,1 0-6 15,1 1-14-15,1 0-10 16,-1 0-16-16,0 1-7 15,2-1-21-15,-1 1-16 16,2 0-89-16,2 2 127 0</inkml:trace>
  <inkml:trace contextRef="#ctx0" brushRef="#br0" timeOffset="192355.719">13140 16292 519 0,'0'-1'209'0,"-2"0"-131"15,2 1-57-15,0 0-29 16,0 0-4-16,0 0 3 16,0 0 2-16,0 0 7 0,-1 0 2 15,1 0 3-15,0 0 1 16,0 0-3-16,0 0 0 16,0 0-3-16,0 0 0 15,0 0 0-15,0 0 1 16,0 0 2-16,0 0 3 15,0 0 2-15,0 0-1 16,0 0-4-16,0 0-3 16,0 0-1-16,0 0-1 0,0 0 2 15,5 2-1-15,5 5 1 16,-1-1 0-16,30 26 0 16,-31-24 0-16,1-3 0 15,-1 4 0-15,2-3 2 16,2 1 0-16,-2 2 4 15,-1-3 2-15,1 1 1 16,-1-3 1-16,1-1-2 16,4 1 0-16,-4 0-1 15,3-1-2-15,1 1-1 16,-4 1-1-16,3-2 0 16,-1 4 0-16,-1-6 2 15,3 0 2-15,-3 0 5 16,0-1 2-16,6 2 2 15,-5 0-2-15,0-2-3 16,3 1-3-16,-4 0-3 0,2 0-1 16,2-1-2-16,-1 0 0 15,-1 1-2-15,0 0 1 16,-1-1 0-16,2-1-1 16,1-1 2-16,1 0-1 15,2 0 1-15,1 2 1 16,2 0 0-16,-1 0 1 15,-2 3 0-15,-1-3 0 16,-1 2-1-16,-1-1-1 0,3 2-1 16,-2-2 0-16,0 0 11 15,-4 1 5-15,0-1 7 16,1 2 3 0,1-1-7-16,1-1-5 0,-1 0-5 15,-2-1 1-15,0-2 2 16,4 1 0-16,-1 1 0 15,-1 0-3-15,2 0-4 16,-1 2-2-16,-2-3-1 16,0 0-1-16,0 1 1 15,0 0 1-15,1 0 1 16,2 1 1-16,0-1 0 16,0 0-1-16,0 0-2 15,-2 0 0-15,1 0 0 16,0-1-1-16,2 1 0 15,-2 0 0-15,0 0 13 16,2 1 4-16,3-2 1 0,0 0 1 16,0-4-13-16,1 3-4 15,-2-1-2-15,1 1-1 16,-1-1 0-16,-2-2 0 16,4 0-1-16,-4 2 0 15,7 2 0-15,1 0 0 16,-1 1 0-16,1-2 0 15,-3 2 0-15,1 0 0 0,-1 0 1 16,2 2-1-16,-2-2 0 16,0 0 1-16,0 1-1 15,1-1 1-15,1 1-1 16,0-1 0-16,-3-1 1 16,-2 1-1-16,-6 0 0 15,4 1 0-15,-5 0-42 16,4 0-143-16,16-3 128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09:37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3740 15418 377 0,'1'0'128'0,"1"0"-131"15,-1 0-21 1,-1 0-19-16,0 0-4 0,0 0 16 0,-1 0 5 15,-1 0 19-15,1 0 6 16,0 0 8-16,0 0 7 16,0 0 15-16,0 0 4 15,-1 0-1-15,1 0-8 0,0 0-17 16,0 0-6 0,1 0-3-16,0 0 0 0,2 9 2 31,4 2 0-31,0-2 2 0,27 29 1 0,-15-28 4 15,-2-2 1-15,-1-6 11 16,2 3 6-16,-5-5 12 16,4 0 3-16,-1 1 2 15,-3 0-2-15,3 3-3 16,-2-2-3-16,3 0-7 16,-1 0-5-16,1-4-10 15,0 2-3-15,2 1-4 16,0-2-2-16,1 2 0 15,1 1 3-15,1 2 13 16,0 0 3-16,1-1 3 16,0-2-1-16,-3 0-11 0,3 1-2 15,0 2 1-15,-1 0 2 16,2-1 10-16,1-1 2 16,-3-1-1-1,0 0-5-15,-1 1-10 0,0-5-2 16,-2 2-1-16,3 0 0 15,-1-1 3-15,-5 2 1 16,5 0 2-16,0-2-1 16,0 1-2-16,3 2-1 0,3-1-2 31,1-2 0-31,0 0-1 0,1 0-1 0,-1 0 3 16,1-1 0-16,1 3 0 15,-2 1 1-15,-2-1-3 16,-1 1 0-16,-3-1-1 15,-4-1 0-15,1 1 0 16,-2 0-1-16,0 0 0 16,7 0-1-16,-2 0 0 15,3-1 0-15,1-1-1 16,1 0 1-16,1-1-2 16,-1 2 1-16,-1 0-1 15,2 0 0-15,-4 1 0 16,-1-3-1-16,1 1 1 15,0 0-1-15,3-2 1 16,-4 4 0-16,0-4-1 0,1 4 0 16,-3-4 1-16,5-2-1 15,2 2 1-15,-2-4 0 16,3 2 0-16,-2 1 0 16,1 1 0-16,-3-2 0 15,1 4 0-15,1-3-1 16,-2 2 0-16,2-1 1 15,1-3-1-15,3 1 1 16,-1 1 0-16,-1-2-1 16,0 4 0-16,-7 0 0 15,-3-1 0-15,1 2 0 0,0-1 0 16,6-1 1-16,1 3-1 16,-2 1 0-1,-1-1 0-15,-1 0 0 0,2 0 0 16,1-1 0-16,-1 2 0 15,-3 0 0-15,-2 2 0 16,-1-1 0-16,-2 1 1 16,-3 0 1-16,-1 0 0 15,0 0 1-15,-4 0 0 16,1 2 1-16,0-1-1 16,-2 2-1-16,1-1 0 15,-1 2 0-15,0 3-1 16,0 1 0-16,0 1 0 15,1-1-1-15,0 1-2 16,1 0-23-16,1 5-128 0,4 6 108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10:39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18211 5093 498 0,'5'-1'157'0,"-1"-3"-220"0,4-1-59 0,-1-1-40 15,1-2 9-15,2 5 68 16,-5-2 60 0,-2 3 101-16,-3 1 18 15,-2-1 4-15,1 1-16 0,1 1-51 16,0 0-10-16,0 0-2 15,0 0 3-15,0 0-2 16,0 0-2-16,0 0-6 16,0 0 0-16,0-1-4 15,0 0-4-15,6-1-2 16,10-2 0-16,36-5 0 16,-31 4 1-16,1 3 8 15,-1 0 2-15,-1 2 5 16,1 2-1-16,3 3-6 15,2-1-4-15,4 4-4 16,2-2 0-16,0-1 1 0,3-2 3 16,-2-2 6-1,-6 3 2-15,3-4 6 0,-2 2 0 16,5-2-2-16,5-1-1 16,6 0 2-16,-1 1 1 15,7 0 1-15,2 0-1 16,-1 1-7-16,-3 1-2 15,-5 3 0-15,-2 3 0 16,1-1 9-16,4-1 2 0,1-1 1 16,0-1-2-16,4-2-8 15,-3 2-2-15,2-4-5 16,-5 1 1-16,-7 0 1 16,-1-2 0-16,-9 1 2 15,2 2 0-15,-4-1-1 16,-5 2-2-16,0 0 2 15,-2 2-1-15,1-1 2 16,1 2-1-16,6 1 1 16,1 1 1-16,3 2 6 15,1 3 2-15,3-3 0 16,-2 0-3-16,1-2-7 16,-2-4-4-16,-3 1-1 15,5-3-1-15,2-3-1 16,5-1 0-16,1-6 1 15,-3 2 0-15,-4-2 3 0,-3 1 1 16,-5 2 3-16,-4 1 0 16,-4 1-3-16,0 2-1 15,-3-2-5-15,0 2 0 16,1-3-1-16,1 1-1 16,4 3 1-16,-4 0-1 15,4 0 1-15,2 0-1 16,3 0 0-16,6 0 0 15,6-4 0-15,3 2 0 0,4-1 1 16,1-1 0-16,3-1 0 16,-2 3-1-16,3-1 1 15,-8-1-1-15,-1 1 1 16,0-3-1-16,0 0 0 16,8 2 0-16,2-1 0 15,5-1-1-15,1 3 1 16,0 1 0-16,-1 0 0 15,-4 1 0-15,0-1 0 16,4 1 0-16,3 0 0 16,4-1-1-16,6 4 1 15,-3-2 0-15,-2-4 0 16,-1 3 0-16,-4-4 0 16,-2 2 0-16,2 1 0 15,1-2 0-15,1 2 0 16,-3 1 0-16,-5-2 0 15,-1 3 0-15,3-1 0 16,3 0-1-16,10 1 1 0,1 1 0 16,-3 3 0-16,0-2 0 15,-1 1 0-15,0-1-1 16,0-2 1-16,7-2 0 16,2-2-1-16,-1-2 0 15,-2-2-1-15,-2-2-3 0,-1-4-18 16,0 1-7-16,4-3-7 15,-2 3 1-15,-5 3 19 16,-9 2 6-16,-16 6-10 16,-2-2-34-16,-16 8-119 15,0 0 112-15</inkml:trace>
  <inkml:trace contextRef="#ctx0" brushRef="#br0" timeOffset="1301.189">16365 6003 1018 0,'-1'0'329'0,"1"0"-385"0,1 2-23 16,-1-2 3-1,0 0 12-15,0 0 60 0,0 0 6 16,0 0 10-16,0 0 2 16,0 0-2-16,0 0-3 15,0 0-5-15,0 0-2 16,20 0 0 0,34-8 1-16,-17-1-3 0,2 0 0 15,5 1-1-15,2 4 0 0,0 0 1 16,-2 0-1-16,-4 2 1 15,2-2 1-15,-1 4-1 16,4 0 1-16,5 0-1 16,-2 0 0-1,0 0 1-15,0 0 0 0,-2 0 5 16,-4-2 2-16,0 2 3 16,-3 0 1-16,-4 0 0 15,1 1-2-15,-3-1 1 16,-2 0-2-16,3-1-1 15,0 1-2-15,-2 0 0 16,-1-1 0-16,-4 1-2 16,1 0 0-16,-3 2-2 15,2-2 1-15,-2 0-1 16,2 3 1-16,-3-3 0 16,0 4 1-16,-3-3 5 15,-3 2 3-15,4-2 4 0,-3 1 0 16,5 2-3-16,4-2-3 15,3-1-4-15,3 1-2 16,8-3-2-16,2 0 0 16,-2 1 1-16,0-5 2 15,-5 3 1-15,-4 0 1 16,-2-3-1-16,-4 3-2 16,-4 0-1-16,2-2-2 0,-2 3 0 15,1 0-1-15,1 1 0 16,-2 1 0-16,1 1 0 15,0-2 0-15,0-1 0 16,2 0 0-16,1 1 0 16,0 3 0-16,6 0 0 15,1 0 0-15,-2 2-1 16,0-1 0-16,-6 1-2 16,-3 0 0-16,-12-2-54 15,0 2-82-15,-2 6 90 16</inkml:trace>
  <inkml:trace contextRef="#ctx0" brushRef="#br0" timeOffset="22617.004">11655 9392 38 0,'0'-1'18'0,"0"0"9"15,-1 0 12-15,-1 0 24 16,1 0 5-16,0 0-9 0,0-1-11 16,0 1-8-16,0 1 3 15,-1 0 3-15,1 0-2 16,0 0-11-16,0 0-7 16,0-1-8-16,0 0-1 15,0 0 10-15,-1 0 8 16,1 1 5-16,0 0-1 15,0 0-10-15,0 0-6 0,0 0-6 16,-1 0-1 0,1 0 6-16,0 0 6 0,0 0 10 15,0 0 2-15,0 0-6 16,0 0-6-16,-1 0-11 16,1 0-5-16,0 0-7 15,0 0-4-15,0 0-5 16,0 0-1-16,-1 0-2 15,1 0-1-15,0 0 1 16,0 0-2-16,0 0 1 16,0 0 0-16,0 0 1 15,-1 0 2-15,1 0 4 16,1 0 0-16,0 0 0 16,0 0-1-16,0 0 0 15,8 4 0-15,3 2 2 16,0 0 0-16,33 14 3 15,-29-17 0-15,1-1-1 0,1-2 1 16,-2 2 0 0,2 0 0-16,-2-1 1 0,-2 1 1 15,0-2 1-15,-3 0 1 16,3 0 3-16,-1-1 0 16,-1 0 0-16,2 0 0 15,0-3-4-15,2 4 0 16,1-1-3-16,1 1-1 15,3 0 0-15,-7-2-1 0,7 2 0 16,-4 0 0-16,0 0 0 16,5 1 0-1,-5 0-1-15,0-1 1 0,-2 0 0 16,2-1 0-16,2 0 0 16,2-1 0-16,2-1 1 15,1 0 2-15,5-3 0 16,0-1 1-16,-1 1-3 15,0 3 0-15,-4-2-1 16,2 3 0-16,-4-3 0 16,0 1 0-16,2 1 0 15,-1 1-1-15,2-3 0 16,0 3 1-16,0-1-1 16,-3-1 0-16,3 5 0 15,1-2 1-15,-2 0 0 16,3 2 0-16,-3-1 1 0,1 1-1 15,1 3 0-15,-2-4 0 16,0 3 0-16,-3-3 0 16,2 4 0-16,-1 0 0 15,0-3-1-15,1 3 1 16,-1-2 1-16,5 0-1 16,-2 3 1-16,-5-3-1 15,3 3 0-15,-7-3 0 16,0-2 0-16,6 3-1 0,0-1 0 15,2 1 0-15,4 1 0 16,-1-1 0-16,2 0 0 16,0 0 1-16,2 0-1 15,-2 1 0-15,4 1 0 16,-5-4 0-16,2 0 0 16,1 1 1-16,-2 0 0 15,-3 0 1-15,-3 0 5 16,0-1 3-16,-6-1 4 15,5 0 1 1,2 0-1-16,0 2-4 0,3-2-4 16,6 3-2-16,-1-3-3 15,1 0 0-15,3 1 0 16,-3-1 0-16,2 0 0 16,-1 0-1-16,-3-1 0 15,2 0 1-15,-2 1-1 0,1 0 1 16,-2 0 0-16,-5 0 0 15,0 0-1-15,-1-2 1 16,3 2 0-16,1 0 1 16,2 0 1-16,1 2 1 15,0-2 1-15,2-2 0 16,-2 2 1-16,2-2 1 16,0 0 2-16,0 1-1 15,-2 1-2-15,-1-2-1 0,-5 2-3 16,-1-1 0-16,-2-1 0 15,0 2 0-15,3-2-1 16,1 2 0-16,-1 0 0 16,2 0-1-16,-5 0 1 15,0 0 0-15,4 0 1 16,-2 0-1-16,2 0 0 16,0 1 1-16,0 0-1 15,-1 0 1-15,2 0 3 16,-3-1 0-16,2 0 0 15,-1 0-1-15,-5 0-2 16,0 0-1-16,-3 0 1 16,-1 0 0-16,1 0 0 15,1 0 0-15,-2 1-1 16,0-1 0-16,-3 2 0 16,-1-2-1-16,2 0 1 15,-5-2-1-15,3 2 0 0,-4 0 1 16,1 0-1-16,1 2 0 15,-5-2-1-15,1 0 0 16,-3 1-5-16,-2-1-9 16,0 0-45-16,0 0-61 15,0 0 77-15</inkml:trace>
  <inkml:trace contextRef="#ctx0" brushRef="#br0" timeOffset="52732.522">11500 5649 622 0,'4'0'178'0,"-2"-5"-219"15,-2 1 1-15,0 3 30 16,0 0 9-16,0-1 13 16,0 1 8-16,1-3 6 15,1-6-1-15,2 0-9 16,-1-2-7-16,16-31-1 16,-17 24-1-16,-2-3 0 15,-6-1 1-15,2 0-6 0,-6-1-7 16,-3 2-41-1,-2 2-25-15,-12 3-67 16,-6 0-19-16,-13 3 0 0,-13 5 84 16</inkml:trace>
  <inkml:trace contextRef="#ctx0" brushRef="#br0" timeOffset="53852.372">10346 6506 57 0,'0'75'58'16,"7"-5"7"-16,7-2-2 15,4-8-19-15,12-6-8 16,4-4-7-16,3-8-5 15,1 0-3-15,6-4 3 16,0-1 2-16,10-4-2 16,5-4-2-16,6-9-7 15,1-7-2-15,-7-9 0 16,2-4-1-16,-12-8 6 16,1-6 10-16,4-3 6 0,-2-8 2 15,8-3-5-15,1-3-9 16,-5-2-2-16,-1 4 2 15,-15 1 11-15,-4 0 3 16,-14-3 4-16,-3-4-2 16,-4-2-11-16,-2-3-6 15,1-7-14-15,-7-2-3 16,-2-11-2-16,0-1-1 16,-3 0-1-16,1 0 17 0,-3 14 33 15,-4 2 7 1,0 7 3-16,-1 3-18 0,3-4-30 15,-6-3-6-15,3-3 14 16,-1 4 6-16,-3 3 1 16,2 2-1-16,-5 3-17 15,2-4-5-15,0 1 2 16,4 4 9-16,-3 1 17 16,-2 3 4-16,4-1-2 15,-5-3-9-15,-1-4-17 16,-1-2-5-16,-4-1-3 15,3 4 1-15,1 10 0 16,-2 0 0-16,1 3-1 16,0-2-2-16,-4-2-3 15,4 1 0-15,-3 2 3 16,-2 4 2-16,1 3 1 16,0 7 0-16,4-1-4 15,0 2-2-15,0-2-1 0,-1 0 0 16,-3 5 1-16,-3-2-1 15,-1 5-2-15,0 0-2 16,-2-2-2-16,-3 1 0 16,-2 1 1-16,1 2 2 15,-8 0 2-15,5 3 0 16,-3 3-1-16,-4 2-3 16,1 3 0-16,0 1 0 15,-1 2 3-15,-3 0 0 0,3 12 1 16,3 3-1-16,-1 6-2 15,5 0 1-15,3-5-1 16,-3 1 1-16,2 2 2 16,2 4 0-16,-3 2 3 15,6 0 1-15,-3-3 2 16,3-5-1-16,3 1 2 16,1-4-1-16,5-2 1 15,1 5 0-15,3-4 0 16,-1 2 0-16,1-4-1 15,-1-1 0-15,-3 6 1 16,2 4 0-16,-1 5 0 16,6 5 0-16,5-5 0 15,-3-2-1-15,4-3 0 16,-5 1 0-16,0 1 0 16,0 4 1-16,1-1 0 0,3 0 0 15,1 6 0-15,0 4 0 16,-1 2 0-16,-4 0 0 15,1-3 0-15,3-2 0 16,-5-1 0-16,-1 4-12 16,2 12 8-16</inkml:trace>
  <inkml:trace contextRef="#ctx0" brushRef="#br0" timeOffset="90489.681">12980 13404 430 0,'2'2'215'15,"0"-2"-79"-15,0 1-42 16,-2-1-57-16,0 0-14 0,-1 0-4 31,0 0 14-31,0 0 38 0,1 0 19 0,0 0 16 16,0 0-3-16,0 0-26 16,0 0-13-16,0-1-22 15,0-1-9-15,0 2-16 16,0 0-6-16,0 0-11 15,0 0-3-15,0 0-3 16,0 0 0-16,0 0 3 16,1 7 0-16,4 22 2 15,5 32 1-15,-4-23 0 16,-3 1 0-16,1 3 1 16,1 4 0-16,-3 0-1 15,2 1 0-15,0 5 0 16,-2 3 0-16,1 4 1 15,1 3-1-15,-4-7 0 16,1-2-1-16,0-1 0 0,-1-5 1 16,4-3 0-16,-1 1 0 15,2 1 0-15,-1 1 1 16,-1-2-1-16,0-4 1 16,-3-3 0-16,1-3-1 15,0 1 1-15,-1 1 0 16,1-7 0-16,-1-4-1 15,-1-4 0-15,1-3-15 16,-1-5-71-16,1-3-80 0,2 1 100 16</inkml:trace>
  <inkml:trace contextRef="#ctx0" brushRef="#br0" timeOffset="91338.619">13405 14119 967 0,'1'8'446'16,"-2"-8"-98"-16,2 0-353 0,0 0-54 16,-1 0-29-16,0 0-2 15,0 1 27-15,4 17 14 16,32 20 37-16,-24-28 5 16,-3-4 1-16,4 0 0 15,2 3-1 1,-4-5 5-16,1-1 7 0,3-1 7 0,-4-4 4 15,6 2-1-15,0-3-6 16,1-1-5-16,6-2-7 16,4-4-6-16,2-2-10 15,0-4-8-15,-1 3-21 16,0-3-5-16,0 0-2 16,-5 1 7-16,-2 0 26 15,-6 0 16-15,-8 4 35 16,-2 6 17-16,-6-2 21 15,0 2 1-15,-3 2-18 16,6-3-14-16,-5 5-23 16,1 0-9-16,0 0-21 15,-6-5-8-15,-17-12-8 16,-31-29 3-16,29 30 14 16,4 2 8-16,3 5 3 15,0 2-3-15,0 5-21 16,-1 6-21-16,-2 6-28 0,0 4 3 15,3 4 23-15,-3 1 21 16,2 4 31-16,0 2 2 16,1 4 2-16,3 1 2 15,3 4 4-15,-1 3 0 16,2 0-1-16,0 0-1 16,4 4 0-16,4 3-1 15,4 4 13-15,0 1 13 16,2-3 8-16,0-3 3 15,3-4-8-15,3-1-10 16,3-2-5-16,4-1-1 0,3-8 1 16,1-1 0-16,4-6 0 15,2-3 0 1,0-1-7-16,3-3-6 0,4-3-28 16,2-4-23-16,8-8-68 15,5 0-86-15,2-22 128 16</inkml:trace>
  <inkml:trace contextRef="#ctx0" brushRef="#br0" timeOffset="92643.158">14743 13894 947 0,'1'0'375'0,"-1"0"-199"16,-4 0-198-16,3 0-33 16,-1 0-28-16,-13-1 2 15,-9 0 29-15,-30-2 21 16,30 3 53-16,2 0 6 0,1-3-5 15,2 3-10-15,-4-1-11 16,3 1 0-16,-2 1 6 16,-1 0 4-16,-1 2 4 15,1-2-1-15,2 5-8 16,-4-2-4-16,3 7-8 16,-8 1-2-16,-3 4-6 15,5 4-1-15,-1 2-2 16,2 0-1-16,4 7 2 15,1 4 1-15,8 9 4 16,3 0 3-16,5 0 5 16,3-1 2-16,2 0 1 15,5 2 2-15,4-1 2 16,3-3 1-16,5-8 3 16,-4-6 4-16,5-8 7 0,-1-2 2 15,1-1 5-15,4-1 7 16,1 1 2-16,0-3-1 15,1-4-6-15,-3-3-9 16,1-4-11-16,2 0-3 16,-4-3-2-16,-3-3 0 15,3-1 1-15,1-1 1 16,0-1-1-16,-2-2 0 16,-3 0-3-16,-5-2-1 15,0 2 0-15,-1-1 2 0,-2-3 3 16,0-3 1-16,0-2 1 15,-4-2-2-15,-1 3 2 16,1 4 0-16,-3 2 3 16,0 3 2-1,0 4-1-15,-1-2 0 0,-2 3-4 16,1-2-3-16,-3 1-4 16,1 2 0-16,-1-2-2 15,0 3-1-15,-1-3-3 16,0 1-1-16,0-1-5 15,3 1-1-15,-1 0-1 16,2-1 1-16,2 2 3 16,-1-3 1-16,1 1 0 15,0 1-2-15,1-2-4 16,0 1-4-16,-1-1 0 0,1 2 1 16,-1 0 4-1,0 2 0-15,0 2-14 0,-1 0-15 16,0 0-11-16,0-1 0 15,-1 1 7-15,-1-11 6 16,-3-5 4-16,-14-28 3 16,11 24 12-16,-1 1 9 15,4 4 11-15,2-2 0 16,-2 8 1-16,4-3 0 16,-5-4-8-16,0 0-6 15,1-5-6-15,3-1-9 0,1 1-1 16,1 1 5-16,0 4 7 15,-1 5 8-15,-1 4 10 16,3 0-1-16,-1 2-2 16,4 1-1-16,0 0-1 15,1 1-1-15,-1-1 3 16,-2 1 3-16,-1 3 9 16,0 0 4-16,0 0 3 15,0 0-2-15,0 1-3 16,0 0 1-16,0 0 8 15,5 4 7-15,12 22 5 16,27 34 0-16,-28-27-4 16,0 1-3-16,-2-4-4 15,1 0 0-15,1 0-5 16,-2 0-1-16,2 3-7 16,1-2-1-16,-3-8-5 0,1 1 0 15,-3-4-1-15,-2-3-1 16,-1-1 0-16,-1-2 0 15,2 1-3 1,-3 2-15-16,-1 2-48 0,0-2-28 16,-1 2-207-16,1 1 199 15</inkml:trace>
  <inkml:trace contextRef="#ctx0" brushRef="#br0" timeOffset="93445.814">14953 13726 1055 0,'-1'5'373'0,"-3"-2"-323"16,6-1-45-16,-2-2-17 16,0 0 1-16,1 4 5 0,8 14 3 15,15 37-1-15,-17-26 1 16,-2 8 0-16,0 4 0 15,4 1 1-15,0 0-1 16,0-3 1-16,1 0 0 16,2-2 1-16,1 1 0 15,-2-4 0-15,1-2 1 16,1-3 0-16,0-2 0 0,3 0 0 16,-1-4 0-1,-1 1 0-15,0-5 0 0,-3-4-1 16,2 1-1-16,-2-6 0 15,-2-1 1-15,1-2 0 16,-2-2 1-16,-1-2 0 16,0 0 1-16,-6-1 3 15,3-2 2-15,-4 0 2 16,0 0-1-16,0 0-1 16,0-1-2-16,0 0 1 15,0 0 1-15,0-1 4 16,0 1-1-16,3-11-1 15,2-8-2-15,28-34-3 16,-27 27-1-16,2 4 0 16,-5-3 0-16,1 5 8 15,-3-1 4-15,0-1 7 0,4 1 2 16,1-3 1-16,-5 3 1 16,3 3 2-16,-3 4 2 15,-1 3-3-15,4 0-3 16,-3 1-10-16,-1-1-4 15,0 2-8-15,-1-1-2 16,0 1-7-16,1 0-2 16,6-4-4-16,-3 0-3 0,4-7-11 15,-2-3-8 1,-5-5-16 0,6-1-7-16,-2-2-10 0,2 3-18 0,5 3-67 15,-3-4-79-15,10-10 146 16</inkml:trace>
  <inkml:trace contextRef="#ctx0" brushRef="#br0" timeOffset="94224.047">15596 13754 1068 0,'1'1'370'0,"1"-2"-318"15,1 2-90 1,-3-1-4-16,0 0-15 0,6 1 7 15,16 5 18-15,24 10 2 16,-29-14 28-16,0 2 11 16,-3-4 4-16,4 0 0 15,-3-3-1-15,-2 1-8 0,1-3-2 16,0 1 2-16,-1-3 0 16,1-1 1-16,-3-1-1 15,1-2-3-15,3 1-1 16,-2-2-5-16,1-1-5 15,1-1-5-15,-4-1-9 16,-1 1-4-16,-1 2-2 16,-1 2 3-16,-2 0 16 15,-1 0 11-15,-4 2 14 16,0 3 3-16,-3 1-2 16,-2-2-2-16,-1-1-7 15,-6 0-2-15,-2 2-7 16,-2 1-4-16,-4 3-5 15,0 0-3-15,1 1-10 16,-2 2-9-16,-3 6-22 16,1 4-16-16,-5 6-8 15,-1 3 10-15,0 6 27 0,0 0 17 16,1 3 21-16,2 2 0 16,-2-2-1-16,2 4 1 15,2 2 3-15,1 2 0 16,3 7 1-16,2-2 1 15,3 1 0-15,2-2 0 16,5-6 3-16,2 2 2 0,4-5 14 16,1-2 3-16,8-2 2 15,2 0-1-15,12-2-10 16,5 6 7-16,6-2 12 16,4-3 8-16,6-1 16 15,1-3-2 1,5-5-16-16,-2-2-10 0,5-8-28 15,0-3-12-15,1-6-35 16,6 0-41-16,3-15 57 16</inkml:trace>
  <inkml:trace contextRef="#ctx0" brushRef="#br0" timeOffset="95060.625">16610 13698 1181 0,'1'0'407'16,"-1"0"-376"-16,-1 0-37 16,1-1-5-16,-1 1-4 0,1 0 9 15,0 0 2-15,0 0 15 16,0 0 10-16,-2 0 9 16,1 0 2-16,0-1-8 15,0 0-5-15,0 0-6 16,0 0-2-16,-14-2-2 15,-5 1-3-15,-33 0-5 16,28 3-3-16,-3 6-8 16,1 0-4-16,3 2-13 15,0 0-4-15,3 4-8 16,1-4-3-16,3 6 3 16,5 1 5-16,1 0 9 15,0 2 6 1,0 1 10-16,0 3 4 0,3 5 3 15,1-1 1-15,1 1 1 0,-1-1-1 16,-1-3 1 0,4-1 0-16,1-7 0 0,2 0 1 15,3-2 0 1,4 2-1-16,1 3-1 0,2 2-2 16,5 1-1-16,0-4 1 15,6 0 1-15,5 2 0 16,5-3 0-16,3 2 2 15,4-3 0-15,-4-2 0 0,-3-2 1 16,-3-3 0-16,-5 2 0 16,1-1 0-16,-7-1 0 15,0 5 0-15,-5-4 0 16,-2 1 0-16,-4 2 0 16,-3-3-1-16,-1 4-6 15,-2-1-2-15,-7 3 0 16,-3 0 0-16,-6 3 8 15,-4 0 5-15,-6-2 2 16,-7 2 3-16,-6-2 2 16,-4-1 0-16,0 1-2 15,2 0-2-15,3 1-6 16,0 1-1-16,-1-7-2 16,-1 1-11-16,-3-6-37 15,0 3-29-15,5-4-187 16,4 1 176-16</inkml:trace>
  <inkml:trace contextRef="#ctx0" brushRef="#br0" timeOffset="95793.787">18329 13778 623 0,'7'-1'264'16,"3"1"-174"-16,-3-1-34 15,-3 1-2-15,-1 0-14 16,-3-2 9-16,-1 2 20 16,-1-1 1-16,1 0-7 15,0 0-9-15,0 0-18 16,0 0-10-16,-18-9-14 15,-32-17-4-15,23 12-5 0,1 1-3 16,-5 0-8 0,-3-1-5-16,-9 4-13 0,-8 3-11 15,-12 6-18-15,-1 4-4 16,3 9-6-16,5 4 5 16,15 6 9-16,8 3-10 15,7 3-3-15,9-2 5 16,6 1 17-16,4 6 16 0,14 6 20 15,4 4-1-15,13 2-10 16,6-2-8-16,10-3-10 16,4-3 0-16,4-3 5 15,2 0 8-15,-7-5 14 16,-4-6 4-16,-10-4 6 16,-7 0 5-16,-9-4 9 15,-3 2 2-15,-7-1 21 16,-3 2 2-16,-11 1 15 15,-5 3 12-15,-15 3 6 16,-9-2 4-16,-16 1-14 16,-6-2-4-16,2-8-6 15,1-2-4-15,5-6-12 16,5-3-24-16,4-5-87 16,1-4-61-16,8-8-134 15,5-2-55-15,13-5 197 16</inkml:trace>
  <inkml:trace contextRef="#ctx0" brushRef="#br0" timeOffset="97008.93">18274 12838 1171 0,'0'1'397'15,"2"3"-364"-15,-4-3-87 16,2-1-6-16,0 0 18 15,0 17 18-15,4 56 31 16,-2-23 5-16,4 11 5 16,-1 6-1-16,3 2-8 15,0-1-5-15,2 4-4 16,2 1-1-16,-2-6 1 16,2 1 1-16,-3-5 0 15,-2-3 1-15,-2-3 0 0,1-2-1 16,-3 5 0-16,-1 7-1 15,0 4 0-15,-1 2 0 16,-1-11 1-16,0-5-1 16,0-8 1-1,0-1 0-15,0 1 0 0,-1-2 1 16,0 0 0-16,-2-6-1 16,1-9 2-16,1-2 1 15,0-10 5-15,1-4 3 0,-1-8 2 16,0-2 1-16,-2-5 4 15,3 0 0-15,0-1 3 16,0 0 1-16,0 0-8 16,0-1-2-16,0 0-7 15,0 0-3-15,0 0-3 16,0-1-2-16,-1-3 0 16,0-17 1-16,-1-37 12 15,0 26 12-15,2-6 20 16,0 0 7-16,1 5 0 15,-1-2-5-15,0 4-15 16,2 3-7-16,-1-3-6 16,1 0-2-16,3 4-3 15,-1-5-2-15,0 7-3 16,1 3-2-16,-1 2-3 16,1 3 0-16,2-2-1 0,-1-3 0 15,1 2 1-15,-2 2-1 16,3 1 1-16,0 3 0 15,1 3-1-15,-1-2 1 16,-1 3-1-16,-1 0-2 16,0 2-4-16,1 2-2 15,0-1-3-15,-1 2 2 16,1 1 0-16,-3 1 1 16,1 0-4-16,-2 3-3 15,0-4-3-15,-3 4 0 16,0 0 1-16,0 1 0 15,0 0-2-15,0 0-5 0,2 0-6 16,7 1-1-16,5 4 5 16,26 16 5-16,-26-9 14 15,0 1 4-15,-1 5 4 16,-1 3 1-16,2 1 1 16,-2 5 0-16,-3-4 1 15,1 1-1-15,-4 0-1 16,3-2 1-16,1 1-1 15,-5-2 0-15,5 8 0 16,-5-1 0-16,-1 1 0 16,4 4 0-16,-6-6 0 15,-2-1-1-15,3 1-1 16,-6 1 0-16,0 2-1 16,3 2 0-16,-3 0-1 0,0 0 0 15,1-6 1 1,-1-3-1-16,-1-3 3 0,1-5-1 15,0-1-2-15,1-1-6 16,-1-1-23-16,2-3-24 16,-1-2-133-16,-4-1 125 15</inkml:trace>
  <inkml:trace contextRef="#ctx0" brushRef="#br0" timeOffset="97710.47">19040 13804 1053 0,'3'0'421'0,"-5"0"-270"16,2 0-137-16,-1 0-59 15,0 0-11-15,0 0-7 16,-7 3 6-16,-7 22 15 0,-29 34 11 16,32-21 30-16,4 0 1 15,1-1 1-15,3 1 0 16,3-6-1-16,1-2 5 15,3-2 5-15,4-2 0 16,1-5 1-16,1-4-4 16,7 1-6-16,2-4 1 15,4-1-3-15,-1 2-3 16,4-4-4-16,1 0-6 0,0-2-5 16,1-4-4-16,2-1 1 15,2-3 7 1,6-1 7-16,0-4 7 0,-3-4 6 15,-4 4 3-15,-9-3 8 16,-2-1 4-16,-4 2 6 16,-4-1 0-16,0-1-8 15,-2 0-4-15,-5-1-9 16,0-4-2-16,-2 2-3 16,-2-1-1-16,-1-5-1 15,0 3-1-15,-6-4-2 16,-3-1-1-16,-4-5-6 15,-5-2-3-15,-5 0 3 16,-1 0 2-16,-8 3 10 16,2-2 6-16,1-2 4 15,0 1 0-15,5 3 0 0,-2 1-4 16,4 6-6-16,2 3-3 16,-4 6-6-16,5 1-3 15,-4 6-14-15,5 2-23 16,-3 2-252-16,-2 5 212 15</inkml:trace>
  <inkml:trace contextRef="#ctx0" brushRef="#br0" timeOffset="98228.949">19540 13817 1214 0,'8'4'409'0,"-6"-2"-394"16,-2 1-105-16,-3 11-61 15,2 9 8-15,-5 10 35 16,5 3 40-16,-3-4 53 15,0-6 17-15,4-5 19 16,2-3 7-16,5 1-1 16,-1-2 1-16,3 3-3 0,-3-5 0 15,0-4 9-15,2 1 11 16,-2-7 3 0,1 2 1-16,3 3-1 0,-1-2-11 15,5-5-12-15,1-1-4 16,2-2 2-16,4-3 5 15,0-2 14-15,3 2 5 16,-1-6 4-16,0 4-3 16,-3-1-13-16,-1-4-9 0,-3 2-15 15,1-3-5-15,-2-1-4 16,-2 1 1-16,-1 1-2 16,-3-2 0-16,0 2-5 15,-3-1-4-15,0 0-15 16,0-3-17-16,-4-9-67 15,-2-12-67-15,0-35 110 16</inkml:trace>
  <inkml:trace contextRef="#ctx0" brushRef="#br0" timeOffset="98645.396">19970 12933 1330 0,'69'29'467'15,"-69"-28"-427"-15,0 2-59 16,0 5-45-16,4 6 4 15,1 15 19-15,1 7 20 16,5 10 16-16,2 0 3 16,-4 1 1-16,0 4 1 15,0 1 0-15,-1 8 1 0,2 3 2 16,-4 1 3-16,1-1 1 16,-1-1 1-16,1-4-3 15,1-3-2-15,-2 9-3 16,1-2 1-16,-3 5-1 15,0 1 1-15,2-8-1 16,1 0 0-16,-2-10-6 16,3-2-17-16,0-6-63 15,-2 0-36-15,1-1-91 16,-2-1-50-16,-1-6 171 16</inkml:trace>
  <inkml:trace contextRef="#ctx0" brushRef="#br0" timeOffset="99595.769">20821 13793 1270 0,'1'-1'420'0,"-1"2"-440"16,0-1-38-16,-1 0-13 16,0-1 9-16,0 0 33 15,0-1 18-15,-17-1 11 16,-35-9 7-16,25 8 9 15,0-1 1-15,-3 5-1 16,-2-2-3-16,6 2-8 16,-3-1-1-16,2 3-4 15,3 4-3-15,-3 2-8 16,3 2-5-16,3 8-10 16,1 7-5-16,5 16-18 15,3 10-9-15,8 6-25 16,0-3-18-16,8-5-6 15,8 0 5-15,6-8 28 16,3-4 23-16,3-10 34 0,-1-6 13 16,-3-9 41-16,0-1 25 15,-3-5 35-15,-1 0 5 16,-3-3-25-16,5-2-18 16,-4-2-33-16,1-3-8 15,5-1 0-15,-2-1 0 16,3 0 8-16,-2-2 6 15,-3-3-2-15,-2-2-3 16,1-6-14-16,-1-2-8 0,4-7-8 16,0-6-3-16,-3-7 1 15,-1-3-1-15,0-5 4 16,-5-3 1-16,1-1 1 16,-2-2-1-16,-2 6 1 15,-3-5 0-15,-2 0-2 16,-2 0-3-16,-6-12-5 15,-1 4 0-15,-6 1 2 16,0 3 4-16,-3 12 4 16,0 7 0-16,1 6 2 15,-1 5 3-15,1 6 7 16,3 4 4-16,4 7 3 16,2 3-3-16,3 4-6 15,2 1-3-15,-2 1 2 16,5 2 3-16,-1 0 7 15,0 0 0-15,0 0-8 0,0 0-4 16,-2 10-9-16,0 20-2 16,-8 58 0-16,8-19 1 15,3 11 3-15,-2-1 0 16,3 4 1-16,-1-8 1 16,1-7-1-16,-1 3 0 15,-1-2-26-15,-2 1-19 16,2 0-46-16,2-6-36 15,-1-7-75-15,-2-5-129 16,2-1 216-16</inkml:trace>
  <inkml:trace contextRef="#ctx0" brushRef="#br0" timeOffset="100413.797">21106 12766 1324 0,'1'-1'472'0,"-1"-1"-422"0,0 2-34 16,0 0-44-16,0 0-6 16,0 0 0-16,0 0 6 15,5 15 8-15,13 14 5 16,29 53 7-16,-25-19 2 16,-3 11 4-16,-8 6 1 15,-2-1 3-15,-3-4 0 16,-2 6 2-16,-1-1-1 15,2-11 2-15,-1-1 1 16,3-14-2-16,-1-3 0 0,1-10-2 16,1-4 1-16,-1-10-2 15,2-6 1-15,-1-6-2 32,0-3 0-32,-2-5-4 0,-1 0 0 0,-3-6 0 15,-2-1 2-15,1 0 7 16,-1 0 9-16,0-1 20 15,0 0 13-15,0 0 10 16,0-1 0-16,0 1-17 16,6-10-13-16,0-12-16 15,39-33-5-15,-27 25-6 16,3 1 0-16,-2 0 2 16,1 4 1-16,-5 6 5 15,-2 3 4-15,1 5 7 16,-3 3 2-16,1 1 1 15,-3 1 0-15,0 2-4 0,-1 1-5 16,1 0-9-16,4 3-3 16,-5 1-7-16,2 0-5 15,-1 4-10-15,-5-3-3 16,4 5-8-16,-1 1-2 16,1 3 0-16,4 4 1 15,-3 9 3-15,0 7 2 16,-2 10 8-16,-5 2 3 0,-2-2 8 15,-1-3 4-15,-7-5 2 16,0 3 1-16,-3-1-1 16,-2-3-2-1,5-2-13-15,-5-5-13 0,2-7-47 16,0-2-42-16,-7-8-165 16,2-4 181-16</inkml:trace>
  <inkml:trace contextRef="#ctx0" brushRef="#br0" timeOffset="101217.426">21936 13537 1459 0,'8'10'517'16,"-7"-10"-443"-16,-1 3-83 15,0-3-71-15,0 0-15 16,-1 0-4-16,0 0 21 16,1 0 44-16,0 0 23 15,0 0 15-15,0 0 4 0,3 2 5 16,11 8 6-16,30 28 12 15,-29-30 4-15,5-1 7 16,1 0-5-16,6-1-13 16,4-1-5-1,1-3-8-15,2-1-4 0,3-1-4 16,-3-4-2-16,1-1-2 16,-5 1-3-16,-2-1-3 15,-5 0-1-15,-4-1-5 16,-4-2 0-16,-4-1 2 15,-2 1 0-15,-3 0 6 16,-3-1 3-16,-1-1 2 16,-1-2 1-16,-1-3-1 15,-1-4-2-15,-6-1-4 16,-1-2-1-16,-9-3-5 16,-1 2-6-16,-7 1-5 0,-2 3-1 15,-8 5-4-15,-1 5-1 16,-7 3-11 15,-6 3-9-31,3 3-13 0,-1 0 3 0,3 8 3 0,6 2-2 16,-1 11 9-16,0 3 2 15,4 6 17-15,0 6 16 16,7-1 14-16,2 7 0 16,5 2 1-16,5-2 3 0,9 3 8 15,5-2 4-15,8-4 3 16,6 2 0-16,13 4-2 15,5 2 9-15,12 1 13 16,2-4 18-16,2-9 29 16,2-5 4-16,3-6 11 15,6-1-13-15,7-7-26 16,7-1-14-16,-1-3-24 16,-4-3-7-16,-11-3-8 15,-4 2-3-15,-14-4-7 16,-3-4-9-16,-5-2-19 15,-3-4-18-15,2-7-96 16,1 0-119-16,-1-24 167 16</inkml:trace>
  <inkml:trace contextRef="#ctx0" brushRef="#br0" timeOffset="102258.932">14264 15567 1040 0,'-3'-1'358'16,"-2"-7"-308"-16,-10-14-165 0,-5-7-32 16,-5-8 13-16,-2 5 15 15,2 11 128-15,-3 5 27 16,-2 5 8-16,-7-4-5 15,-3-3-58-15,1 1-39 16,-4 2-51-16,6 5 3 16,5 6 47-16,-2 3 41 15,11 1 60-15,1 1 5 16,6 0-2-16,6 1 5 0,4-1 11 16,3-1 0-16,3 0-5 15,0 0 0-15,0-1-7 16,0-1 10-16,0 2 11 15,0-1 1-15,0 1-1 16,-1 0-8-16,-1 0-7 16,2 0 4-16,0 0 11 15,-1 0 3-15,0 0-5 16,0 0-11-16,0 0-18 16,-10 1-5-16,-19 2-8 15,-32 1-3-15,25 1-5 16,-2 1 0-16,4 4-2 15,0 0-2-15,7 4-6 16,3 0-5-16,1 5-10 16,6 4-4-16,-6 11 2 15,3 8 1-15,4 6 7 0,0 1 1 16,10 0 7 0,2-2-1-16,7 5-2 0,9 0-1 15,3-3-3-15,3-1-1 16,4-3 0-16,-1 0 0 15,4-7 1-15,-3-6 1 16,12-8 1-16,4-2 0 16,9-2 1-16,8-2 0 15,-9-10-1 1,-23-3-1-16,1 0-3 0,63 6-4 16,0-7-5-16,-5-1-4 0,-34-9-7 15,-1-3-6 1,-3-2-8-16,-1-4-10 0,-2-2-28 15,2-1-27-15,-2-17-94 16,2-13-112-16,-7-25 197 16</inkml:trace>
  <inkml:trace contextRef="#ctx0" brushRef="#br0" timeOffset="102648.802">14497 14810 1447 0,'0'3'499'0,"1"0"-433"16,-1 7-108-16,1 8-6 16,-1 19 15-16,3 16 13 0,1 21 18 15,1 0 1-15,1 4 1 16,0-2 2-16,0-4-1 16,-2 3-1-1,1 1 4-15,-3-8 4 0,2-7 4 16,-1-2 3-16,1-7-3 15,-2 3-2-15,1-4-4 16,1-2-1-16,1-5-5 16,0-2-10-16,3-7-26 15,0-4-30-15,5-6-108 16,7-5-105-16,10-5 173 16</inkml:trace>
  <inkml:trace contextRef="#ctx0" brushRef="#br0" timeOffset="103406.257">15029 15399 921 0,'0'0'359'16,"0"0"-242"-16,0 0-71 16,-1 0-29-16,1 0-4 15,-1 0-5-15,0 0 1 0,0 0 2 16,-1 0 7-16,-2 19 12 16,-9 41 4-1,11-18-3-15,-1 2-4 0,5 0 3 16,3-2 2-16,5-4-3 15,2 4-2-15,6 0-17 16,0-1-6-16,6-4-3 16,2-3 0-16,0-3-1 15,1 2-1-15,-1-3-1 16,1-6-1-16,-4-8 0 16,-3-2 1-16,-2-7 1 15,3 0 0-15,-2-6 0 16,0-1-2-16,8-6-2 15,-1-2-2-15,1-4 2 16,4-3 1-16,-6-2 3 0,-5-1 2 16,1-3 2-16,-2-1 0 15,-1-1-1-15,-1 3 0 16,-2 1-2-16,-3 1 0 16,-5-3-2-16,-3-4-2 15,-1-5 0-15,-3 0-3 16,-2 4 2-16,0-3 0 15,-4 5-1-15,-1 0 0 16,-3 2 0-16,-1 2 1 0,-4-3 2 16,-2 2 3-16,-1-3 0 15,-3-1-1-15,-8-2-9 16,-1 0-8-16,-3 2-14 16,1 6-5-16,2 4 3 15,-1 3 7-15,5 4 19 16,0 1 5-16,3 6 7 15,0 0-1-15,-3 3-3 16,3 5 2-16,-3 0-1 16,2 3-1-16,-3 2-2 15,-2 3-2-15,3 12-9 16,-3 2-7-16,2 8-30 16,3 1-50-16,2 3 65 15</inkml:trace>
  <inkml:trace contextRef="#ctx0" brushRef="#br0" timeOffset="104125.39">16411 15118 621 0,'0'2'287'16,"0"-3"-61"-16,0-2-220 15,0 3-27-15,0 0 13 16,-1 0 6-16,0 0 28 15,0 0 15-15,0 0 33 16,0 0 15-16,-9 0 7 16,-8 0-6-16,-33 3-40 15,28-1-20-15,-9 0-24 16,-6 3-5-16,-7 2-1 16,-6 0-1-16,-2 1 2 15,6 1 0-15,10 3-2 16,7-2-6-16,13 0-9 15,3 0-3-15,7-1-6 16,4 1-7-16,5 5-3 0,7 4-2 16,9 4 6-1,7 1 10-15,13 2 11 0,2 0 3 16,11-7 5-16,-2-3 4 16,-1-6 5-16,-5-2 1 15,-4 1 1-15,-1 3-2 16,-3 1-1-16,1 2 0 15,-8 3 0-15,-2 0 1 0,-8 2-1 16,-1 4-1-16,-7 0-3 16,-1-2-1-16,-5 5-11 15,-4-3-4-15,-8 7-1 16,-5 7 2-16,-8 1 14 16,-5 3 7-16,-5-7 5 15,-6-4 0-15,-2 3-1 16,-3-3-2-16,-2 2 2 15,-3 1-2-15,-5-9-4 16,-1-3-6-16,-1-7-35 16,-1-6-35-16,3-2-265 15,0-7 228-15</inkml:trace>
  <inkml:trace contextRef="#ctx0" brushRef="#br0" timeOffset="105071.863">16613 15109 985 0,'15'49'406'15,"-15"-47"-188"-15,0-2-216 16,0 0-36-16,0 0-9 16,0 0-1-16,0 0 10 15,4 3 8-15,19 15 18 16,32 27 6-16,-27-27 5 16,-1-4 4-16,9 0-1 15,2 0 1-15,8-5-3 0,5-3-2 16,-1-6 2-1,1 0 2-15,-1-5 6 0,-2 1 0 16,-4-6-3-16,-2-1-4 16,-5-4-8-16,-2-1-2 15,1 0-4-15,-4-4-4 16,-4 3 2-16,-5 3 0 16,-8 2 7-16,-2 2 4 15,-7 2 3-15,-2-1-1 0,-5-4 0 16,-2-1-2-16,-6-3-1 15,-3-6-1 1,-10-3-7-16,-6-2-5 0,-6-1-4 16,-6 5 1-16,1 4 9 15,-2 4 5-15,-7 6 7 16,4 1 1-16,-6 7-3 16,2 3-3-16,-2 7-26 15,-1 2-3-15,5 3 5 16,3 2 7-16,12 5 23 15,5 4 3-15,-2 2-3 16,7 4-1-16,1-2 1 16,-1-1 0-16,8 1 0 15,-2-3-2-15,5 5-1 16,1 2 0-16,5 11 3 16,3 1 5-16,1-4 12 0,3-2 2 15,3-5-1-15,3 1-4 16,4 9-10-16,3-1-2 15,6-4 11-15,-3-2 9 16,3-12 17-16,3 2 8 16,-3-1-1-16,10 1-6 15,8 6-6-15,5-5-10 16,12 1-5-16,-2-4-5 16,3-8-18-16,-3-2-9 0,-3-9-31 15,0-2-24 1,1-4-99-16,1-4-88 0,4-14 156 15</inkml:trace>
  <inkml:trace contextRef="#ctx0" brushRef="#br0" timeOffset="105554.879">18472 14707 1372 0,'3'5'477'16,"2"1"-435"-16,0-2-36 15,5 9-15-15,0 3 1 16,2 8 5-16,-1 4 3 16,1 9-2-16,-1 4 1 15,-2 9-2-15,1 5-1 0,-3 4 1 16,4 2-1-16,1 0 2 15,0-2 0-15,2 1 0 16,-4-1 0-16,3-2 1 16,-2-5 1-16,-2-2 1 15,1-2-15-15,-2-7-41 16,0 0-17-16,0-5-46 16,0 0-15-16,0 4-49 15,2-2-62-15,-3-6 157 16</inkml:trace>
  <inkml:trace contextRef="#ctx0" brushRef="#br0" timeOffset="105985.281">18005 15173 1339 0,'4'8'499'16,"-3"-7"-405"-16,3 0-82 0,4 0-66 15,7 2 1-15,15-2 15 16,8 2 18-16,12 0 13 15,4 0 2-15,13 3 4 16,4-6 0-16,11 4 1 16,1 0 0-16,-7-6 1 15,-3-1 2-15,-5 1 4 16,-3-6-1-16,-3 3 0 16,-1 2-3-16,-8-3-41 15,-1 3-45-15,-11-3-131 16,2 0-74-16,-10-2-107 15,-4-2 224-15</inkml:trace>
  <inkml:trace contextRef="#ctx0" brushRef="#br0" timeOffset="106407.699">19181 15139 134 0,'0'0'115'0,"0"0"44"0,0 0-4 15,1 10 0-15,-4 5-2 16,-14 35-22-16,3-24-16 15,-4 7-44-15,4 6-22 16,-8-1-28-16,-2 4-7 16,4 4-6-16,1 4 1 15,5 3 7-15,1-3 2 0,5-9 5 16,4-3 3-16,2-4 17 16,5 1 3-16,5 0-3 15,2-5-2-15,6-6-21 16,3-7-10-1,0-4-12-15,6-3-8 0,3-5-9 16,0-1 0-16,8-5 10 16,0-5 6-16,-1-2 4 15,1-1 3-15,-6-4 3 16,-5-3 3-16,-5-4 3 16,-2-2-1-16,-4-3-1 15,-1 1-1-15,-5-2 2 16,0 1 1-16,-6 0 0 15,-1-1-1-15,-7-6-7 16,-8-4-3-16,-13-11-7 16,-6 5-5-16,-13-5-1 15,-4 2-1-15,-1 4 1 16,-1-3-9-16,1 13-53 0,-2 5-52 16,4 8 76-16</inkml:trace>
  <inkml:trace contextRef="#ctx0" brushRef="#br0" timeOffset="107409.178">20093 15183 1366 0,'10'11'514'0,"-9"-10"-387"16,0 2-98-1,-1 2-68-15,0-5-7 0,0 0-11 16,3 30 9-16,1 47 25 15,-5-25 6-15,0 14 18 16,0-1 0-16,-3 5 1 16,4 1-1-16,-3 2-1 15,-1-4 5-15,0 5 12 0,-2-1 0 16,5-11 4-16,-4-4 0 16,2-15-7-16,0-6 1 15,-1-9-2-15,1-4-6 16,7-7-5-16,-6-4-2 15,4-6-7-15,0-4-5 16,-5 1-8-16,4-3 1 16,-1-1 5-16,0 0 4 15,0 0 9-15,0 0 3 0,0 0 10 16,0-1 0-16,-1-1 7 16,0 1 1-16,-1-7-4 15,-3-16-2-15,-6-42-9 16,7 12-5-16,-4-22-2 15,3-16-3-15,0-11 0 16,5 3-2-16,3 2 0 16,7 11 1-16,0 8 1 15,2 4 2-15,-3 15 2 16,2 8 1-16,-1 13 5 16,-2 7 0-16,1 10 1 15,-3 1 1-15,-1 1 0 16,0 2 1-16,-2-2-3 15,1 4 0-15,0 1-4 16,2 2-1-16,3 4-1 16,-3-2-2-16,3 0-1 15,-1 1-1-15,1 0 0 0,1 2-1 16,1 1-2-16,0 2-4 16,1 2-9-16,2 0-9 15,1 2-18-15,-1 1-8 16,2 1-6-16,2 3-1 15,1 6-3-15,0 4 4 16,2 9 9-16,-1 3 8 16,-2 9 24-16,-4-1 9 15,-2 1-7-15,-3 2-12 16,-6 3-20-16,-2 4-11 0,-7 4 10 16,-3-6 15-16,-6-7 20 15,-3-4 10-15,-8-3-6 16,-2 0-8-16,-10 5-29 15,-6-2-16-15,-4-7-2 16,5-3 12-16,-2-11 45 16,1-3 26-16,-3-7 25 15,-4-1-3 1,-3-4-15-16,2-4-13 0,6-6-63 16,0-4-163-16,12-21 147 15</inkml:trace>
  <inkml:trace contextRef="#ctx0" brushRef="#br0" timeOffset="107957.296">20553 15116 905 0,'1'5'331'16,"-1"-5"-195"-16,0 5-213 15,-1-5-13 1,1 1 27-16,0 21 8 0,1 32 58 16,0-28 12-16,2 3 6 15,2 5 4-15,-2-3-7 16,4 0-1-16,0-9 1 16,0-3 7-16,2-2 12 15,4-2 7-15,2-3 9 16,1 2-2-16,5-6-14 15,2-2-8-15,5-4-18 16,0-3-12-16,4-7-13 16,0-2-8-1,1-8-10-15,1 1-3 0,-5-4 4 0,-4-3 5 16,-3-6 14-16,-4-3 5 16,-3-4 6-16,0 2 1 15,-6 7 1-15,-4 3 0 16,-1 6-3-16,-8 0-7 15,-6-5-83-15,-3-5-113 16,-7-17 131-16</inkml:trace>
  <inkml:trace contextRef="#ctx0" brushRef="#br0" timeOffset="108590.714">20968 15021 1072 0,'89'78'411'0,"-89"-78"-295"16,-1 0-72-16,2 2-47 15,-1-2-4-15,0 0-2 16,0 0-1-16,0 0 1 15,0 0 1-15,7 13-1 0,-1-1 0 16,21 35-1-16,-18-23 1 16,1 5 2-16,-1 2 2 15,-2-1 5 1,0-3 1-16,0 0 1 0,-1-4 0 16,0-3-1-16,0-3-1 15,-2-3 0-15,2 1-13 16,-1-2-13-16,-3 1-13 0,-1-4-33 15,-2-3 2-15,1-1 13 16,-1-3 15-16,1-2 39 16,0-1 14-16,0 0 18 15,0 0 7-15,0-1 4 16,-1 0 0-16,-1 0-10 16,1 0-5-16,0-9-5 15,-2-12-5-15,-4-42-6 16,9 22 0-16,3-7-4 15,2-7 0-15,3 12 0 16,0-3 1-16,4 4 11 16,1 2 5-16,0 0 16 15,1 6 9-15,-2 12 5 16,1 3 0-16,-2 8 0 16,-2 4-5-16,1 2-4 15,-4 1-5-15,1 5-22 16,0-1-20-16,2 2-43 15,0 3-38-15,3 3-103 0,-1 2-89 16,1 11 171-16</inkml:trace>
  <inkml:trace contextRef="#ctx0" brushRef="#br0" timeOffset="109391.388">21365 14997 1219 0,'-15'94'428'15,"16"-93"-351"-15,1 4-95 16,-1-4-7-16,-1-1 3 16,0 0 1-16,0 0 11 15,2 0 4-15,13 5 4 16,1 0 1-16,31 14-1 16,-25-15 0-16,1 3 1 15,4-1 0-15,-4-1 7 0,1-2 5 16,2-2 11-1,-2-2 4-15,6-3 3 0,0 0-3 16,1-2-8-16,2 4-5 16,1-5-11-16,0 0-4 15,1-2-21-15,-2-5-12 16,-2-3-19-16,-1-5-6 16,-3-2 7-16,-5-2 8 0,-4 1 18 15,0 4 8 1,-10 3 12-16,3 3 3 0,-6-1 1 15,-5-3-2-15,-4-3-17 16,0-3-11-16,-11 1-21 16,-1 2-13-16,-10 3-13 15,-8 4-2-15,-6 6-4 16,-7 6-20-16,-4 7-28 16,0 8-20-16,-1 12 17 15,6 4 39-15,6 7 79 16,7 2 44-16,8 0 43 15,3 1 9-15,7 3-1 16,-1-1 0-16,6 2 6 16,3-8 8-16,5-2 30 15,4 1 0-15,7 0-27 16,3 6-14-16,7 2-10 16,5-2 2-16,12-5 22 15,6-2 5-15,15 1-14 0,6-1 4 16,6-1-9-1,2-2-1-15,0-3-14 0,-1-2-13 16,3-5-24-16,-1-1-11 16,-3-6-19-16,-7-4-15 15,-11-3-49-15,-5 1-45 16,-7-10 69-16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13:18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10261 7650 740 0,'-11'6'333'16,"3"-7"-87"-16,6 1-264 16,2 1-10-16,0-1-8 15,0 0 0-15,-1-1 31 0,0 0 10 16,0 0 19-16,0 0 9 15,-11-3 16-15,-2 1 0 16,-27-12-11-16,26 11-10 16,-1 0-16-16,1 1-7 15,-5 1-18-15,-2 1-10 16,-8 2-13-16,-9 5-2 16,-7 11 12-16,-4 8 6 15,-3 15 11-15,4 3 4 0,4 4 2 16,4 1 0-16,4 3 1 15,2 5 0-15,-1 11 1 16,-1 6 1-16,-2 6 0 16,-2 1 0-16,-5 11 0 15,0-1 0-15,-1 9 0 16,1 0 0-16,4-6 0 16,4 7 0-16,6-13 0 15,7 2 1-15,3 0 0 16,3-9 0-16,5 6 2 15,-1-3-1-15,5 2 2 16,2 5 0-16,2-2 2 16,3-3 0-16,3-3 1 15,4-5-1-15,0 5-2 16,2 1 4-16,-3-7 9 16,-2 2 5-16,0-5 4 15,2-6-2-15,1 6-7 0,1 0-2 16,1-4-2-16,2 3-3 15,-4-6-4-15,4-5-2 16,5-4-3-16,-3 2 0 16,5 0 0-16,0 4-1 15,4-3 1-15,1 0-1 16,1-2 0-16,2-5 0 16,4 6 0-16,3 0 0 0,2 3 0 15,4 2 0-15,-1 3 1 16,-1 2-1-16,1-6 0 15,-3-6 0-15,-3-7 1 16,1-4 0-16,-3-2 3 16,1 1 6-16,0-5 5 15,-1-5 0-15,3-8-2 16,4-2-6-16,2-5-6 16,2 0 0-16,3-9-2 15,2-1-1-15,-3-7 0 16,-2-3-1-16,3 0 1 15,-7-6 0-15,2-3-2 16,0-1 0-16,-3-5-1 16,2-1-1-16,0-2 0 15,2 0 1-15,1-3 1 16,2-3 0-16,-4-3 2 0,-1-5-1 16,-6 1 2-16,2 2 0 15,-8 2 1-15,2-2 0 16,-3-5 1-16,-3-5 0 15,3-12-1-15,-2-1 0 16,5-4 0-16,-1-4 0 16,1-2 0-16,2-2 0 15,-2-5 1-15,3 0 0 16,-1 1-1-16,2-9 1 16,-2-3 0-16,4 4-1 0,-3-5-1 15,-1 3-4-15,-1-3-4 16,-8-3-1-16,0 1-1 15,-4-3 1-15,2 4 6 16,-2 0-1-16,-1-1 2 16,1-3 1-16,-5 1-1 15,-1 1 2-15,-3 5 1 16,-2 7 0-16,-3-2 1 16,1-1 1-16,0-2 1 15,-1 0-1-15,-1 2 1 16,-2 6-2-16,-4-3 1 15,5-1 2-15,-5 7 14 16,-1 6 9-16,-3 12 17 16,-3 8 5-16,3 6-8 15,-5-1-9-15,2 3-18 16,-2-4-6-16,-2-2-7 16,2-6-1-16,-4-9 0 0,0 3 0 15,-3-7 0-15,2 4 1 16,3 1 1-16,0 0-2 15,2 7 0 1,1 0 0-16,1 4 0 0,1-4-2 16,-2-6 1-16,1-1-1 15,0-2 1-15,1-4-1 16,2 4 0-16,-1 1 0 16,-2 2-7-16,-2 4-2 0,-2-1-3 15,-3-3-5-15,1 7 4 16,-3 2-4-16,5 0-1 15,-2 3-1-15,-4-4-1 16,0 4 5-16,-8 8 6 16,-2 2 4-16,0 4 2 15,-2 3-3-15,-1 0-6 16,0 0-3-16,3 1-17 16,-2-2-12-16,1 2-76 15,-4 2 80-15</inkml:trace>
  <inkml:trace contextRef="#ctx0" brushRef="#br0" timeOffset="2238.879">15000 7661 1253 0,'-10'2'400'15,"0"0"-427"-15,5 1-43 16,-1-1-19-16,2 0 11 15,-2 1 18-15,0-2 41 16,-1-1 21-16,-2 0 37 16,0-4 6-16,-6 0 1 15,1-2 0-15,-1-1-3 16,0 1 1-16,2-1 2 16,4 2-8-16,1 1-16 15,0 0-7-15,3 0-10 16,2 1 0-16,-3 0 1 15,1 2 1-15,3 1 6 16,1-1 0-16,0 1-1 0,1 0 0 16,0-1-5-16,-1 1-1 15,-1-1 3-15,1 1 4 16,0 0 17-16,0-1 7 16,0-1 8-16,-6 1-4 15,-18 1-13-15,-35 0-8 16,27 4-14-16,-6 0-2 15,-2 7-5-15,-2 1-3 16,-1 8-4-16,5 3 0 16,2 6-3-16,0 2 0 0,-4 5-3 15,-4 1-4-15,-8 6-2 16,-1 9-1-16,2 11-1 16,3 1-1-16,5 4 5 15,2-2 3-15,7-3 7 16,3 4 6-16,5 5 1 15,4-3 0-15,-4 7 1 16,5 1 0-16,-1-3-2 16,0 3 0-16,5 8-3 15,2 2 1-15,2 14 4 16,3 7-15-16,0 8-2 16,1 3 0-16,0-3-3 15,2-6 17-15,0-22 3 16,1-8 2-16,3-5 1 15,2 7 1-15,0 7-1 16,2-1 2-16,1 3 2 16,1-3-2-16,4 7 1 0,0 4-2 15,2-1-3-15,0 0 0 16,1-6-1-16,4 4-2 16,3 9 1-16,1-2 0 15,0-13 1-15,2-11 1 16,-3-25-1-16,4 0-1 15,4 4-1-15,-2 0 0 0,8 7 2 16,-3-5-1-16,1-5 1 16,5-2 0-16,1-8 0 15,3 3 2-15,3-3-1 16,3 3 1-16,2-3-2 16,0-6 0-16,0-3 0 15,-2-5 0-15,-3-2 0 16,-4-4 0-16,0-6 1 15,-1-7 1-15,-3-7 0 16,0-1-1-16,1-4 0 16,-1-3 1-16,3-4-2 15,0-3 1-15,1-6-1 16,1-2 0-16,-5-5-1 16,2-4-1-16,-6-1 1 15,2-3 0-15,-1-7-1 16,0-5 1-16,2-6 1 15,-1-3 0-15,2 1 0 16,-3-1-1-16,-5-3 0 0,0 1 0 16,-7-3 0-16,0 5 1 15,-4 3 2-15,-3 1-1 16,-1 7 1-16,-2 4-1 16,-1-7-1-16,1-3 2 15,0-6-2-15,-1-16 1 16,1-10 0-16,-2 0 0 15,2-14-1-15,0 6 0 0,0-3 0 16,1-5 0 0,-1 7 0-16,3-3 0 15,0 9-1-15,-2 7 0 0,-1-4 0 16,-2 4 1-16,-2 4 0 16,0-2 1-16,-4 4 0 15,0 3 0-15,3-6 0 16,-1-4-1-16,1-3 0 15,-5-9 0-15,1-6 0 16,-7 1 1-16,1-2-1 16,-3 10-1-16,-1 18 1 15,1 7 0-15,-3 15 6 16,2 0 0-16,-3-2 2 16,-1 0-1-16,-1-9-3 15,0-5 0-15,0-9-2 16,-2-6-2-16,3 1 0 0,2 6 0 15,2 10 1 1,0 6-1-16,-2 3 2 0,2 3 0 16,-2 3-1-16,0-1 1 15,-1 5 0-15,-1-2 1 16,0 3 3-16,-2 6 3 16,1 6 5-16,-1 3 2 15,0 6 0-15,-4-2-2 16,2-1-5-16,-6 0-3 0,-2 1-4 15,0 0-1-15,-2 1-3 16,0-1-2-16,2-2-3 16,1 1 0-16,2 4-2 15,2 1-2-15,5 7-8 16,4-1-10 0,4 1-59-16,0-5-91 0,8-18 116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14:29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17391 15993 1083 0,'0'3'401'0,"2"-4"-330"16,-2 0-60-16,0 1-45 15,0-1 0-15,-2-1 26 16,2 2 21-16,0 0 39 15,0 0 13-15,0 0-2 16,0 0-9-16,-1 0-31 16,1 0-11-16,0 0-5 0,0 0 2 15,0 0 6-15,-1 0 4 16,1 0 0 0,0 0-3-16,0 0-6 0,0 0-4 15,0 0-5-15,-1-1 0 16,0 0-1-16,0 0-1 15,-1 0 0-15,1 0 1 16,0 0 2-16,-5-8 2 16,4-2 0-16,-8-4-2 15,-32-31-3-15,30 29 0 0,-3 0-1 16,1 1 0-16,-5-5-5 16,-4-4-4-16,-4-5-14 15,-3-4-7-15,-7 1-8 16,-1 3-3-16,-10 1 1 15,-4 6 5-15,4-3 10 16,-2-2 1-16,7-3-1 16,1 0 0-16,8 4 0 15,-1 1 5-15,4 8 8 16,-3 0 3-16,-4 7 3 16,0 3 2-16,-7 4 6 15,-2 1 2-15,-5 3 3 16,-1 0 0-16,2 0 0 15,3 1-1-15,5 0 2 16,1 1 3-16,-1 1 1 16,-3 0 1-16,-5 3-5 15,0-2-2-15,1 5-4 0,0-1 0 16,8 1-2 0,-1 0 0-16,6 1 1 0,1 4-2 15,-6 1-1-15,-5 3 0 16,-3 2 1-16,-2 1 3 15,6-4 3-15,3 2 1 16,9-4 1-16,-1-4-1 16,6 4-1-16,3-4 2 15,1-2 0-15,8 4 0 0,-4-1-2 16,-1 4-2-16,-1 5-3 16,-4-1-3-16,0 5-3 15,0-1-1-15,-1 5 1 16,1-4 2-16,-1 2 4 15,-4 2 1-15,2 5 1 16,-3 6 0-16,1 3-2 16,-1-1-2-16,2-2 0 15,2 2 0-15,4-2 1 16,1 3 3-16,2-4 0 16,-2 0 1-16,-4 10 0 15,-2-3-1-15,2 6-1 16,2-3 0-16,6-11-4 15,4-2-4-15,4-1-3 16,1-2-3-16,4 8 3 0,3 2 2 16,5 1 5-16,1 1 3 15,6 2 0-15,4 3 0 16,2-1-8-16,3 3-1 16,1-1-4-16,6-3-1 15,5-3 4-15,1-1 2 16,4-2 4-16,-4-2 1 15,-3 5 3-15,3 0 1 0,0-9 3 16,3-5 3 0,6-5 6-16,-1-2 3 0,3 2 3 15,3-2 4-15,3-2 1 16,1-5 2-16,0-1 0 16,-2 3-1-16,-2-5 0 15,0 2-2-15,1-6-1 16,3-1-2-16,4 1-5 15,1-5-3-15,0 0-5 16,0 1 0-16,-1-5-2 16,-4 2 1-16,-5 2 1 15,-1-3 1-15,-3-1 0 16,2 2 2-16,2-3-1 16,1-1-1-16,1 1 0 15,1-4-1-15,-2 3-1 16,-3 0-1-16,-6-1-1 15,-4 0 0-15,0 0-1 16,5 0 0-16,3 1-1 16,1-3-2-16,4-2-2 0,-2-1-1 15,1-2-1-15,2 0 1 16,-4 1 1-16,-2-4-1 16,-3 2 1-16,-2-3 1 15,-3-4 0-15,2 2 2 16,-1-4-2-16,0 0 0 15,3-1 0-15,-1 0 0 16,1 0 2-16,-3-1 0 0,3 2 0 16,-2-7 0-1,-2-4-3-15,1-3-2 0,-6-4-6 16,4 4-4-16,-7 3-8 16,5-1-4-16,-6 2-1 15,-4-6-1-15,4-1 6 16,-6 0 4-16,1 1 9 15,1 5 3-15,-3-3 4 16,4 0 0-16,0-8-2 16,0-5-2-16,2 1-2 15,-4-1-1-15,2 6 0 16,-3-3 1-16,-2 0-3 16,-1 5-2-16,-5 1-3 15,0 7 1-15,-4-1 3 16,1-1 1-16,-4-8-2 15,-1 0-9-15,-5 0-28 0,-3-6-22 16,-1-4-47-16,1 2-32 16,-1-10 97-16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15:12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12672 15689 378 0,'0'-1'156'15,"0"4"-74"-15,0-3-79 0,0-2-4 16,-2 1 1-16,1 0 10 16,0 0 21-16,0 0 5 15,0 0 3-15,0-1-9 16,-1 1-18-16,1 0-7 15,0 1 4-15,0 0 9 16,-1 0 33-16,1 0 16 16,-1 0 17-16,1 0-5 15,0-1-28-15,0 1-14 0,0 0-25 16,0 0-7-16,-1 0-3 16,1-1-1-16,0 0 0 15,0 0 0-15,-6-1 0 16,0 1 0-16,-2 0-1 15,0-1 1-15,-3-1 0 16,-30-10 0-16,28 9-1 16,-4-2-1-16,2 1-8 15,0 0-5-15,-2-1-5 16,-1 2-1-16,0 1 9 16,-1 1 5-16,-2 0 9 15,0 1 3-15,-3-1-2 16,-2 2-1-16,-1 4-1 15,-5-2-1-15,-2 5 0 16,-2 0-1-16,-3 0 0 16,1 3 4-16,3 0 7 15,3 2 9-15,1 6-2 0,4 0-2 16,-8 6-8 0,-3-1-7-16,-3 6-3 0,-2 0-1 15,1-3 1-15,3 3 1 16,2 0 1-16,1 3 0 15,3 5 5-15,5-2 6 16,4-2 8-16,2-3 3 16,6-3 4-16,-3-3 0 0,8 0 0 15,-2 0 1-15,7 2-2 16,-2 1-1-16,0 2-4 16,4 0-4-16,-2 2-6 15,1 1-4-15,1 8-3 16,2 3-1-16,-3 1 0 15,3-2 0-15,-2-5 0 16,-1-2 0-16,1 3-1 16,-5 6-1-16,6 9 0 15,-1 4 0-15,3 10-1 16,2-4 0-16,0-1-1 16,2-2 2-16,5-6-1 15,2-2 1-15,3-6 1 16,-1-2-1-16,3 0-1 15,3 3 1-15,0 1-1 16,1-6 0-16,-3-6 0 16,-1-7-1-16,4 1 0 0,0-1-1 15,7-1-3 1,-2-1-3-16,4-7-2 0,1 0 0 16,0-1 1-16,3-4 0 15,-1-5-5-15,1-3 1 16,4-4 2-16,-1 1 0 15,0-1 5-15,2 1-1 16,-5-4-1-16,-4 0 1 16,3-5 2-16,-2-3 1 0,7 4 1 15,-2-5 0 1,3-2 2-16,1-1 1 0,-5-1 0 16,0-1 1-16,-3 0 0 15,0 0 2 1,0-2 1-16,-2-2 1 0,0-2 0 15,-1-1 0 1,-5-1 0-16,3 1 0 0,-5-4 0 16,-2-5-1-16,5-8 0 15,-1-6-1-15,4 2 0 16,-3 2 0-16,0 6 0 16,-2-4 0-16,0-1 0 15,2 2-1-15,1-2 0 16,1 4-1-16,0-2 0 15,0-3 0-15,0-4 0 16,-1-5 0-16,0 5 0 16,-3-3 1-16,-2 8 0 0,-2 5-1 15,-7-3 0-15,-3 6-2 16,-1 3 0-16,-2 3 0 16,2 5 2-16,-3-2 0 15,1-1 1-15,-5-2 1 16,2-5-1-16,2 0 1 15,-2-1 0-15,-3 1 1 16,4 8 3-16,-4 0 2 0,1 3 1 16,-1-1-2-16,-6-5-2 15,2 2-2-15,-3-3-2 16,1 2-1-16,-3-5-2 16,-1-2-1-1,0 0-7-15,-6-5-1 0,-1-5-6 16,3-1-2-16,-1-2-7 15,0 1-13-15,1 1-23 16,0 0-23-16,-3-9-46 16,2-2-23-16,-1-3-88 15,2-6 149-15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40:21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14317 7941 253 0,'-5'-1'64'0,"6"1"-100"15,-1-1-37-15,-1 1 0 0,0 0 58 16,0-2 52-16,0 2 81 16,-1-1 21-16,1 0-7 15,0 0-17-15,0 0-32 16,0 0-14-16,0 0-22 16,0-1-14-16,-1 1-23 15,1 1-6-15,0 0-3 16,0-1 0-16,0 1 4 15,1 0 3-15,0-1 7 16,0 0 5-16,-1 0 5 16,-1 1-1-16,1 0-9 15,0-1-6-15,1 1-8 16,0-2-1-16,0 1 0 16,0 1 2-16,0 0 11 15,-1-1 4-15,0 0 4 16,0 0 0-16,0 1-8 0,1 0-5 15,0 0-3-15,0 0-1 16,0 0 1-16,0 0-1 16,0 0 0-16,0 0 0 15,0 0-1-15,0 0-1 16,0 0-1-16,0 0-1 16,0 0 1-16,0 0 2 15,0-1 14-15,6-1 1 16,5 1 0-16,2-1-2 15,23-6-14-15,-28 8-1 16,-1-2-1-16,0 2 0 0,-1 0 1 16,-1 0-1-16,2 0 1 15,-4-2 0-15,7 1-1 16,3 1 1-16,2 1-1 16,0-1 0-16,-1 0 0 15,-3 0 0-15,2 2 0 16,2-1 0-16,1 0 0 15,-1-1 0-15,0-2 0 16,0 0 0-16,0 2 0 16,1 0 0-16,3 2-1 15,-3-1 1-15,4-1-1 16,-1 0 1-16,1 0-1 16,3 1 1-16,-4 0 0 15,4 0 1-15,-2-1 0 16,-4 0 0-16,-2-1 0 15,-2 0-1-15,0 1 1 0,-2-2-1 16,2 2 1-16,-4-2 1 16,2 2 0-16,-4 0 0 15,1 0 1-15,3 2-1 16,-5-2 0-16,4 0-1 16,1-2 0-16,0 2 0 15,4 0-1-15,0 0 0 0,-2-1 1 16,0-2 0-16,0 2 0 15,1-2-1-15,0 2 0 16,1 0 0-16,-2-2 0 16,1 3 0-16,-2-4 0 15,1 2 1-15,-2 1-1 16,1 0 1-16,-2 1 1 16,0 0 1-16,-2-2 0 15,-4 1 0-15,1 1-1 16,-1 0-1-16,1 0-1 15,0 0 0-15,0 1-1 16,2-1 1-16,0 0 0 16,1 0 0-16,-2-1 1 15,1 1-1-15,1-1 0 16,0 1 0-16,1-1 0 16,-1 0-1-16,-1 1 0 15,1-1 1-15,5 1 0 16,-2 0 0-16,-5 0 0 0,3 0 0 15,-8 0 1-15,0-2 0 16,3 2-1-16,-4 0 0 16,0 0 0-16,0 0-1 15,0 0 1-15,0 0 0 16,0 0 0-16,0 0 1 16,2 0 0-16,1 0 0 15,-2 0 1-15,1 0-1 16,0 0 1-16,0 0-1 0,-1 0 0 15,1 0 0-15,1 2 1 16,-3-2 0-16,2 1 1 16,-2-1 2-16,0 0-1 15,0 0 1-15,0 0-2 16,0 0-1-16,0 0-2 16,1 2-1-16,4 5 0 15,1 2 0-15,-1 3 0 16,17 27 0-16,-15-24 0 15,-3 1 0-15,-3 1-1 16,1 6 0-16,4-1 1 16,-2 0-1-1,1 0 1-15,0-3 0 0,-6 1 1 16,-3 3 0-16,2 3 1 16,3 1 0-16,-1-1 0 0,2 4 1 15,1-3 0-15,-6 3 1 16,-3-4-1-16,4-4 1 15,-1 7-1-15,-1-4-1 16,7 8 1-16,-5 1-1 16,1-4 1-16,-1 1 0 15,-3-1-1-15,2-3-1 16,-1 2 1-16,6 0-1 16,-2-2 0-16,1-1 1 15,2-6 1-15,-4-3 0 0,1 0 1 16,0-1 0-16,-1 2 0 15,2 0 0-15,-2 0 2 16,-3-3 0-16,2-2 1 16,-5-1 1-16,3 3 1 15,4-1 0-15,-4-3 1 16,3-2-2-16,1 1-2 16,-1-1 1-16,0 1 0 15,-1-1 1-15,-2-3 2 16,5 1 1-16,-2-1 0 15,0 0 1-15,1-3-2 16,-1-3 1-16,-1 0 2 16,1 0-1-16,0 0 0 15,0 0-2-15,0 0-3 16,0 0-1-16,-1 0 1 16,1 0 1-16,0 0 2 15,0 0 3-15,1 0 0 0,0 0 0 16,-1 0 0-16,1 0-2 15,-1 0-2-15,0 0 0 16,-1 0 0-16,2 0 1 16,0 0 5-16,-1 0 3 15,0 0 2-15,0 0-1 16,0 0-4-16,0 0-4 16,-1 0-6-16,1 0-1 15,0 0-1-15,0 0 1 0,0 0 2 16,-6 4 0-16,2-2 4 15,-4 1 0-15,-5 2 1 16,-24 9-1-16,27-13-2 16,-4-1 0-16,2 0-4 15,-1 0 0-15,-4-1-1 16,-1 1-1-16,0-1-1 16,-2 1 1-16,0 0-1 15,-1 1 0-15,-1 0-2 16,-1-1-2-16,0 0 0 15,-2-1-1-15,5 0 2 16,-2 1 0-16,2 0 1 16,1 0 1-16,3 1-1 15,-3-1-2-15,2 0-2 16,-2 0 1-16,-3 0 0 16,4 2 2-16,-4 0 2 0,4 0 0 15,1 3 0-15,-3-2 1 16,2 2-1-16,-2 0 1 15,-4-3 0-15,1 3-1 16,-1-3 1-16,-1 3 0 16,3-3 0-16,0 2 0 15,-3-3-6-15,4 3-5 16,-4-1-11-16,0-1-3 0,5 3 3 16,-10-4 4-16,3 2 8 15,2 0 0-15,-6-2-1 16,4 0-2-16,-3 2-3 15,2 1 1-15,-2 0 6 16,-1 1 0-16,-2 0-18 16,-3 5-5-16,-2 0 0 15,-1 5 1-15,2 1 8 16,-6-2-3-16,1 7-4 16,-1-2-46-16,-1 0-168 15,5 3 171-15</inkml:trace>
  <inkml:trace contextRef="#ctx0" brushRef="#br0" timeOffset="57092.227">6867 636 112 0,'-1'-1'88'16,"0"0"13"-16,-1 0-10 15,1 0-24-15,0 0-1 16,0-1-3-16,0 1 1 16,0 0 7-16,-1 0 4 0,1 0 10 15,0 0-2-15,0 0-24 16,-1-1-7-16,-6-2-10 15,1-1-5 1,-1 1-3-16,-2-1-7 0,3 1-18 16,-1 1-2-16,0 0-1 15,1-1 2-15,1 0 8 16,-3-1 3-16,5 1 0 16,-3 0-4-16,-9-4-8 15,-29-14-4-15,24 16-3 16,-3-4-1-16,2 5 1 15,-3-1 0-15,-3 1 4 16,5 3 2-16,-4-3 2 16,1 0 1-16,-5 2-3 15,-5-4-2-15,-1 0-3 16,1 2 1-16,1-1 2 0,-1-1 1 16,0 6 2-16,-5 0-2 15,-11-1-2-15,-4 2 1 16,-8-7 0-16,-3 1 0 15,-1 0 2-15,2 5-3 16,-5 5-1-16,-4-2-1 16,-7 6-1-16,-6-7 1 15,8 2 0-15,4-3 0 16,-1 2 0-16,-1 4 0 16,-10-2 0-16,-5 8 0 0,4-1-1 15,2-2 1-15,-8 3 0 16,-1 0-1-16,-8 1 0 15,2 0 2-15,2-4-1 16,-1-2 1-16,-1-3-1 16,-3-1 0-16,5 4-1 15,3 0 1-15,1-4 0 16,-1 2 0-16,6-4 1 16,4 1 0-16,11 2 0 15,3-3 0-15,-2 1 0 16,2-2 0-16,2 4 0 15,1-2 0-15,8 2 0 16,2-3-1-16,-8 1 1 16,0 2 0-16,-8 1 0 15,-4 2 1-15,5 2 3 16,6 3 1-16,-8-2 4 0,0 6-2 16,-13 2-3-16,-10 0-2 15,2 6-4-15,-3-2 1 16,0 6 0-16,1 0-1 15,0 3 0-15,7 1 0 16,6 3-2-16,3 0-1 16,1 7 0-16,1 3 0 15,5 14-1-15,6 3 0 16,14 11 0-16,0 7-1 0,14 6-1 16,3 9-2-16,8 17-4 15,10 6-2-15,7 3-2 16,5 2 0-16,5-8 4 15,3-3 2-15,6-2 2 16,5-1 0-16,12 0-2 16,5 1-4-16,14 2-2 15,5-3-4-15,15-14 1 16,11-3 1-16,12-4 4 16,13-11 4-16,11-2 7 15,11-9 2-15,12-10 3 16,6-1 3-16,9-4 1 15,2 1-1-15,4 1 1 16,-4-3-2-16,2-12 0 16,2-3 2-16,-11-16 2 15,-2-4 4-15,-5-4 15 0,-7-5 2 16,-8-1 5-16,-3-1-1 16,-8-1-9-16,-4-1-1 15,0-1 4-15,-5-2 1 16,-3-3 0-16,1-3-3 15,8-4-10-15,2-2-4 16,1-2-6-16,-4-5-1 16,-2-7-1-16,1-4 0 15,-8-4 1-15,-3-2-1 0,-15 4-1 16,-10 3 1-16,-1 4-1 16,-6 3 1-16,-3-1 1 15,-1 3 1-15,-11-1-1 16,-5 1 1-16,-11 1-2 15,-5-1 0-15,-2 5 0 16,1-2 0-16,1 1 0 16,2-1-1-16,3-5-2 15,2-2 1-15,8-5-1 16,3-7-1-16,3-1 1 16,2 4 0-16,-8 3 0 15,-2 5 0-15,-6 6 0 16,-5-3 0-16,-4 4 0 15,-4 2 1-15,-2 1 0 16,-2 3-1-16,0-3-6 16,-1 4-3-16,1-4-1 15,1 1 1-15,3 2 4 16,-1-5 3-16,6 2 2 16,0-3 0-16,5-8 1 15,0-5 0-15,3-7-1 16,1-2 0-16,3 4 0 0,-3 5 0 15,-2 3 1-15,-2 2-1 16,-7-1 1-16,0-2-1 16,-2 2 1-16,-2-1 0 15,7 6-1-15,-2-2 0 0,0-4 1 16,2-1 0-16,-2-7 0 16,0-1 0-16,6-7-1 15,-2-1 0-15,1-7 1 16,-3 1 1-16,-5 4 1 15,-3 4 2-15,-3 8 1 16,-1 3 0-16,-5-5-1 16,0-5 0-16,-6-5-3 15,-3-4 0-15,-5-5-2 16,-2-1 0-16,-5-6-1 16,-2 1 0-16,-2 4 0 15,1 0 0-15,2 9 1 16,1 2 0-16,4 2 0 15,2 4 0-15,1 0-2 16,-1-1-1-16,-2 5-4 0,1-1 0 16,1 2-1-16,-2 2-2 15,-2-2-15-15,-1-1-23 16,-6-8-121-16,-4-10 112 16</inkml:trace>
  <inkml:trace contextRef="#ctx0" brushRef="#br0" timeOffset="59510.306">24483 1121 888 0,'2'0'240'16,"0"0"-373"-16,-1-2 15 16,-1 2 49-16,0 0 94 15,0-1 84-15,0 1 43 16,0-1-24-16,0 0-50 15,0 0-23-15,0 0-13 16,0 0 2-16,0-1 1 16,2-1-6-16,1-4-15 15,-1 1-9-15,1-1-14 16,-2-3-4-16,-2-6-9 16,-13-31-4-16,-13 15 1 15,-6 0 0-15,-14-4 6 16,-9-7 3-16,-14 2-5 15,-10-7-3-15,-7-4-7 0,-3 3 0 16,-5 1 2-16,5 3 5 16,-3 8 5-16,2 5-2 15,4 1-9-15,0 2-4 16,-5 4-9-16,-4-5-3 16,-7 12 0-16,1 3 0 15,-8 0 2-15,-2 10 1 16,-6-2 7-16,-1 3 3 15,-3 7 7-15,-7-1 2 0,1 4-1 16,-7-1 1-16,1 3 1 16,6 1 3-16,1 1 8 15,2-5 2-15,-5 6 0 16,1 7 1-16,-1 6 2 16,-1 8 1-16,-1 7 2 15,5 5 2-15,6 16 0 16,6 5 1-16,17 9 2 15,6 0 1-15,15 0-1 16,7 2 0-16,20 10-3 16,8 0-2-16,10 7-1 15,5-3-1-15,4-8 1 16,-1 4 2-16,3-6 1 16,1 4 0-16,1 3-1 15,6-9-1-15,7-11 3 0,2-7 1 16,8-12 2-16,5 2-2 15,6 2-3-15,5-2-1 16,10 10 0-16,2-2 0 16,9 5 0-16,10 4 0 15,15 0-2-15,10 0-1 16,14 6-2-16,-9-3-1 16,1-9-5-16,-1-6 2 15,-3-10 1-15,10-7 2 16,4-3 1-16,0-1 0 0,2-2 1 15,4-1 5-15,3-2-4 16,1 2 0-16,-7 2-2 16,-5 2-6-16,-4 5 4 15,5-1 0-15,2-4 1 16,0-5 0-16,1-6 0 16,3 1 3-16,11-4 3 15,-1-2 0-15,-11-7 3 16,-7-1-1-16,-19-8 12 15,-3 1 5-15,2-4 11 16,-1-5 2-16,0 2-12 16,2-1-6-16,4 3-13 15,1 1-3-15,1-5-1 16,-3 1 0-16,-5-1-2 16,-4-3 1-16,-6 0-2 15,0-1 0-15,-2-4-4 0,1-1-1 16,5-1-1-16,0-2-1 15,-2-2-1-15,-3 1 2 16,-9-2 2-16,-8 2 2 16,-5-4 0-16,-5-3-3 15,6-5-6-15,1 0-7 16,4 1-9-16,4-1-3 16,-7-2 6-16,-2-1 6 15,-5-4 13-15,-1 3 5 0,-3 2 1 16,-3-2 0-16,2-5-1 15,1-5-3-15,-2-9 1 16,2 1 0-16,-9 10 7 16,-2-1 4-16,-4 13 3 15,-2-2-2-15,-2-4-12 16,-4 3-4-16,-4-9-1 16,-5-2-1-16,-2-3 8 15,0-4 0-15,-2 1 0 16,3 0-1-16,-3-1-1 15,2-2-1-15,4-4-1 16,-4-3 0-16,4-4 0 16,-2-2 0-16,0 3 3 15,5 2 0-15,-6 8 0 16,4 2 1-16,-4 0-16 16,-5 3-2-16,-2-6-21 15,-3-1-1-15,-6 3 16 0,0-3 0 16,-1 4 22-16,-1-1 0 15,-2 0-16-15,1-1-11 16,-11 1-31-16,-2 2-4 16,-11-2 10-16,-1 1 12 15,4 8 31-15,-1 1 6 16,3 10-2-16,-5 6-14 16,-16 5-63-16,-6 7-68 15,-10 12 93-15</inkml:trace>
  <inkml:trace contextRef="#ctx0" brushRef="#br0" timeOffset="92333.116">2100 10761 646 0,'-8'7'260'15,"2"-5"-213"-15,2 4-191 16,2 8 85-16</inkml:trace>
  <inkml:trace contextRef="#ctx0" brushRef="#br0" timeOffset="93377.774">1972 10882 58 0,'-65'39'50'15,"66"-38"5"-15,-1-1 2 16,-1 3 2-16,0-3-12 15,1 0 2-15,0 0-4 16,0 0 0-16,0 0 16 16,0 0 1-16,0 0 2 15,0 0-1-15,0 0-20 16,0 0-9-16,15 3-18 16,3 2-4-16,35 4-2 15,-23-9 0-15,3 0-1 0,2-1 1 16,8 0-2-1,2-1-3-15,2 0 0 0,4 2-2 16,-1-1 0-16,-7-3 2 16,0 1 0-16,-6-3 2 15,0-3 2-15,2 0 4 16,-2 1 11-16,1 0 3 16,-6 3 2-16,-3-1-4 15,-2 4-13-15,-1 0-5 16,-2-1-5-16,3 2-1 15,-2 1 0-15,-1 0 0 0,2 5-1 16,-3-3 0-16,-3 4 0 16,-6 1 0-16,-2 2 0 15,1 4 0-15,-4 2 0 16,2 2 1-16,-1 1 3 16,-7 4 3-16,2 0 12 15,-3 1 6-15,-2-3 10 16,4-3 1-16,-3 5-5 15,2 1-5-15,3 5-7 16,-3 3-5-16,3 1-4 16,-4 1-2-16,1 1-4 15,-2 3-2-15,-2 8-1 16,2 2 0-16,-1 3 0 16,3-5 0-16,3-6-1 15,-1-3 0-15,0-2-1 16,4 3-1-16,-1-6-1 0,0-3 0 15,2-4 2-15,-4-6 1 16,0-7 1-16,-2-1 1 16,-1-3 1-16,0-1 0 15,-2 0-1-15,0-5 1 16,-1 2 0-16,0-3 0 16,0 0 4-16,0 0 2 15,-1 0 30-15,0 0 13 16,0 0 17-16,0 0 7 0,0 0-19 15,-1 0-9-15,1 0-18 16,-6 3-8-16,-13 4-10 16,-34 7-5-16,28-13-3 15,-4 3-1-15,-3 2-3 16,-7-2 0-16,-5 4-1 16,2-5 1-16,-1 1 1 15,5 1 2-15,1-5 0 16,3 4 1-16,0-4-3 15,3 2 1-15,1-2-1 16,3 0 0-16,-1-2 0 16,3 1-1-16,-4 2-6 15,-12-1-6-15,-8 7-31 16,-9 1-6-16,-7 8-32 16,2 8-28-16,-5 0-77 15,-8 12-105-15,-14 25 183 0</inkml:trace>
  <inkml:trace contextRef="#ctx0" brushRef="#br0" timeOffset="95262.248">9310 14013 694 0,'2'0'301'16,"-2"0"-154"-16,0-1-76 0,0 1-63 15,0 0-4-15,0 0-5 16,0 0 1-16,0 0 13 16,0 0 4-16,0 0 1 15,0 0-3-15,0 0-12 0,0 0-4 16,0 0-10-16,0 0-1 16,0 0 3-16,12 0 0 15,18 0 7-15,38-3 0 16,-21 0 0-16,0 0 1 15,-2-2-1-15,0 3 0 16,-3 0 0 0,0 0-1-16,2 2-2 0,2-1 0 15,0 1 1-15,-2-2 2 16,-1 2 2-16,-5-2 0 0,-9-1 0 16,2 3 0-1,-13-2 1-15,-2 2 0 0,-3 0 1 16,-7 2-2-16,-1-1 0 15,1 2 0-15,-3 0-1 16,-3-3-1-16,0 0-1 16,0 0-1-16,10 5 1 15,3 2 1-15,30 26 1 16,-29-16 0-16,-2 4 0 16,2 0 1-16,-3 3 1 15,1 2 0-15,-3-2 3 16,-1 0 1-16,0 0 4 15,-2-3 3-15,0 0 8 16,-3-2 2-16,0 4 4 16,0-1 1-16,0 4-4 15,0-3-3-15,-1 5-5 16,2-1-1-16,0-4-5 0,2 4-1 16,-3-6-2-16,3 6-1 15,0 5-1-15,1 1-1 16,1-1 0-16,-3-3-2 15,1-6 1-15,1 0-1 16,-1-4 1-16,1 1 0 16,-4-4 1-16,0-4 4 15,-1-2 6-15,-2-2 3 16,0 0 2-16,-1 0 0 0,-3-2 1 16,1 1 0-16,-3-4 0 15,-1 3-2-15,-7 1-9 16,-3 0-6-16,-12 7-7 15,-7 1-3-15,-7 6-4 16,-8-1-1-16,-3 2 5 16,-6-1 2-16,-4 0 2 15,-3 1-2-15,-4-3-4 16,1 0-3-16,2-3-1 16,5-2-2-16,-6-4-5 15,-1-1-10-15,-11-3-93 16,-6 0 86-16</inkml:trace>
  <inkml:trace contextRef="#ctx0" brushRef="#br0" timeOffset="95862.573">19457 16532 1207 0,'8'4'434'0,"-6"-4"-368"16,0 1-47-16,2-1-31 16,-4 0-13-16,0 0-7 15,0-1-6-15,0-1-9 16,0 1-12-16,0 0-59 16,0 0-47-16,0 0-114 15,-1 0 167-15</inkml:trace>
  <inkml:trace contextRef="#ctx0" brushRef="#br0" timeOffset="96997.597">19079 15839 1000 0,'1'3'402'16,"-1"-2"-254"-16,-1-1-111 16,0 0-17-16,1 0-21 15,0 0-4-15,0 0 1 16,0 0 0-16,0 0 2 16,0 0 1-16,13 2 0 15,9 1 1-15,39 7-1 16,-17-5-1-16,12 4 0 15,9 0 0-15,3 3 1 0,-2 1-1 16,-2-2 1-16,-4 0 0 16,1-1-1-16,0-2 1 15,7 1-3-15,5-4 0 16,-1-1-1-16,-3-1 1 16,-3 2 2-16,-4-1 0 15,-11 0 3-15,-1 1 1 16,-13-3 2-16,-2 1 1 15,-5 3 2-15,0-1 0 0,-2 0-1 16,-2 1-2-16,-1-2-1 16,-5 1-1-16,-6 2 0 15,-4-1 0-15,-6-4 1 16,0 3-1 0,-2-2-1-16,-2-3-1 0,0 0-2 15,0 0-2-15,6 11 0 16,3 6-1-16,16 35 1 15,-16-23 0-15,6 7 3 16,0 4-1-16,-1 4 1 16,5 4 1-16,-5 9 0 15,4 3-1-15,4-2 1 16,-3-1-1-16,3-5 1 16,-1-4-1-16,-4-3 1 15,-3-6 0-15,-2-6 0 16,-3-2 0-16,-4-5 2 15,0 1-2-15,-1-3 1 0,-1-2 1 16,1 0 0-16,-2-4 0 16,-1-3 2-16,-1-2 0 15,0-4-1-15,-1-1-2 16,-1 4-3-16,-1 2-4 16,-3-2-3-16,0 8 1 15,-6-3-2-15,0 7-1 16,-5 4-9-16,-2-1-6 15,-2 3-6-15,-1-7-2 0,0 1 4 16,5-3 5-16,1-3 0 16,2-1 2-16,-1-1-6 15,-5-1-8-15,-3 2-7 16,-8-1-1-16,-9 2 9 16,-5-2 10-16,-12-3 24 15,1 2 8-15,-5-6 20 16,0-1 7-16,9 0 4 15,2-3-2-15,-2-3-9 16,-2 1-5-16,-20-2-9 16,-7 2-3-16,-5-2-7 15,-5 2-3-15,-14 0-2 16,-4-1-4-16,-7 3-2 16,6 1-6-16,11 3-56 15,0 1-82-15,-21 3 99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15:52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13777 15459 1026 0,'0'2'379'0,"0"-2"-297"0,0 0-76 16,-1 0-22-16,1 0-2 15,0 0 14-15,0-1 13 16,-1 0 19-16,0 0 9 15,0 0 9-15,-1-1 3 16,1 2-4 0,0 0-4-16,0 0-5 0,0-1-1 0,0 0-3 15,-2 0-1-15,-4 0-7 16,-3-2-6-16,0 2-7 16,-5 0-4-16,-35-1-4 15,28 4-1-15,-4 3-2 16,-1 1 1-16,-3-1-2 15,0 2 0-15,-1 0 1 16,-2 3 0-16,6 1 1 16,1-1 2-16,-2 1 0 15,4 2 0-15,-6 0-3 16,-3 1 0-16,-1 4-5 16,-3-1 1-16,-3 3-1 15,3 0-1-15,0 1 0 16,0-1-1-16,5 3-4 15,-1 6-4-15,5 6-5 16,0 2 0-16,0 3 0 0,-1 0 5 16,-5 8 5-16,-1 1 0 15,-2 5-11-15,2 4-1 16,0-3 1-16,2 2 2 16,4-4 14-16,3-2 3 15,4 2-9-15,3 0-2 16,4 0 0-16,2-4 0 15,4-8 8-15,1-2-1 16,3-3-2-16,2-3-1 0,3 3-3 16,3-3-2-16,5 8-6 15,3 4 1-15,3 2 1 16,1 0 2-16,2-7 5 16,1-1 1-16,5-7 2 15,4-1 3-15,2 0 0 16,1 0 2-16,2-1 1 15,-1-2-1-15,4-3 2 16,0-3-1-16,0-2-3 16,0 2-1-16,0-1 0 15,1 5-2-15,3-4-1 16,3-1-3-16,3-4-2 16,2-3 2-16,5-3 1 15,-4 1-3-15,2-5-7 16,-6-3-6-16,-9-6-2 15,3-3 2-15,-3-3 10 0,1-3 6 16,1-2 5 0,-2-1 2-16,0-7-5 0,0 1-2 15,-2-3-4-15,2-2 0 16,-3 0 3-16,-2-1 0 16,-2-8-2-1,2-2-1-15,-4-4 0 0,-2-6 1 16,-4 2 1-16,-4-3 0 15,-1-4-4-15,1-1-1 16,0 2 2-16,-3-1 3 0,-3 2 7 16,0 1 4-1,-4-2 1-15,1 4 1 0,-4 4 8 16,-1 6 5-16,-3 2 12 16,-1 2 6-16,-1 2 4 15,-1-1-2-15,0 7-7 16,-2 0-4-16,1 3-4 15,-2 2 0-15,0-2 4 16,-4-1 0-16,2-3-4 16,1 1-4-16,-5 1-8 15,2-3-3-15,-3-1-4 16,3-1-1-16,-2-5-4 16,1 0-3-16,1-5-5 15,-5-5-5-15,3 4-15 16,-2-1-10-16,-6-2-29 15,2-2-22-15,-8-8-66 16,-1 3-63-16,-4-4 141 0</inkml:trace>
  <inkml:trace contextRef="#ctx0" brushRef="#br0" timeOffset="4898.773">15978 16720 672 0,'-4'2'273'15,"0"-3"-181"-15,3 2-41 16,0-1-39-16,-1 0-4 16,1 0 16-16,0 0 15 0,0 0 36 15,0 0 14-15,0 0 2 16,-1 0-7-16,1 0-28 16,0 0-14-16,0 0-16 15,0 0-6-15,0 0-5 16,0 0-2-16,1 0-5 15,0 0-4-15,0 0-3 16,0 0-2-16,0 0-7 16,0 0-2-16,0 0-8 15,0 0-2-15,0 0-2 16,0 0 2-16,0 0 7 16,6 4 4-16,12 5 4 15,31 18 0-15,-21-16 0 16,3-1-1-16,1 3 1 15,4 1 0-15,-4-1 2 16,0 0 0-16,-5-1 0 16,-3 4 1-16,-2-2 1 0,1 0 1 15,4 0 0-15,1-4 0 16,4 3 0-16,-1-1 0 16,0-1 0-16,6-1 0 15,0-2 1-15,2 0-1 16,5 0 1-16,-5-2-1 15,3 1 0-15,-2-1 1 16,-1-2-1-16,0 0 0 0,2-3-1 16,1 0 0-16,7-1-1 15,0 0 0-15,3-1 1 16,2-2 0-16,-2-3-1 16,-1 0 0-16,-6 1 0 15,0 0-2-15,-1-1 3 16,3 1 0-16,6 0 0 15,2-1 0-15,5 1 1 16,0-2-1-16,-1-3 1 16,0-1 0-16,-1 1 0 15,0 0 0-15,7 2 0 16,-1 1-1-16,-2-1 1 16,-1 0 0-16,-13 0-1 15,-4 1 1-15,-4 2 0 16,-2 3 1-16,1-1 0 15,3 1-1-15,1 2 1 16,-1 0 0-16,3 2 0 16,1 3 0-16,-4-3-1 0,-3 2 0 15,-4 0 0-15,-2 1 0 16,-2 1 1-16,3-3 0 16,1 4 0-16,1-2 0 15,3 2 0-15,2 0-1 16,-2-3 1-16,1 1 0 15,2 1 1-15,-3 2 1 16,0-1-1-16,-3 1 0 0,-3-3 1 16,10 2 2-16,-4-2 3 15,6 0-1-15,1-1-2 16,-5 0-1-16,5 1-2 16,0 1-1-16,1-1-1 15,2 3 1-15,-3-5-1 16,1 2 0-16,5 1-1 15,1-5 1-15,8 3 0 16,0-1 0-16,2-1 0 16,0-1 0-16,-8-2 0 15,-1 0 0-15,0 0 0 16,1 0 0-16,5 1 0 16,3 0 0-16,0 1 0 15,-2-1 0-15,-2 1 1 16,-3 1 0-16,-1 0-1 15,3 1 1-15,3 1-1 0,2-4 0 16,0 0 0-16,1-1 0 16,-4-3 0-16,-5 2 0 15,-3-3 0-15,1 1 0 16,1 2 1-16,2-2 0 16,1 2 0-16,-3 2-1 15,-3-3 0-15,-6 2 1 16,-6-1-1-16,3 0 0 15,-2 2 0-15,3-1 0 0,2 1 1 16,-1 1 0-16,-1 0-1 16,0 0 1-16,0-2-1 15,-2 0 0-15,-4-1 0 16,-1 1 0-16,-7 1 0 16,-1-1 1-16,4-2 0 15,-1 1 0-15,0-2 0 16,-1 2 0-16,-2 1 0 15,-2-1 0-15,3 1-1 16,0 1 1-16,1-2-1 16,1 2 0-16,-4 0 0 15,-1-1 0-15,-3 1-2 16,0 0-1-16,-2 1-4 16,-3 1-1-16,6 1-10 15,-1-2-8-15,9 1-20 16,2 1-8-16,4-2-7 15,1 2 3-15,1 0 14 0,1 0 8 16,-3-1-20-16,-1-2-34 16,3 3-195-16,3-3 186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16:58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 6978 618 0,'-14'6'288'0,"3"-2"-46"16,0 8-278-16,1 8-3 15,-3 10 3-15,-2 3 10 16,0 0 40-16,2-5 6 0,1-5 11 16,4 0 2-16,2 4-7 15,0 2-4-15,5 9-10 16,-2-1-4-16,3 1-4 16,6 2 0-16,2 3-3 15,4 4 0-15,5 1-1 16,0 1 0-16,5 2-1 15,1-2-1-15,4 2 1 16,6-2 0-16,4-5 0 16,2 0 1-16,1-1-1 15,2-1 0-15,-4 0 1 16,3-3 0-16,2-7 4 16,1 0 2-16,4-4 10 15,-1 0 5-15,6 0 6 16,-1-6 0-16,1-5-7 0,3-2-3 15,0-7-6 1,2 1-3-16,5-5 0 0,1-4-2 16,6 0-1-16,-2-5 0 15,-1-7-3-15,-5 3-1 16,-2-10-6-16,2-1-4 16,4-6-5-16,3-6-1 15,-4 2 2-15,-3-3 4 16,-14 0 5-16,-7-2 3 15,-14 0 5-15,-7 5 6 16,-7 6 9-16,-3 5 5 0,-3 1 9 16,-1 1 4-16,-6-5 2 15,-1-3 0-15,-4-8-1 16,0-3-7-16,1-6-6 16,-2 1-5-16,1-8-9 15,2 1-2-15,-2-4 2 16,2-1 12-16,-1 8 10 15,-3 5 4-15,2 4-1 16,0 2-9-16,0 2-10 16,2 0-4-16,0 6-5 15,-4 3 0-15,2 4 3 16,-3-3 3-16,-1 0 0 16,-2-1 1-1,-1-2-1-15,-1-2-3 0,-4-1-3 16,-1 1-4-16,-5 0-3 15,0 4 1-15,-3 1-1 16,-2-2-1-16,2 2 1 0,-3-4-1 16,3 3 0-16,3-1-2 15,0 3-1-15,3 3 0 16,-2 0 1 0,2 2-1-16,-1 1 1 0,2 0-1 15,-1-1-2-15,3 1-2 16,-2 1-2-16,2-1-1 0,-1 0 1 31,-4-1 4-31,0 1 0 0,0-3 2 0,-2 3-1 16,-3 0 0-16,1 2 2 15,-3 1-1-15,0 2 0 16,-1 2-4-16,-1 1-9 16,-4 0-6-16,2 1-9 15,1 1-5-15,1 3-2 16,1 0 5-16,1 1 9 15,0-2 7-15,0 3-7 16,-2 1-9-16,-6 3-20 16,-3 0-9-16,-6 5 6 15,-1 1 9-15,-1 7 18 16,2 4 10-16,3 7 6 16,2 0 2-16,2 5-3 15,2-1 0-15,1-1 2 16,-3 0 3-16,3 3 3 0,-2 0 0 15,3 4 1-15,2-2 0 16,1-2 0 0,1-2 0-16,3-1 1 0,1 5 1 15,4-3 2-15,4 4 0 16,-1-4 1-16,6-3 0 16,3-4 0-16,-3-4 2 15,5-4 0-15,-1 1 1 16,5 1-1-16,0 1 0 0,0-1-1 15,1-1 0-15,3 0 0 16,-4 1-6 0,5 2-77-16,0 5-134 0,1 16 140 15</inkml:trace>
  <inkml:trace contextRef="#ctx0" brushRef="#br0" timeOffset="1375.877">3262 8316 109 0,'33'28'32'15,"-34"-28"-30"-15</inkml:trace>
  <inkml:trace contextRef="#ctx0" brushRef="#br0" timeOffset="3700.967">3306 8331 29 0,'2'-2'11'0,"-1"1"-7"16,0 0-5-16,4-1 0 15,-5 1 3-15,1 0 26 16,4-2 13-16,-5 2 25 0,3 0 10 16,1 0-5-16,-4 0-5 15,0-1-20-15,0 1-10 16,0 0-18-16,0 0-7 15,0 0-8-15,0 0-1 16,0 0 0 0,0 1 1-16,0 0 2 0,0 0 2 15,0 0 5 1,0 0 6-16,0 0 17 0,0 0 7 0,0 0 10 16,0 0 3-16,0 0-5 15,0 0-4-15,0 0-13 16,0 0-8-16,0 0-13 15,0 0-5-15,0 0-4 16,0 0-2-16,0 0 0 16,0 0 1-16,0 0 1 15,0 0 1-15,0 0-1 16,4 0-1-16,-4 0 0 16,0 0-2-1,1 0 0-15,-1 0 1 0,0 0 1 16,0 0 0-16,0 0 4 15,3 0 2-15,-3 0 2 16,0 0 3-16,0 0 3 16,0 0 0-16,0 0 0 15,0 0 0-15,0 0-1 0,0 0 1 16,0 0 1 0,0 0 1-16,0 0-2 0,0 0 1 15,0 0-2-15,0 0 0 16,1 0 6-16,-1 0 3 15,0 0 6-15,0 0 2 16,0 0-6-16,0 0-5 16,2 0-10-16,-2 0-4 0,0 0-4 15,0 0 0-15,0 0 0 16,0 0-1-16,0 0 1 16,0 0 0-16,0 0 3 15,0 0 2-15,0 0 3 16,0 0 1-16,0 0 2 15,0 0 0-15,0 0-1 16,0 0-2-16,0 0-4 16,0 0-2-16,0 0-3 15,0 0-1-15,0 0 0 16,0 0 1-16,0 0 4 16,0 0 2-16,0 0 3 15,0 0 0-15,0 0-2 16,0 0-2-16,0 0-3 15,0 0-1-15,0 0-1 16,0 0 2-16,0 0 2 16,0 0 3-16,0 0 3 15,0 0 0-15,0 0-2 0,0 0 0 16,0 0-2-16,0 0 0 16,0 0-1-16,1 0-2 15,-1 0-1-15,0 0-1 16,0 0 0-16,0 0-1 15,0 0 0-15,0 0 0 16,0 0-1-16,0 0 1 16,0 0 0-16,0 0 0 0,0 0 0 15,0 0-1-15,0 0-1 16,0 0 1-16,0 0-1 16,0 0 0-16,0 0-1 15,0 0 0-15,0 0-1 16,0 0 1-16,0 0 0 15,0 0 1-15,1 0 0 16,0 0 1-16,-1 0 0 16,0 0 0-16,0 0 1 15,0 0 0-15,0 0 0 16,0 0 0-16,0 0-1 16,0 0 0-16,0 0 0 15,0 0-1-15,0 0 0 16,0 0 0-16,0 0 0 15,0 0 0-15,0 0 0 16,0 0-1-16,0 0 0 16,0 0-1-16,0 0 0 0,0 0 1 15,0 0 0-15,0 0 1 16,0 0 0-16,0 0 0 16,0 0 0-16,0 0 0 15,0 0-1-15,0 0 0 16,0 0 0-16,0 0 0 15,0 0 1-15,0 0 0 16,0 0 1-16,0 0 0 16,0 0-1-16,0 0 1 0,0 0-1 15,0 0 0-15,0 0 0 16,0 0 0-16,0 0 0 16,0 0 0-16,0 0 1 15,0 0-1-15,0 0 1 16,0 0-1-16,0 0 0 15,0 0 0-15,0 0 0 16,0 0 1-16,0 0-1 16,0 0 1-16,0 0-1 15,0 0 0-15,0 0 0 16,0 0 0-16,0 0-1 16,0 0 0-16,0 0 0 15,0 0 0-15,0 0-1 16,0 0 1-16,0 0-2 15,0 0-1-15,0 0-2 16,0 0-1-16,0 0 1 16,0 0 0-16,0 0 1 0,0 0 1 31,0 0 2-31,0 0 0 0,0 0 0 16,0 0 1-16,0 1-1 0,0 0 0 15,0 1 0-15,0 0 1 16,2 3 1-16,-2-3 0 15,1 3 1-15,1 1 0 16,-2-6 0-16,0 0 1 0,0 0 0 16,0 0 0-16,0 0 0 15,0 0 1-15,0 0-1 16,0 0 1-16,0 0-2 16,0 0 0-16,0 0 0 15,0 0 0-15,0 0-1 16,0 1 0-16,0-1 0 15,0 3 0-15,0-3 0 16,0 0 0-16,0 0 0 16,0 0 0-16,0 0 0 15,0 0 1-15,0 0-1 16,0 4 1-16,0-4-1 16,0 0 0-16,0 0 0 15,0 0 1-15,0 0 0 16,0 0 1-16,0 0-1 15,0 0-1-15,0 0 0 0,0 0 0 16,0 0 0-16,0 0 0 16,0 0 0-16,0 0-1 31,0 0 0-31,0 0 1 0,0 0 0 0,0 2-1 16,0-2 1-16,0 0-1 15,0 0 1-15,0 0 0 16,0 1 0-16,0 0 0 15,0-1 1-15,0 0 0 16,0 0 0-16,0 0 0 0,0 0-1 16,0 0 1-16,0 0-1 15,0 0 0 1,0 0 0-16,0 0 0 0,0 0 1 16,0 0 0-16,0 0 1 15,0 0 1-15,0 0 3 16,0 0 0-16,0 0 0 15,0 0 0-15,0 0-3 16,0 0-1-16,0 0-2 16,0 2 0-16,0-1-1 15,0-1 1-15,0 0-1 16,0 0 0-16,0 0-1 16,0 1-1-16,0-1-15 15,0 0-23-15,0 0-77 16,0 0-53-16,0 0-208 15,1 5 237-15</inkml:trace>
  <inkml:trace contextRef="#ctx0" brushRef="#br0" timeOffset="5623.747">3409 8336 56 0,'-1'2'34'16,"0"-1"-5"-16,0 1-11 16,1-2-33-16,0 1 11 15</inkml:trace>
  <inkml:trace contextRef="#ctx0" brushRef="#br0" timeOffset="6072.834">3404 8349 67 0,'0'0'38'0,"0"0"-4"0,0 0-8 15,0 0-4-15,0 0-8 16,0 0-11-16,0 0-42 16,0 0-9-16,0 0 1 15,0 0 9-15,0 0 76 16,0 0 28-16,0 0 27 16,-2 0 1-16,1 0-41 15,1 0-20-15,0 0-31 16,0 0-5-16,0 0-5 15,0 0 1-15,0 0 5 16,0 0 2-16,0 0 12 16,0 0 6-16,0 0 1 15,0 0-1-15,0 0-10 16,0 0-7-16,0 0-2 0,0 0-1 16,0 0 1-16,0 0 1 15,0 0 3-15,0 0 5 16,0 0 6-16,0 0 0 15,0 0-9-15,0 0-21 16,0 0-47-16,0 0-10 16,0 0-12-16,0 0 12 15,0 0 27-15,6 2 9 16,1 1 17 0,-2-2 9-16,-2-1 20 0,-2 0 8 0,-1 0 4 15,0 0-2-15,0 0-15 16,0 0-14-16,3 0 5 15</inkml:trace>
  <inkml:trace contextRef="#ctx0" brushRef="#br0" timeOffset="6164.155">3466 8336 261 0,'31'-10'108'0,"-31"10"-89"16,1 1-73-16,-1-1 29 15</inkml:trace>
  <inkml:trace contextRef="#ctx0" brushRef="#br0" timeOffset="7074.164">3498 8326 223 0,'0'0'89'0,"0"-1"-67"15,-1 0-28-15,0 1-22 16,1 0-1-16,0 0 12 0,0 0 13 16,0 0 36-16,0 0 19 15,0 0 29-15,0 0 3 16,0 0-19-16,0 0-18 15,0 0-27-15,0 0-6 16,-1 0 3 0,0 0 9-16,-1 0 23 0,2 0 8 15,0 0 2-15,0 0-8 0,-1 0-22 16,0 0-9-16,0 0-11 16,0 0-1-1,0 0 1-15,-1 0 5 0,1 0 15 16,0 0 4-16,0 0 2 15,0 3-3-15,0 1-14 16,-2 1-6-16,1 0-7 16,0 1-2-16,-3 5-1 15,1 0-1-15,-14 35 1 16,12-24 1-16,-5 0 0 16,4 4-1-16,-7 3 0 15,0 1 0-15,-2 11 0 16,-8 3 0-16,2 8 1 15,-9-2-1-15,1-2 0 16,-1-1 0-16,-5 1 1 16,4 2 0-16,0-5-1 0,0-1 1 15,7-2-2-15,1-2 1 16,2-1 0-16,2-2 0 16,-2-3 0-16,3-2 0 15,2-2 0-15,-3 1 0 16,7-1-1-16,-2 0 0 15,1 2 0-15,1-2 0 16,-1 5 0-16,-5 2 0 16,-3 8 0-16,1 3 0 15,-11-2 0-15,6 1 0 0,-2 2 0 16,3-5 0-16,0 4 0 16,-2-2 1-16,0-1-1 15,0 3 0 1,-1 4 0-16,3 0 0 15,2 1 0-15,-5-4 0 0,5-3 0 16,0 1 0-16,-1-2 0 16,4 2 0-16,-5 5 0 15,-7 1 0-15,-2 4 0 16,-1-3 0-16,1-3 0 16,4-3 0-16,0 2 0 15,0-2 0-15,2-5 0 16,1 0 0-16,0 6 0 15,-3 4 0-15,2 6 0 16,2 3 0-16,-6 3 0 16,-2-2 0-16,-4 8 0 0,-4 4 0 15,-2 0 0-15,-1 7-1 16,-1 0 1 0,2-1 0-16,1-7 0 0,3-4 0 15,4-3 0-15,4 0-8 16,5 6 6-16</inkml:trace>
  <inkml:trace contextRef="#ctx0" brushRef="#br0" timeOffset="8191.487">3232 8394 400 0,'1'1'121'0,"0"1"-167"16,5 4-34 0,5 10-2-16,8 3 30 0,-2-1 74 15,-2-3 16-15,-4-7 28 16,-3 2 16-16,-1-2 16 15,-3-3 2-15,3 3-9 16,-2-2-11-16,0-1-21 16,2 2-8-16,-2 2-17 15,2 3-7-15,8 6-10 16,0 5-4-16,6 8-7 16,2 4-1-1,1-1-2-15,0 1-1 0,1 1-1 16,3 2 0-16,-3 0 1 15,3 2-1-15,2 2 1 16,0-7 1-16,0 6 4 0,-1 0 2 16,-3 3 5-16,0 6 3 15,0-8 2-15,-2 1 1 16,-3-3-1-16,-2-1-2 16,-3 3-6-16,3 2-2 15,-1-6-5-15,4 2 0 16,-4 2-2-16,2-1-1 15,3 8 1-15,-3-7-1 16,2 0 0-16,-2-4 0 0,3-4-1 16,-1 1 1-16,0 1-1 15,2-1 1-15,-6-3 1 16,3 1-1-16,-1-2 0 16,-5 5 0-16,0 3 0 15,-1 0 0-15,-4-2 0 16,4-5 0-16,1 1-1 15,0-2 1-15,1 5 0 16,-3-1 0-16,4 1 0 16,-3-4 0-16,-2-2-1 15,3-2 1-15,-3 2 0 16,2 1-1-16,0 4 0 16,1 0 0-16,1-2 0 15,1-1 0-15,0 3 0 16,2-3 1-16,-1 4-1 15,3-3 0-15,0-5 0 0,-3 0 0 16,-2-4 0-16,-3-1 0 16,0-4 0-16,-4 2 0 15,-1-3 0-15,0 3 0 16,-1-1 1-16,1-2-1 16,-3 2-1-16,-2-2-1 15,-1 4-40-15,1 0-74 16,-4 11 77-16</inkml:trace>
  <inkml:trace contextRef="#ctx0" brushRef="#br0" timeOffset="9973.451">3105 6996 991 0,'0'0'335'0,"0"0"-374"15,0 1-76-15,0-1-16 16,0 1 8-16,0-1 75 16,0 0 38-16,1 5 20 0,0 5 2 15,0 16 2-15,-3 37 2 16,-4-10 7-16,-1 9 0 15,-1 9-3-15,1 8-3 16,4 10-6 0,2-8-2-16,2 0-3 0,2-6 0 15,4-17-2-15,-1-5 0 16,1-13-3-16,-1-8 1 16,-3-4 0-16,0-5-1 0,0-3-1 15,1-1 0-15,-3-8 1 16,1-3 2-16,-2-4 9 15,0-4 8 1,0 0 29-16,0-1 11 0,0 0 4 16,0 1-6-16,0-1-30 15,0 0-12-15,-1 0-15 16,0-9-1-16,-2-17-2 16,-5-33 1-16,7 26 1 15,-1-4 1-15,0-8 0 16,0-6 0-16,1-4 0 15,4-3-1-15,1-3 0 16,2 2-1-16,3-1 0 16,-1 1 0-16,7-2-1 15,2-3-1-15,1 4 1 16,1 2 1-16,-4 14 1 16,-2 7 0-16,-1 10 0 0,-3 9-1 15,1 7-4-15,3 2-2 16,3 2-2-16,2 0-1 15,6 2 3 1,-1 0-1-16,1 6-1 0,2 0 1 16,0 7-1-16,0 2 2 15,3 10 2-15,1 4 2 16,0 9 2-16,2 5 0 16,1 6 1-16,-2 0 1 0,-1 2 1 15,-3 2-1-15,-3 3 1 16,-2-1 0-16,0 5-1 15,-4 0 1-15,-5 4-1 16,-1 1-1-16,-5 2 2 31,-1-1-1-31,-2-2 0 0,-1 1 0 0,-7-8 0 16,3 0 1-16,-3-8-1 16,1 2-1-16,3-7 0 15,-3-6-7-15,-1-14-47 16,-1-6-37-16,1-8-87 15,4 0-40-15,0-4-19 16,0-2 19-16,0 1 147 16</inkml:trace>
  <inkml:trace contextRef="#ctx0" brushRef="#br0" timeOffset="10594.239">2910 7393 663 0,'-1'0'200'16,"1"0"-217"-16,3 4-65 15,-3-4 1-15,0 0 39 16,0 0 33-16,0 0 15 16,2 7 9-16,0 0 21 15,1-2 7-15,-1-2 8 16,7 1-1-16,5-3-15 15,34 31-5-15,-23-31-7 16,1-1-5-16,6 0-6 16,-1 0-4-16,3 0-4 15,-2 1-2-15,4 2-2 16,-1 2 0-16,2 0 1 0,-1 2 0 16,-5-3 0-16,0 2 0 15,-1-2 5 1,2 2 9-16,0 0 14 0,-2 0 6 15,-3 0 5 1,-5-2-5-16,-2 0-8 0,-2-2-3 16,0-1-8-16,-1 1-4 15,1 1-6-15,1-1-2 0,-4-1-1 16,-3 0 1-16,-1-1-2 16,-4 1 1-16,1 2-1 15,-3-2-1-15,0 2-2 16,1 1-10-16,0 2-91 15,4-1-85-15,7 2 114 16</inkml:trace>
  <inkml:trace contextRef="#ctx0" brushRef="#br0" timeOffset="11431.998">1333 8590 231 0,'-2'5'94'0,"-3"-2"-58"16</inkml:trace>
  <inkml:trace contextRef="#ctx0" brushRef="#br0" timeOffset="13054.834">1025 8525 588 0,'-9'9'314'0,"7"-9"-65"16,3 0-249-16,-1 1-128 15,0-1-3-15,0 0 32 16,1 11 43-16,0 18 57 15,1 34 3 1,-3-21 1-16,1 2-1 0,0 12-1 0,1 8-1 16,3 1-1-1,-4 14-1-15,0 4 0 0,-2-3 0 16,-3 12 0-16,2-14 0 16,-6-11 1-16,4-6 1 15,-7-10-1-15,4-4 0 16,4-9 0-16,2-6 0 15,1-11 1-15,-1-7 0 16,2-6 3-16,-6-2 3 0,4-5 23 31,3-1 7-31,-3-1 26 0,2 1 6 0,0-2-8 16,0 1-5-16,0 0-26 16,0 0-8-16,0-1-15 15,2-29-5-15,5-44-2 16,-7 23-1-16,6 1 0 15,3 0 0-15,-3 6 2 16,2-2 1-16,-5-4 4 16,-2 1 1-16,4-7 1 15,1-3-1-15,-2 5-1 16,3 0-2-16,-3 4 1 16,3 6 0-16,-2 2 1 15,0 6 1-15,-2 8 0 16,0 4-1-16,4 1-2 15,-3 0-1-15,3 2-1 16,-1 0 0-16,0 5-2 0,3 5 0 16,0 3-1-1,2 0-3-15,-1 1-1 0,3 1-1 16,6 1-1-16,2 4-2 16,4 2-1-16,1 4-1 15,1 5 2-15,-2 2 2 16,0 3 2-1,1 2 1-15,-1 1-1 0,0 3 1 0,3 4-1 16,-4-2 1 0,-6 1-1-16,0-1 1 15,-5 0 0-15,2 1 1 0,0 6-2 16,-3-1 1 0,-5-2 0-16,-1 0 0 0,-1-4 2 15,0-3 0-15,-2 1-1 16,0 2 1-16,-3 6 0 15,-3 6 0-15,1 3-1 16,2 3 1-16,0-8-1 16,-1-3 1-16,-1-2 1 15,-2-4 1-15,1 2-1 16,-1-5 1 0,3 1 0-16,-5-4-1 0,4-3 1 15,1 0-1-15,-1-7 3 16,4 0 0-16,-2-4 2 0,1 1 1 15,-1-4-2-15,0 0-1 16,0 0-1 0,-1 0-2-16,0 0 1 0,0 0 1 15,0 0 3-15,-1 0 3 16,1 0 8-16,1 0 3 16,0 0 0-16,0 0-1 15,0 0-9-15,-1 0-4 16,0 0-2-16,0 0 0 0,0 0 4 15,-1 0 3-15,1 0 3 16,0 0 1-16,0 0-2 16,0 0-1-16,0 0-6 15,0 0-3-15,-1 0-2 16,1 0-2-16,0 2 0 16,-1 3-1-16,-3 0-1 15,1 1 1-15,-2 2-3 16,-1 2 0-16,-1 5-1 15,-12 29 1-15,20-29 3 16,-6-2 1-16,4-5 1 16,0-1 1-16,0-3 0 15,2-1 0-15,-2-3-2 16,1 0-1-16,0 0-1 16,0 0 0-16,0 0 2 15,0 0 0-15,-1 0 3 16,1 0 2-16,1 2 3 0,0 2 1 15,-1-2 2 1,0-2-1-16,0 0-1 0,0 0-3 16,0 0-3-16,-1 1-4 15,2 0-11-15,0-1-6 16,-1 0-4-16,0 0-3 16,0 0-5-16,0 0-21 15,0 0-91-15,-18-4 96 16</inkml:trace>
  <inkml:trace contextRef="#ctx0" brushRef="#br0" timeOffset="13617.139">973 9224 855 0,'-1'0'305'0,"0"0"-322"16,0 0-84-16,0 0-28 16,0 0 3-16,1 0 68 15,0 0 46-15,0 0 12 0,12 0 2 16,-4-1 3-16,2 0 1 15,21-3 2-15,-27 2 3 16,4 1 2-16,2 1 2 16,-1 0 1-16,1 0-1 15,1-2-2-15,0-1-1 16,4 1-2-16,1 1-2 16,2 1-3-16,2 0-1 15,0 0-1-15,1 0 1 0,-4-2 1 16,-2 0 0-16,-2 0 3 15,-3 0 3-15,1 3 6 16,0-1 4-16,-1 1 2 16,1 1 1-16,-3-2-5 15,0 0-2-15,0 0-6 16,0 0-2-16,1 0-4 16,-3 0-1-16,3 0-2 15,-2 0-1-15,1 2-1 16,4-1 0-16,-1-1 0 15,3 0 0-15,3-1 0 16,-2-3-4-16,-3 1-47 16,0-1-36-16,5-2 51 15</inkml:trace>
  <inkml:trace contextRef="#ctx0" brushRef="#br0" timeOffset="14463.455">2101 8573 718 0,'1'0'280'0,"0"1"-200"16,-1 0-52-16,0-1-34 15,0 0-5-15,0 0 7 16,0 0 9-16,-1 0 21 16,0 0 10-16,0 0 15 15,1 0 3-15,0 0-8 0,0 0-7 16,0 0-8-16,0 0-4 15,-1 0-3-15,-1 0-5 16,1 0-9-16,0 0-5 16,0 0-6-16,0 0-2 15,-15 6-1-15,-34 19-1 16,24-9 0-16,-1 3 1 16,-5 0 2-16,-4 3-2 0,-3 5-13 15,-2-2-4-15,0-1 0 16,4-2 2-1,6-1 16-15,1-3 2 0,9-3 1 16,5-1 0-16,8-5-7 16,6 0-11-16,1-1-27 15,2-3-6-15,3 6 3 16,2-3 10-16,6 3 28 16,0 0 5-16,4-4 5 15,5 3 1-15,1-2 2 16,3 1-1-16,2 1 0 15,-1-4-1-15,2-1-1 16,-2-1 0-16,-1-1 0 31,-2 0 0-31,-3 1 0 0,-4 1 0 0,4 1-1 16,-5 0-1-16,6 5-11 0,0 1-14 16,0 1-28-16,5 3-22 15,-2 1-47 1,4 0-58-16,-4-1 118 0</inkml:trace>
  <inkml:trace contextRef="#ctx0" brushRef="#br0" timeOffset="14904.71">1628 9442 867 0,'-1'0'289'0,"1"1"-321"16,0-1-46-16,0 0-15 15,0 0 7-15,0 0 51 16,0 0 22-16,0 0 19 0,3 0 5 16,12 2 9-16,5 1 4 15,32 4 2-15,-27-6-2 16,5-1-8-16,4 0-5 15,-2-1-7-15,-2 0-3 16,-4 1-1-16,-4 0 0 16,-1 2-3-16,-1 1-5 15,-1 3-33-15,-1 1-43 16,1 2-146-16,0 3 146 0</inkml:trace>
  <inkml:trace contextRef="#ctx0" brushRef="#br0" timeOffset="15611.635">2182 8235 1065 0,'78'98'358'15,"-78"-96"-398"-15,0-2-96 16,5 4-21-16,-5-4 15 16,0 0 73-1,0 0 59-15,6 14 15 0,6 5 1 0,28 32 2 16,-27-28 1 0,2 1 0-16,-5-3-1 0,-2 1-2 15,3-4-2-15,-2 3 0 16,-1 0-2-16,4 11 1 15,-7 6 1-15,2 8-1 16,-4-1 1-16,-1 0-2 16,-2 0 1-16,0-1-2 15,1 2 1-15,-8-10 0 16,5-3 0 0,-4-9 3-16,0-3 1 0,6-2 10 15,-2-4 5-15,2-4 11 16,0-2 4-16,-3-2 2 15,4 1-4-15,-5-2-10 16,7 1-8-16,0-1-12 16,1 2-3-16,1 1-2 15,1-1 1-15,6 5 1 0,-2-2 1 16,15 1 2 0,2-1 0-16,5-1-1 0,5-1 1 15,-5-6-14-15,3 0-8 16,-9-3-20-16,1-4-11 15,-7 0-13-15,-2-3-7 16,-5-1-30-16,-3-3-41 0,-5-10 92 16</inkml:trace>
  <inkml:trace contextRef="#ctx0" brushRef="#br0" timeOffset="16112.317">2103 8739 449 0,'-1'4'190'0,"1"-4"-103"0,0 3-70 16,0-3-28-16,0 0 2 15,0 0 19-15,0 0 11 16,0 0 9-16,0 0 2 15,0 0 2-15,12 4 0 16,9 2 7-16,35 3 0 0,-20-9-4 16,3-1-3-16,2-1-8 15,0-1-1 1,-2-1-6-16,0-3-2 0,0 1-8 16,-2-2-3-16,-4 2-3 15,-4 3-1-15,-3 1-1 16,-4 3-1-16,-4 0-16 15,-3 4-24-15,-1-2-119 16,1 2 106-16</inkml:trace>
  <inkml:trace contextRef="#ctx0" brushRef="#br0" timeOffset="18598.898">4354 8509 869 0,'-2'0'255'16,"1"0"-395"-1,0 0-43-15,0 0 20 0,0 0 41 16,0 0 166 0,-1 0 42-16,1 0 18 0,0 0-7 15,0 0-47-15,0 0-17 16,0 0-19-16,1 1-6 0,0 2-8 15,2 1 0 1,0 3 0-16,13 5 4 0,40 30 1 16,-27-23 0-16,8 3 0 15,6-1-3-15,3 5-1 16,-2-4-1-16,2 1 0 16,-4-2 0-16,-6-5 0 15,-3 1 1-15,-11-5 0 16,-6-4 1-16,-2 2 0 15,-1-4 1-15,-7 2 0 16,7 0 1-16,-7-3 3 16,-3-3 2-16,4-1 28 15,-8-1 9-15,2 0 9 16,0 0 2-16,-1 0-25 16,1 0-9-16,0 0-10 15,0 0-3-15,0 0 2 16,0 0 3-16,0 0 10 0,0 0 2 15,-1 0 4-15,0 0-2 16,0 0-1-16,0 0 2 16,0 0 6-16,1 0 1 15,0 0 2-15,0 0-2 16,0 0-7-16,0 0-6 16,-2 0-7-16,1 0-3 15,1 0-2-15,0 0 2 16,-1 0 0-16,0 0-1 0,0 0 0 15,0 0-1-15,-1 0-3 16,2 0-1-16,0 0-5 16,0 0-2-16,0 0-2 15,-1 0-3-15,0 0-3 16,0 0 0-16,0 0 1 16,0 3 0-16,-2 9 3 15,1 2 0-15,-4 37 1 16,1-30 0-16,-1 3-1 15,3 2 0-15,-8 5 0 16,3 6 1-16,-2 4 0 16,1 1 1-16,6-7 1 15,0-4 0-15,-2-9 0 16,1-4 0-16,-2-4-1 16,0-3-2-16,6-2-3 15,-3-1-1-15,1 0 0 16,1 0 2-16,0-2 1 0,-3 2 1 15,6-2-1-15,-2-1 1 16,-2 1 1-16,2 0 0 16,-1 0 2-16,1-2-1 15,0 3 1-15,1-1 0 16,-2-1 1 0,-2 0 0-16,3-1 0 0,-3-1-1 15,2-3 2-15,1 0 0 16,0 0 0-16,0 0 2 0,0 0 5 15,0 0 2-15,0 0 4 16,0 0 2-16,0 0-3 16,0 0-1-16,0 0 1 15,0 0-1-15,0 0 1 16,0 0-2-16,0 0-3 16,0 0 0-16,0 0-2 15,0 0 2-15,0 0 3 16,0 0 2-16,0 0 0 15,0 0-1-15,0 0-4 16,0 0-2-16,0 0-2 16,0 0 1-16,0 0 3 15,0 0 1-15,0 0 0 16,0 0 0-16,0 0-2 16,0 0 0-16,0 0 2 15,0 0 0-15,0 0-2 0,0 0-2 16,0 0-4-16,0 0-1 15,0 0-1-15,0 0 0 16,0 0 1-16,0 0 4 16,0 0 1-1,0-1 1-15,0 0-1 0,0 0-2 16,-1 0-3-16,1-9 0 16,0-7 0-16,-1-31 0 15,-1 21-1-15,-2-6-2 0,1-13-2 16,2-9 0-16,-1-2 2 15,1-1 0-15,0 5 1 16,-1 4 0-16,2-1-1 16,0 4-1-1,3 3 0-15,2 5-2 0,2 1 1 16,-1 0-1-16,1 5-2 16,1 2-1-16,-5 8-4 15,-1 3-4-15,3 6-6 16,-3-2-4-16,8 1-2 15,5-2-1-15,-6-1-1 16,3 1-1-16,-1-2 1 16,-5 1 4-16,7 1 9 15,-5 2 5-15,2 4 6 16,4 0 1-16,-9 6-2 16,7 0-3-16,0 4-11 0,0 0-3 15,3 1-6-15,1 2 2 16,4 3 7-16,3 4 3 15,2 4 6-15,2 3 2 16,-1 4 4-16,2 2 0 16,-2 4 1-16,1 3-2 15,-2 6-3-15,-1 5-3 16,-3 6-3-16,2 0 0 0,-9-2 3 16,1-1 3-16,-5 3 3 15,0 3 0-15,4 3 3 16,-9 4 1-16,3 3 3 15,-2 4 0-15,5 1 1 16,1 1 1-16,-3-1 1 16,-2-8-1-16,-3-4-1 15,-3-6 0-15,4-6-1 16,-1 3 1-16,0-4 2 16,-2-1 0-16,-1-10 1 15,-1-7-1-15,-1-10-3 16,0-3-6-16,-2-7-41 15,2 0-39-15,-1 0-77 16,2-2-28-16,-1-2 114 16</inkml:trace>
  <inkml:trace contextRef="#ctx0" brushRef="#br0" timeOffset="19119.945">4598 8807 220 0,'1'0'73'0,"1"1"-66"16,2 2-11-16,-4-3 6 15,0 0 13-15,0 0 26 16,9 2 11-16,8 1 12 15,32 10 0-15,-24-10-14 16,3 1-5-16,4 0-10 16,3 2-5-16,3 0-8 15,2-2-6-15,3 3-10 16,4-1-2-16,-4-3-2 0,-1 4 2 16,-4-2 15-16,-3 1 8 15,-6 0 11-15,-2-2-3 16,-6 0-12-16,-7 0-9 15,-2-1-9-15,-1 1-2 16,-5-2-9-16,4 2-11 16,-7-2-85-16,-3-2 70 15</inkml:trace>
  <inkml:trace contextRef="#ctx0" brushRef="#br0" timeOffset="20033.568">5585 8087 1250 0,'1'2'425'0,"-1"-2"-399"15,0 0-108-15,0 0-4 0,0 0 13 16,0 0 25-16,0 0 40 16,0 0 3-1,0 0 1-15,0 0 0 0,3 1 2 16,8 4 1-16,0 2 0 15,31 22 1-15,-32-22 0 16,3 1 1-16,2 0-1 16,-1 4 0-16,5 2-2 15,2 4 0-15,7 7 1 16,-1-5 0-16,7 3 0 16,-2-6 1-16,-1 0-1 31,6 1 0-31,-2 3 0 0,3-1 1 0,0 0 0 15,-5 0 0-15,3-3 0 16,-6 1 0-16,-7-4 0 16,0-1 0-16,-8-4 2 15,-2 0-1-15,-5-5 1 0,-2-1 2 16,-3 0 0 0,-2-2 0-16,-1-1 1 0,0 0 0 15,0 0 4 1,0 0 3-16,0 0 6 0,0 0 1 15,0 0 1-15,0 0 1 16,-1 0 1 0,-1 3 1-16,-14 19-3 0,-55 37-5 0,22-25-5 15,-3 7 1-15,3-4-1 16,4-6-1-16,9-2-3 16,1-3-2-16,7-4-3 15,1 3-1-15,6-4 1 16,4 1 0-16,5-2-1 15,3-5 1-15,1-1-1 16,-3-4 0-16,3 1-1 16,4 1-2-16,-1-2-3 15,4 1-8-15,-1-6-45 16,0 2-57-16,2 0-236 16,-2-2 230-16</inkml:trace>
  <inkml:trace contextRef="#ctx0" brushRef="#br0" timeOffset="20620.53">6822 7840 1447 0,'-4'3'462'0,"8"-2"-558"0,-4 1-97 0,0-2-12 16,0 0 33 0,2 27 96-16,-1 39 74 0,-4-17 9 15,-4 7 4-15,1 7 10 16,2 3 3-16,-5-8-2 15,5-1-3-15,-4-9-7 16,-3-5-2-16,-1-1 2 16,3 0 1-16,-2-6 0 15,7 4-1-15,1 4-6 16,-8 1 0-16,3 5-3 16,-5-5-2-16,3-7-1 15,-1-5 1-15,5 2 0 16,2-2 0-16,0 1 2 15,4-1 0-15,0-10 0 0,6-3 0 16,0-3 4-16,2 1 6 16,8 8 11-1,-1 0 2-15,6 5-1 0,5 0-3 16,3-4-8 0,7 0-1-16,9-6-2 0,0-1-1 15,1-3-4-15,-5-2-2 16,-6-3-2-16,0-3-5 15,-5-1-27-15,-4-2-20 16,1-1-49-16,-2-4-27 0,3-8-81 16,3-4 128-1</inkml:trace>
  <inkml:trace contextRef="#ctx0" brushRef="#br0" timeOffset="20882.263">6437 8135 414 0,'-8'0'9'15,"1"-13"-18"-15</inkml:trace>
  <inkml:trace contextRef="#ctx0" brushRef="#br0" timeOffset="21187.473">6391 8082 604 0,'-31'-29'279'16,"31"29"-120"-1,-2 1-75-15,2-1-51 0,0 0-7 0,-1 0-3 16,0 0 0-16,1 0-9 16,0-1-6-16,0 1-11 15,0 0-4 1,0 0-1-16,0 0 3 0,0 0 6 16,12 6 5-16,18 4 6 15,45 13-1-15,-25-14-3 16,7 3-2-16,-2 0-2 15,-3 1-1-15,-4-4 3 16,-4-1 1-16,0 0 4 16,1 1-1-16,-2 0 0 15,-1 0-3-15,-5-1-3 16,-1 1-2-16,-5-1-2 16,0 0-10-16,-3 3-74 15,-2-1-87-15,-3 6 106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18:18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15998 5753 876 0,'-2'78'260'0,"2"-78"-304"16,0 1-47-16,0 1 7 15,0-2 65-15,0 0 56 16,0 0 49-16,0 0 10 16,-1-2 5-16,1 1-11 15,0 0-21-15,0 1-11 0,-1 0-17 16,0 0-8-16,1 0-15 15,0 0-7-15,0 0-11 16,0 0-2-16,0 0-5 16,0 0-1-16,0 0 0 15,0 0 1-15,0 0 2 16,0 0 0-16,8 1-1 16,8 3 1-16,34 8-1 15,-25-4 0-15,3 2 2 16,2-5-1-16,1 8 2 15,1-5 0-15,-2 4 2 16,2 3 0-16,3 1 1 16,0 2 0-16,1 0 0 15,0-1 0-15,1-2 1 16,0-1-1-16,1-3-1 0,-1 0 1 16,0 1-1-16,-4 3 1 15,-3 1 0-15,-2 3 0 16,-5-3 0-16,-3-1 0 15,-5-1 0-15,1 0 0 16,-5-3 0-16,2-3 0 16,-4 0 1-16,1-1-1 15,0 0-19-15,-1-1-22 0,-2-3-52 16,-1 2-36-16,-4-4-105 16,0 1 146-16</inkml:trace>
  <inkml:trace contextRef="#ctx0" brushRef="#br0" timeOffset="597.871">17517 5914 432 0,'1'0'227'0,"-1"0"-10"15,0 0-198-15,0 0-1 16,0 0-1-16,0 0 7 0,0 0 6 16,0 0-1-16,0 0-3 15,0 0-2-15,0 0 2 16,0 0-1-16,0 0-2 15,0 0-4-15,0 0-8 16,0 0-3-16,0 0-5 16,0 0-1-16,0 0 2 15,0 0 1 1,0 0-1-16,2 24-1 16,7 48-1-16,-7-25-1 0,-2 11-1 15,0-11 0-15,1-3-2 16,0-5 0-16,1-9 1 15,0-5-1-15,-2-3-6 16,1-4-6-16,-1-6-20 0,1 0-15 16,0-5-44-16,-1 1-24 15,2-2-108-15,-2-2 140 16</inkml:trace>
  <inkml:trace contextRef="#ctx0" brushRef="#br0" timeOffset="1057.059">17173 6019 839 0,'35'34'237'0,"-20"-24"-306"15,0 4 12-15,13 4 46 16,3 2 7-16,2-4 3 15,4-1 1-15,1 0 8 0,0-2 9 16,5-2 6 0,2-2 4-16,1-2 1 0,0-1-4 15,-2 1-3-15,1-2-2 16,-6-1-7-16,-1 1-4 16,1-3-4-16,-5 0-3 15,0 2-1-15,0 0 0 16,-2 1-17-16,-2-1-29 15,-5-1-108-15,-3 0-102 16,-3-1 155-16</inkml:trace>
  <inkml:trace contextRef="#ctx0" brushRef="#br0" timeOffset="1704.107">18529 5889 1027 0,'4'0'300'16,"-3"1"-330"-16,0 11-201 0,0 3 14 15,-1 14 92-15,-1 3 100 16,-5-1 39-16,-1 6 6 16,0 2 8-16,0 6 4 15,3 4-2-15,-2-5-1 16,5-7 1-16,0-5-2 15,1-5-5-15,2 4-3 16,2-1-12-16,1 1-3 16,1 1-3-16,2-4-2 0,1-3-3 15,3 1-1 1,-3-8-4-16,3 0-4 0,-3-6-8 16,1-4 1-16,3-3 4 15,0-5 9-15,4-6 21 16,-2-7 7-16,0-5 14 15,1-3 13-15,-3-3 3 16,3-1-2-16,0-8-10 16,-2-5-15-16,1-7-15 15,-2-1-3-15,-3-1-5 16,0 1 0-16,-2 3 6 16,-2 3 1-16,-1 1 0 15,-2 4 0-15,3 2-7 16,-1-5-2-16,0 3-2 15,2 4-1-15,1 2 2 0,0 4-1 16,-1 6-28-16,0 0-57 16,4 1 58-16</inkml:trace>
  <inkml:trace contextRef="#ctx0" brushRef="#br0" timeOffset="2745.903">19355 5998 816 0,'4'4'228'0,"9"3"-287"16,3 2-42-16,4 4 33 15,0-2 15-15,-8-2 18 16,-3-1 18-16,-5-4 65 0,-3-3 29 15,-1-1 37 1,0-1 7-16,0 1-18 16,0-1-12-16,0 1-22 0,0-1-6 15,0-1-25-15,0 1-13 16,-1 0-17-16,0 0-6 16,-1 0-3-16,1 0-1 31,0 0 0-31,-13-5-1 0,-13-6-6 0,-33-7-6 15,31 14-9-15,12 4 2 16,-1 2 8-16,3 0 7 0,3 3 7 16,-1 0-1-1,-2 3-9-15,3 5-1 0,-4 7-3 16,-2 4 1-16,5 11 3 16,-7-1-5-16,9 0-19 15,-2-2-7-15,2-5-12 16,3-4-1-16,4-3 11 15,-2-4 6-15,6-7 7 16,0 2 8-16,-2-3 10 16,6-1 3-16,-3 2 9 15,2-1 1-15,6 1 1 16,0 1 1-16,-1-2 3 16,0-4 2-16,1 2 5 15,-5-3 1-15,9-2-2 0,0 1-2 16,1-3-7-1,2-1-2-15,-7-1 1 16,-4 2 3 0,-1 1 5-16,15-6 0 0,-3-1-3 0,1-2-5 15,-6-1-9-15,1-4-4 16,1-1-3 0,0 1 1-16,-1 0 6 0,-1 2 4 15,-1-4 2-15,-3-4-1 0,1-10-11 16,1-6-7-16,-1-2-1 15,-1 2 6-15,-2 14 25 16,-3 8 11-16,-1 10 4 16,0 3-6-16,-1 2-25 15,0 0-9-15,0 0-9 16,-1 0-1-16,0 0 9 16,0 0 4-16,0 13 11 15,0 2 6 1,-3 20 6-16,2 2 3 0,-4 30 2 15,-3 0-2-15,0 1-3 16,3-26-3-16,-1 0-5 16,1-1-1-16,-2-10-1 15,4-2-1-15,-1-9-12 16,1 2-29-16,3-8-92 16,0-4-80-16,1-4 127 15</inkml:trace>
  <inkml:trace contextRef="#ctx0" brushRef="#br0" timeOffset="3270.155">19740 5484 1015 0,'-7'49'237'0,"7"-39"-406"15,-1 7 3-15,0 11 45 16,-3 5 73-16,-2 5 65 15,2-1 13-15,-4 0 21 16,1-1 5-16,0-1-2 16,2-3-9-16,2 6-13 15,0 0-3-15,0 1-8 16,1 3-3-16,-2 4-8 16,2 3-5-16,1 8-3 0,-2 2-1 15,0-6-1-15,1-3 0 16,-2-1 1-16,1-2 0 15,-1-3-1-15,1 0 0 16,2-3 0-16,-3 1 0 16,2-4 0-16,0-6 0 15,0-11-4-15,1-6-14 16,1-8-37-16,1-2-19 16,-2-3-36-16,0-2-10 15,1 0 16-15,0-2 15 0,0 1 59 16</inkml:trace>
  <inkml:trace contextRef="#ctx0" brushRef="#br0" timeOffset="3581.165">20004 6212 870 0,'9'16'363'0,"-9"-15"-182"16,0 4-222-16,-2 7-9 15,2 10 1-15,0 15 32 16,-4 8 12-16,0 6 2 16,-1-2 1-16,-3 0 2 15,0-1 0-15,1-2 0 0,0 0 0 16,2-12 0-16,3-8 0 15,0-6 1-15,-1-5-1 16,2-2-21-16,0-2-36 16,0-6-128-16,-1-4 120 15</inkml:trace>
  <inkml:trace contextRef="#ctx0" brushRef="#br0" timeOffset="3859.978">19882 5703 1401 0,'-9'96'401'0,"12"-95"-597"16,-2 8 5-16,-1 9 3 15,-2 7 35-15,-5 8 55 16,-3 0-57-16,-3-1 101 0</inkml:trace>
  <inkml:trace contextRef="#ctx0" brushRef="#br0" timeOffset="4882.871">20845 6464 1369 0,'3'0'403'16,"-2"1"-641"-16,0 2-39 0,-1-3 3 15,-1 0 39-15,1 0 210 16,-1-2 83-16,0 1 81 15,1 1 26-15,0 0-3 16,0 0-19-16,-2-1-42 16,1 0-20-16,0 0-29 0,-5-6-12 15,-9-17-18-15,-34-32-9 16,28 33-8-16,1-1-3 16,-2 3-2-16,-2 2 0 15,1-1-2-15,-1 1-1 16,-3-1-3-16,1-1-4 15,-10 3-14-15,-2 0-8 16,-6 8-2-16,2 3 1 16,4 7 10-16,3 5 5 15,7 6 2-15,3 3 1 16,3 7-1-16,1 2-1 0,3 7-8 16,-1 3-3-16,7 5-8 15,1 2 0 1,7-2-6-16,4-5-3 0,2-9-1 15,6-1-3-15,4-4-7 16,0-2 3-16,9 3 2 16,-1-1 3-16,6-4 8 15,5 0-2-15,3-10 7 16,2-5 8-16,2-7 23 16,0-7 10-16,-1-4 14 15,-2-3 5-15,-4-1 2 16,-2-1 1-16,0-4 4 15,-1 1 12-15,-2-11-2 16,-2-4-4-16,-6-6-12 16,0-9-22-16,-4-19-15 15,0-8-22-15,-4-25-76 0,-3-8-24 16,-5-5 16-16,-2 0 37 16,-1 15 104-16,-2 9 32 15,-2 20-21-15,-2 4-39 16,-4 9-51-16,0 6 3 15,1 19 47-15,3 15 17 16,4 19-1-16,-1 9-23 16,0 12-36-16,-1 13 12 0,3 20 45 15,2 12 26-15,2 18 11 16,0 7-2-16,-2 11-17 16,-3 3-7-1,-2-2-5-15,-1-5-3 0,-2-7-1 16,0-5-2-16,-3 9 1 15,-2-3-4-15,4-5 5 16,-4-1 7-16,5-17 1 16,-1-6 1-16,1-2-4 15,4-1-8-15,0-8-3 16,3-2-2-16,-2-13-37 16,1-8-57-16,0-6 59 15</inkml:trace>
  <inkml:trace contextRef="#ctx0" brushRef="#br0" timeOffset="5731.29">21282 6237 714 0,'0'6'296'32,"0"-7"-84"-32,0 3-470 0,0-2-1 0,0 0 76 15,0 0 105 1,0 0 172-16,-1 0 28 0,1 0 19 15,0 0-18-15,-1-1-36 16,1 1-7-16,-1-1-18 16,0-1-2-16,0 1-7 15,-2-2-8-15,-7-16-18 16,-22-27-6-16,13 27-3 16,-2-2-2-16,-1 1-9 15,-1-2-5-15,-2 4-7 16,2 3-4-16,-7 5-6 15,-6 4-4-15,3 6-4 16,-5 1 0-16,4 8 8 16,4 4 4-16,-1 5 5 0,2 4 1 15,4 2 2 1,4 3 1-16,4 2 0 0,3 1-1 16,4 3-3-16,2 0 1 15,3 1 0-15,4 2 2 16,1-10 2-16,2 1-1 15,3-8 2-15,1-5 0 16,2-1 2-16,1-6 1 16,0 0 1-16,3-3-1 15,-1-1-3-15,1-1 0 0,2-2 0 16,-2-1 0-16,1-1 0 16,1-5 0-1,0-5-1-15,-2 2-2 0,0-6 3 16,-2 1 4-16,-2-3 4 15,-3-5 4-15,-3 3 8 16,1 0 9-16,-3 8 9 16,-2 2 1-1,2 4-11-15,-1 4-11 0,1-1-19 16,0 3-7-16,0 0-1 16,0 0 2-16,0 0 2 15,0 0 0-15,-1 0-7 16,1 0 0-16,0 0 3 15,5 11 2-15,6 18 6 16,18 33-1-16,-19-27-1 16,-2-2-4-16,-1-3-45 0,-3 0-33 15,-4-5-87-15,0 0-55 16,0-7 144 0</inkml:trace>
  <inkml:trace contextRef="#ctx0" brushRef="#br0" timeOffset="6174.271">21342 5248 986 0,'8'85'228'0,"-8"-64"-368"15,-1 9 16-15,-2 24 66 16,-5 1 54-16,0 12 15 15,-1 4 4 1,0 0 9-16,2 3 1 16,2-6-7-16,-2-5-4 0,0-10-10 0,2-5-2 15,1-7-1-15,0-4 0 16,-1-1 1-16,0 2 0 16,0-5-1-16,-2 1-1 15,0-6-27-15,1-1-29 0,1-9-85 16,0 1-106-16,-3-8 156 15</inkml:trace>
  <inkml:trace contextRef="#ctx0" brushRef="#br0" timeOffset="6506.555">21022 5564 926 0,'4'1'301'0,"1"1"-333"15,-3 2-6-15,-2-4 3 16,8 1 10-16,21 9 53 0,37 16 13 15,-19-11 19-15,3 3 4 16,11 2-19-16,2 1-12 16,1 3-19-16,-4-5-6 15,-13-3-5-15,-7-4-2 16,-10-5-16-16,-1-3-29 16,-4 0-96-16,0-3-62 15,2-7 118-15</inkml:trace>
  <inkml:trace contextRef="#ctx0" brushRef="#br0" timeOffset="6875.808">22064 5741 1444 0,'-8'30'482'0,"9"-26"-529"15,-1 5-57-15,-1 17 4 16,-3 9 8-16,-4 20 75 16,-4 3 12-16,0 5 4 15,1 3 1-15,-6-6 0 0,7-2 0 16,-4-16 0-16,0-9 0 15,10-15 1 1,-4-3 1-16,3-7-4 16,3-3-15-16,2-5-36 0,0 2-20 15,0-3-43-15,0 1 5 16,0-1 10-16,0 0 3 16,12-30 74-16</inkml:trace>
  <inkml:trace contextRef="#ctx0" brushRef="#br0" timeOffset="7334.607">22447 5751 579 0,'2'1'183'0,"-1"0"-216"16,3 6-4-16,0 1 19 16,-3-1 26-16,1 0 66 15,-5 0 15-15,0 2-2 16,-4 2-5-16,-7 7-32 15,-1 6-15-15,-8 12-20 16,1 3-7-16,-2 6-6 16,1-5-1-16,3-1 0 15,4 0 0-15,6-1 1 16,2-1-1-16,5-8 0 16,2-3 0-16,1-11 1 15,2 0 1-15,1-7 1 0,0-4-1 16,3 3 0-16,0-2-2 15,2-3-7-15,3 2-6 16,2-3-6-16,3-2-2 16,5-1 0-16,3 0 4 15,0-5 4-15,1-1 4 16,-7-6 8-16,-1 0 4 16,-2-3 10-16,-7-2 3 15,3 0 9-15,-6 1 8 16,-5-1 4-16,4 3-2 0,-5-5-13 15,-5-2-14-15,-3-1-17 16,-7-1-8-16,-10-5-13 16,-5 0-29-16,-8-3 38 15</inkml:trace>
  <inkml:trace contextRef="#ctx0" brushRef="#br0" timeOffset="7940.15">22749 5973 1176 0,'0'14'351'0,"1"5"-458"0,-1 18-28 16,-7 28-25-16,-2 4 17 16,-7-2 56-16,-2-13 29 15,6-22 38-15,1-3 14 16,5-9 6-16,2-5 0 16,2-7-9-16,0-6 1 0,0-2 13 15,2 0 12-15,0 0 32 16,0 0 5-16,0 0-1 15,0-1-10-15,0 0-43 16,-1-9-37-16,1-22-61 16,2-69-1-1,5 26 39-15,1 6 41 0,5 3 68 16,2 8 4-16,3 7-11 16,4-2-7-16,1 10-14 15,3 5-2-15,3 7-17 16,-2 5-3-16,-1 2-5 15,-2 6 1-15,-3 7 7 16,-2 6-2-16,5 8-4 16,2 6-2-16,6 10 1 15,3 3 5-15,-1 10 9 16,-2 0 5-16,1 11 2 16,-4 9-1-16,-6 1-6 0,-2 7-2 15,-7 4-1-15,-6-5-3 16,-5-1-11-16,-3-10-12 15,-7-13-47-15,-1-1-40 16,-8-10 67-16</inkml:trace>
  <inkml:trace contextRef="#ctx0" brushRef="#br0" timeOffset="8169.253">21795 4982 1408 0,'3'5'197'15,"4"11"-281"-15</inkml:trace>
  <inkml:trace contextRef="#ctx0" brushRef="#br0" timeOffset="8641.672">21529 6651 1178 0,'5'6'278'0,"0"10"-559"16,0 6 30-16,1 17 35 15,2 5 85-15,-7-2 155 16,-1 3 17-16,0 3 14 15,0 9 5-15,-3 12-15 16,-1 2-10-16,3-2-3 16,-4-7-3-16,5-9-5 15,-3-2-3-15,-1 0-10 16,2-2-5-16,-3 3-3 0,3-1-1 16,-6-9-58-16,0-3-50 15,1-9 65-15</inkml:trace>
  <inkml:trace contextRef="#ctx0" brushRef="#br0" timeOffset="8995.421">21137 6813 1292 0,'1'2'410'0,"6"3"-481"16,2-1 4-1,13 6 2-15,4 3 17 0,5 1 47 16,0 0 1-16,7-2 4 15,1 1 2-15,3-3-1 16,0 2-1-16,-5-1-2 16,-1-1-1-16,-5-2-1 15,-4-1 0-15,-2-3-42 0,-4 0-31 16,2-1-93-16,3-3-98 16,9-6 169-1</inkml:trace>
  <inkml:trace contextRef="#ctx0" brushRef="#br0" timeOffset="9475.828">21907 6944 700 0,'-1'7'257'16,"-7"5"-186"-16,-2 9-88 0,-9 15 1 15,-2 5 5-15,1 4 10 16,-1-2 1-16,2 0 0 16,3 5 0-16,5 0-1 15,3-1-1-15,8-8-3 16,0-7-3-16,8-10-6 16,3-1 1-16,5-9 12 15,4-2 7-15,2-5 21 16,2-2 1-16,1-4-5 15,4-5-5-15,1-8-11 16,-1-2 0-16,-2 0 5 16,-7-2 3-16,0 3 13 15,-4-1 4-15,-2-6 0 16,-1 0-3-16,-5-8-11 0,-1-2 4 16,-3 3 8-16,0 0 10 15,-7 6 21-15,1 5-5 16,-7-6-12-16,-6-3-13 15,-5-8-35-15,-9-6-11 16,-6 5-13-16,-6 4-10 0,-5 13-35 16,1 4-29-16,0 7-90 15,4 1-84-15,3 3 175 16</inkml:trace>
  <inkml:trace contextRef="#ctx0" brushRef="#br0" timeOffset="10098.258">22599 6884 1282 0,'-7'1'372'0,"2"4"-611"16,-7 5 3-16,-17 12 10 0,-6 8 42 15,-3 10 179-15,-1 2 6 16,6 1 6 0,0 0-1-16,3-5-3 15,5-3 0-15,5-4 0 0,4 1 3 16,6-3 4-16,3-3 4 15,5-2 12-15,3-5 4 16,5-3 3-16,2 2-2 16,8-5-14-16,-1 0-5 0,3-1 0 15,3-1 4-15,3 0 8 16,3-2 1-16,1-2-10 16,2-3-5-16,-2-4-7 15,-1 0-2-15,5-7 1 16,-3-3 2-16,-2-3 7 15,-1 2 7-15,-9 0 18 16,-3 4 9-16,-4 2 13 16,-2-2-4-16,-2-1-20 15,-1-5-11-15,-1-7-23 16,0-7-5-16,-1-14-16 16,0-2 1-16,-3-3-2 15,-4 2 5-15,-3-1 11 16,-1 2 1-16,-8-1 4 15,-6 4 0-15,-7 5-4 16,-5 0-3-16,-6 0-15 16,1-1-7-16,-10 3-19 0,-4 5-14 15,-18 12-78-15,-11 5 93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22:05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 13886 660 0,'-12'6'254'15,"3"-6"-168"-15,7 2-82 16,0-3-3-16,2 1-5 16,-2 0-1-16,1 0 12 15,0 0 5-15,0 0 23 16,0 0 8-16,0 0 9 16,-1 0 2-16,1 0-5 15,0 0-4-15,0 0-9 16,0 0-5-16,0 0-19 15,0 0-7-15,-1 0-9 16,1 0-6-16,0 0-4 16,1 0 0-16,0 0 1 15,0 0 2-15,0 0 6 0,0 0 3 16,5 0 5-16,13 1 1 16,34 6 1-16,-27-4 0 15,3-2 0-15,0 1-1 16,3 0-1-16,-1 2 0 15,2 2-1 1,0-1 0-16,-1 0-1 0,1-2 0 16,0 2 0-16,-1-2 0 15,2-1 4-15,4 1 2 16,4-2 2-16,0-1 1 16,-4-1 2-16,1 1 2 0,-2 0 1 15,1 1 0-15,-1 0-2 16,-4-1-2-16,-9 2 0 15,2-1 0 1,-3-1 4-16,-3 1 1 0,6 0 2 16,-4 0 0-16,2 1-3 15,1 3-1-15,2 1-5 16,1 0-2-16,1-2-3 16,-1-1-1-16,0 0 0 15,-2 0 0-15,2 2 0 16,-1 1 0-16,3 0 0 15,2-3-1-15,-2 2-1 16,0-2 1-16,0 1-1 16,-2-1 0-16,3-2 1 15,1 3-1-15,-1-2 0 16,-1 0 0-16,1 2 2 16,4-2 3-16,-1 3 5 0,2-2 2 15,0 1 3-15,0-1-1 16,1-2-3-1,-1 4-1-15,-1-3-3 0,-8-2-1 16,2-1-2-16,2-1-2 16,-1 2-1-16,3 0-1 15,-3 1 0-15,0-1 0 0,-2-1 0 16,-1-2-1-16,0 2 1 16,0 1 0-16,1-1-1 15,2 2 1-15,-3-1 0 16,0 0 0-16,-4 1 0 15,-2-4 0-15,0 4 0 16,2-1 0-16,-1 0 1 16,-3 1-1-16,2-1 0 15,-5-1 0-15,-1 1-1 16,1 0 0-16,-4 0 1 16,1 1 0-16,-5-1 1 15,-3 1 0-15,0 0 0 16,-4-1 0-16,0 0-3 15,0 0-10-15,0 0-39 16,0 0-35-16,0 0-132 16,1 0-169-16,20 3 249 15</inkml:trace>
  <inkml:trace contextRef="#ctx0" brushRef="#br0" timeOffset="7476.26">9457 9487 353 0,'-8'-1'160'0,"0"0"-58"16,-1-1-131-16,1 1-23 15,-1 0 17-15,-1 0 40 16,2 0 29-16,0 0 29 15,4 0 2-15,0-1-3 16,1 1-2-16,0 0-11 16,1 0-1-16,0 0-8 15,1 0-15-15,0 1-31 16,-1 0-16-16,1 0-30 16,0 0-14-16,0 0-19 15,0 0-8-15,0 0-14 16,-1 0-1-16,1 0 26 15,0 0 18-15,0 0 41 0,0 0 16 16,1 0 3-16,0 0 0 16,0 0 0-16,0 0 1 15,0 0 6-15,0 0 12 16,0 0 25-16,0 0 7 16,0 0 5-16,0 0-9 15,0 0-23-15,0 0-8 16,0 0-6-1,0 0-1-15,0 0 8 0,0 0 8 0,0 0 18 16,0 0 12 0,0 0 14-16,0 0 3 0,0 0-3 15,0 0-7-15,0 0-13 16,0 0-3-16,0 0-1 16,0 0 0-16,0 0-5 15,0 0-6-15,0 0-12 16,0-1-5-16,0-1 1 15,0 1 2-15,-1 0 1 16,0 0-1-16,-1 0-10 16,-1-2-4-16,-11-2-3 15,0-7-1-15,-27-29 2 16,27 27 0-16,1 1 1 16,3 3 2-16,2 1 0 15,-1-1-1-15,2 1-4 16,-3 0-1-16,1 1-1 15,2 2 0-15,-3 0 0 0,3 2 0 16,-5-2-2-16,1 4 0 16,-3-3 1-16,-4 0 1 15,0 4 1-15,-5-2-1 16,-2 0 1-16,-2 0 1 16,-5 1 1-16,2 2 1 15,-3 0-2-15,-3 2 1 16,-1 3-6-16,-1-2-3 15,0 9-4-15,3 1 0 0,1 2 3 16,0 0 3-16,2 2 2 16,2-2 0-1,-1 1 1-15,-1 3 1 0,-5 0 2 16,-6 1 1-16,1 7 0 16,0 3 0-16,3 3 1 15,3 1-1-15,3-2 1 16,2-1-1-16,2-2 1 15,0-4 1-15,7 0 0 16,-1-3 1-16,8-1-1 16,0-1 1-16,2-3-2 15,4 3 1-15,1 0 0 16,6-1 0-16,2 1 1 16,2-3 0-16,5-1-1 15,1 0 1-15,4 0-1 0,-1 3 1 16,2 3-1-1,2 0 0-15,0 1-1 0,3 1 1 16,3-1 0-16,4-2-1 16,3-2 1-16,1-1 1 15,3-3 1-15,-1-2 1 16,7-2 2-16,3 0 0 16,5 1 1-16,-1-1 1 15,-2 0 0-15,-2-2 1 16,-3-3 1-16,2 2 2 15,-1-6 3-15,3 2 1 0,-5-2 0 16,2-2-1-16,-2-4 0 16,1-1 2-16,2-3 1 15,-3-4-1-15,1 3-5 16,-3-4-2-16,-5-4-1 16,-3 1-1-16,1-3 1 15,-1 2 0-15,-5-1 4 16,-1-1 2-16,-7 1 2 15,1-1-2-15,0 1-5 16,-1-2-3-16,1 1-4 16,-2-1 0-16,-1 3-2 15,1-1 0-15,0 2-1 16,1 2-1-16,-1-4-2 16,2-3 0-16,-1-2 1 15,1-6 1-15,1 1 0 0,1 1 0 16,-1 2 0-1,1 3 1-15,-3 1 0 0,-1 0 0 16,-2 1-1-16,-2-2-1 16,0 3-3-16,1 4-3 15,-7 1-4-15,1 3-3 16,-2-2-5 0,-2 0 0-16,1-2 2 0,1-1 3 15,-2-1 8-15,0 0 3 0,0 3 3 16,-3 1 0-16,-2 4-2 15,-4-1-3-15,1 0-6 16,1-1-6-16,0 2-11 16,1 1-1-16,-3-2-3 15,-1 3 1-15,-3-1-1 16,-3-1-2-16,-4 1 1 16,1 2 2-16,-1 3 7 15,1 1 2-15,-2 2-3 16,0 0-5-16,-3 1-14 15,1 0-2-15,3 1-15 16,-1 6-28-16,1 1 63 16</inkml:trace>
  <inkml:trace contextRef="#ctx0" brushRef="#br0" timeOffset="27043.303">7180 9528 567 0,'-2'0'222'16,"-1"-2"-145"-16,5 2-60 15,-3-1-15-15,1 1-2 16,0 0 0-16,-1 0 2 15,1 0 11-15,0 0 3 0,0 0 7 16,0 0 2-16,-2 0-1 16,1 0 3-16,0 0 1 15,0 0 0-15,0 0-7 16,0 0-8-16,1 0-9 16,0 0-3-16,0 0-4 15,0 0-3-15,0 0-2 16,0 0-2-16,0 0 3 15,0 0 1 1,0 0 3-16,0 0 1 0,5 10-1 16,4 5 1-16,23 34 0 15,-16-30 0-15,2 0 1 16,3 0 0-16,0 0 0 16,-1-2 0-16,1-4 1 15,0 1-1-15,1-3 0 16,3 4 1-16,0 2-1 0,1-4 0 15,0 6 1-15,-1-7 0 16,-1 6 0 0,0-1 0-16,-1-4 0 0,2-2 0 15,2-1 0-15,-3 1 0 16,-3 0 1-16,0 2-1 16,0-1 1-16,2 3 0 15,3 1-1-15,-3 1 1 16,-5-1-1-16,0 6 0 15,2-2 0-15,-1 2 0 0,3 1 0 16,-1-5 0-16,2 2 0 16,2-1 0-16,0 2 1 15,0 1-1-15,-2 3 0 16,1-1 0-16,-3 1 0 16,0-1 0-1,-3-2 0-15,1-1 0 0,-3-2 0 16,-5-3 0-16,4-1 0 15,-4 1 0-15,0-2 0 16,5 4 1-16,-3 0-1 16,4 0 1-16,-3 1-1 15,0-2 1-15,-1-2-1 16,-1 5 0-16,1-5 1 16,0 1-1-16,1-1 1 15,-2-5-1-15,1 1 1 16,-2-2-1-16,0-2 1 0,0 4 1 15,0-3 4-15,1 3 2 16,3 3 3-16,-2-6 1 16,2 4 2-16,0 2-2 15,2 1-1-15,1 1-2 16,2 5-6-16,1-1 0 16,-1-1-1-16,2 3 0 15,-3-6 1-15,3 2 1 0,-2-3 1 16,-4 1 0-1,1 4 0-15,-2 0-1 0,2 2-1 16,5 3 0-16,0 1 0 16,4 3-1-1,-2-8-1-15,1 2 0 0,1-9 0 16,-2-1 1 0,2 2-1-16,-2-2 0 0,4 4 1 15,0 1-1-15,2-1 0 16,-1-2 0-16,-2 1 0 15,2 0 0-15,-9-2 0 16,3 1 0-16,-5-7-1 16,-3 0 1-16,2 1 0 15,0-1-1-15,-2 0 0 16,1 0 1-16,-1 1-1 16,0 1 1-16,3 2 0 15,-1 0 0-15,3 1 0 0,-2 2-1 16,1 2 1-16,-2 0 0 15,2 3-1-15,0 0 1 16,4 2-1-16,-2 3 1 16,3-7-1-16,1 3 0 15,-5-4 0-15,6 0 0 16,-3 3 1-16,-5-3-1 16,3 2 1-16,-2-2 0 15,-2-3-1-15,1 0 1 16,-1 0-1-16,3-2 0 15,0 3 1-15,-3-1-1 0,0-1 1 16,-2-3 1-16,-1-2 0 16,0-1 2-16,2 1 1 15,1 0 1-15,-2-1 2 16,1 0-1-16,-3 1 0 16,-1 0 2-16,-1-1 1 15,-1 3 1-15,3 0 1 16,-2-1-1-16,0 1-3 15,2 0-1-15,-2-1-3 16,3 0-1-16,1 2 0 16,-6 1 0-16,4 1 1 15,-5-3-1-15,2-1 1 16,3 5-1-16,-3-5-1 16,2 3 0-16,-3-3-2 15,2-3 1-15,0 3 0 0,0-1 0 16,2 3 0-16,3 4 0 15,2-3 0-15,-1 3 0 16,2 0-1-16,-3-2 1 16,1 2-1-16,1-1 1 15,2-2-1-15,1 2 0 16,4 1 0-16,2 0 0 16,-2 4 1-16,2-3-1 0,-1 2 1 15,-2-4-1-15,0 1 0 16,1 0 0-16,-6 0 0 15,-3 1 0-15,1 3 1 16,-1-1 0-16,2 3 0 16,3 1 0 15,1 1-1-31,0-1 1 0,1-5-1 0,0-2 1 0,1 0 0 16,-1 3 0-16,1 2 0 15,2 3 0-15,-1-2 0 16,-1-2 0-16,-1 0 0 15,3 0 0-15,-3-2 2 16,-1 0-1-16,-2-3 1 16,-4-5 0-16,-2 1 0 15,2-2 0-15,1 0 0 16,-4 3 1-16,8 0-2 0,-1 3 1 16,-2 1 0-1,3 1-1-15,-1-2 2 0,-4-1 0 16,3 2 4-1,0-5 2-15,-2 5 2 0,3-1 2 16,2-1-5-16,1 2-1 16,1-2-4-16,-1-1-1 15,-4-2-1-15,0 0 1 16,-1 0-1-16,1 2 0 16,2 0 0-16,-6 5 0 15,1 0 0-15,0 0 0 0,-6-1 0 16,8-1 0-16,-6-1 0 15,2 1 0-15,3-1-1 16,-1 0 1-16,3 1-1 16,1-3 0-16,-3 1-1 15,0-5 1-15,2 1 0 16,-2-3 0-16,-1 2 2 16,2 1 0-16,-1 0 2 15,-1 3 0-15,-1-4 0 16,1 2-1-16,-2 1-1 15,2-2-1-15,0 6-1 16,1-2 0-16,1-2 0 16,1 5 0-16,0-4 0 15,-2 1 0-15,-1-2 0 0,-2 1 0 16,0-2 1 0,-2 2-1-16,6 1 0 15,-3-2-1-15,2 1 0 0,0 1 1 16,-5 1-1-16,-1 0 0 15,2 0 1-15,-4 3-1 16,5-2 0-16,2 1 1 16,3 0-1-16,-1-1 0 15,0 0 0-15,-1 0-2 16,2 0 19-16,2-1 3 0,-1 0-1 16,-1 0 3-1,-2-2-19-15,-2 3-2 0,4-2-1 16,-1 1 1-1,-3-3 1-15,3 0 0 0,-7 0-1 16,3 0 0 0,0-1 0-16,0 2-1 0,0-2 1 15,-2 1-1-15,0 0 0 16,-2 0 0-16,4 0 0 16,-1-2 0-16,2 4 1 15,-2-4 0-15,-1 0-1 16,3-1 1-16,-4 1-1 15,3 2 1-15,2 5-1 16,-1 1 1-16,5 3 0 16,0 1-1-16,-1-2 0 15,2 4 0-15,3-2 0 0,0 0 0 16,-1-4 0-16,1-2 0 16,-4-2 0-1,0-2 0-15,2 5 1 0,0-2-1 16,-4 1 1-16,4 1-1 15,-4-4 0-15,-1 0 1 16,-1 1-1-16,-5 0 0 16,3 0 0-16,2 0 1 15,-1-1-1-15,3 1 0 0,-1 0 1 16,-2-3 0 0,0 1 0-16,-3-2 1 0,0-3 1 15,-2 2 1-15,0-1 5 16,-1-2 1-16,0 2 0 15,0 1-1-15,1-1-5 16,1 1-2-16,2 0-1 16,-2 2-1-16,2 1 0 15,-3-1 0 1,3 3 0-16,2 0 0 0,-1 2 0 16,2-2 0-16,0 0 0 15,0-2 0-15,-1 3 1 16,4 1 0-16,-4-4-1 15,1 0 1-15,1-3-1 16,-4 0 0 0,5 3 0-16,-4-1 0 0,0 1 1 0,4 1-1 15,-6 1 1 1,4 1 0-16,2 2 0 0,0-1-1 16,6 1 0-1,-2-1 1-15,0 0 0 0,0-1 0 16,1 1 0-16,2-3 0 15,-1 0 1 1,2 2 0-16,-3-2 2 0,0 3-1 16,1 3 0-16,-1-3 0 15,4 5-3-15,-2 0 0 16,3 1 0-16,-4 6 0 0,2-1-1 16,-4 0 1-1,6-3-1-15,1-1 0 0,-2 1 1 16,4 0 0-1,-3 5 0-15,3 1 1 0,-2-5 0 16,1-1 0-16,-2-6 0 16,-3-2 1-16,-3-2 2 15,-1-3 4-15,0 2 4 16,-3-1 0-16,3 4-2 16,-1-1-3-16,0 5-4 15,3-1-1-15,-2 5 0 16,1 1 0-16,0 1-1 15,0 1 0-15,2-4-1 16,0 0 1-16,1-4-1 16,0 0 1-16,-1 1 0 0,1 2 0 15,1 2-1-15,-1 2 0 16,0-1 0-16,1-1-1 16,1 0 1-1,-3-4-1-15,1-1 1 0,-3-2 0 16,1 0 1-16,-7-5-1 31,-8-5 0-31,0 1 0 0,27 22 1 0,-1 0-1 16,0 2 0-16,-10-8 0 15,0 0 0-15,1 0 1 0,0-6-1 16,-1-2 0 0,0 3 0-16,0-1 0 0,-2 4 1 15,1-2-1 1,-6-2 1-16,3 1 0 0,-2-3 0 15,-5 0 1-15,-1-1 1 16,-5-2 0-16,3-1 1 16,-3-2 1-16,1-2 0 15,0-1 1-15,-6-1-1 16,6 2 0-16,-5-3 1 16,0 0 0-16,3 1 4 15,-4-2 1-15,1 4 5 16,1 0 0-16,-2-2-3 15,3 2-1-15,1-2-6 16,-2-1 0-16,1 2-2 16,-3-2-1-16,0 1-2 15,2 2-2-15,-4 0-32 16,5-1-43-16,4 3-215 0,9 8 193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23:35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3654 1244 894 0,'-1'0'243'16,"1"0"-342"-16,-2-1-47 15,2 1 35-15,0 0 90 16,0 0 68-16,0 0 56 16,0 0-1-16,0 0-35 15,0 0-19-15,0 0-25 16,0 0-5-16,0 0-10 15,0 0-3-15,0 0-1 16,0 0-1-16,0 0-2 16,0 0 0-16,5 7 0 15,4 11 0-15,29 40 2 16,-28-27-1-16,0 9 2 16,-4 1-1-16,-1 4 0 15,0 5-1-15,-3 1 0 16,1 3-1-16,-1 10 0 15,-2-3 0-15,2 1 1 0,1 1-1 16,-2-11 0-16,5 2 0 16,-2-5-1-1,1-2 0-15,-1-8 1 0,-1-3-1 16,-1-7 1-16,-1-3 0 16,0-1-1-16,0-6 1 15,2-1-1-15,-2-3 1 16,-1-7 1-16,-1 0 0 15,0-7 3-15,-1 1 1 32,2-1 4-32,0-1 3 0,-1 0 4 0,1-1 6 0,0 1 9 15,0 0-2 1,0 0-8-16,0 0-7 0,0 0-13 16,0-1 0-16,0 0 2 15,0 0-1-15,5-26 0 16,8-33-1-16,-3 23-1 15,3 2 0-15,3-5-1 16,0 0 1-16,0 2-1 16,-2 0 1-16,-3 9 0 15,3 5-1-15,1 4 1 16,1 3-1-16,3 3 1 16,-6 1 0-16,0 2 1 15,1 2-1-15,2 3 1 16,2 1-1-16,0 2 0 0,3 1 0 15,0-2-1 1,0 3 0-16,4 6 0 0,0 3 0 16,2 3 0-16,-1 2 0 15,-2-2 0-15,2 0 1 16,-6-1-1-16,2 3 0 16,-2 0 0-16,-3 3 0 15,-4 2 0-15,1 3 0 16,-5 9 0-16,1 1-1 0,3 2 0 15,-3 0 0-15,2 5 0 16,-3 2 1-16,-1 7 1 16,-1 2 1-16,-3-2 1 15,-2-4 0-15,0-2 3 16,-2 1 1-16,0-2 2 16,-1 0 2-16,-2-7 4 15,1-2 2-15,0-15 3 31,1-8-1-31,1 1-5 0,-4 21-3 0,3-4-5 16,1-7-3-16,0-14-14 16,1-3-25-16,-1-2-100 15,-1-1-77-15,4-16 127 16</inkml:trace>
  <inkml:trace contextRef="#ctx0" brushRef="#br0" timeOffset="1753.597">4938 1059 1036 0,'0'-2'319'15,"0"3"-462"-15,0-1-20 0,0 0 36 16,0 0 11-16,0 0 120 15,0 0 18-15,0 0 16 16,0-1 11-16,0 1 19 16,0-1 6-16,0 1 4 15,-1 0-6-15,0-1-16 16,0 0-7-16,-1 0-19 16,1-1-3-16,0 1-5 15,-8-1-1-15,-6-10 3 16,-30-30-2-16,27 22 0 15,-1 3 0-15,-2 1-6 16,3-2-1-16,-6 6-2 16,-5 0-2-16,-3 0-3 15,-3-2-2-15,-5 0-3 16,-3-1-1-16,-2 1 0 16,-3 3 0-16,-1-1-2 15,2 3 1-15,-3 1-2 0,0 1-1 16,-3 2 1-16,-4 1-1 15,2 2 1-15,1-1-1 16,3 2 1-16,5 1-1 16,3 2-3-16,0 6-3 31,0 8-12-31,-6 7-4 0,-6 10-2 0,1 0 3 16,-2 11 11-16,3-1 5 0,6 11 1 15,0 7 0 1,6 13-2-16,2 7-1 0,1 7 3 15,2 2-1-15,1-1 3 16,-2-5 2 0,3 0-1-16,2 1 0 0,3-5-3 15,2 1-4-15,2 1-5 16,2-3 0-16,8 6 1 16,3 1 4-16,6-8 4 15,5-2 1-15,4-3 1 16,5-7 0-16,7 2 3 15,1 0-2-15,11-11 2 16,3 0-1-16,10-12 1 16,4-7 1-16,1-5 3 15,0 2 4-15,-2-8 3 16,2 1 0-16,1-5-2 16,3-6-3-16,7-2 0 0,0-4 0 15,8-4-1-15,-1-3 1 16,-2-3-1-16,-1-2 0 15,-2-3 1-15,-1-4 1 16,1-3 1-16,2 0 1 16,-1-7 0-16,-2 0-1 15,-1-4-2-15,-4 1-1 16,-6 1-1-16,-3 0 0 0,-1 2 6 16,-3-2 12-16,-2 3 3 15,0-3 1-15,-4-1 0 16,1 2-7-16,-2-9 2 15,-2-3-1-15,-2-9-1 16,-4-5-4-16,-7-3-2 16,-3 2 0-16,0 1 1 15,-4 0 0-15,1 5 3 16,-1 2-1-16,-5 0-2 16,-1 0-1-16,-1-3-6 15,3-1 0-15,0 3-2 16,3 4-1-16,-3 4 0 15,-3 1-1-15,1 0 1 16,-4-2-1-16,2 2 0 16,1-1 2-16,-4 1 4 15,2-2 1-15,0-2 3 0,0-5-1 16,-1-2 4-16,-5-1 1 16,1 5 4-1,-2 4 2-15,0 2-3 0,1 5-3 16,0-4-7-1,-2-1-3-15,2 0-3 0,2-3-2 16,-4 3 0-16,2 0 0 16,2 2 1-16,1 3-1 15,-2-2 1-15,2 3 0 16,-3-1 1-16,-2 0 0 0,3 3 0 16,-4 0 0-1,1-4 0-15,0 3 0 0,-5-3-1 16,2-2-2-16,-9 2-2 15,-2-2-2 1,-6-2-2-16,-4 3 0 0,-3-1-1 16,1 2-3-16,-2 5-15 15,4 3-16-15,5 7-66 16,3 5-90-16,8 1 127 16</inkml:trace>
  <inkml:trace contextRef="#ctx0" brushRef="#br0" timeOffset="3782.06">20440 1147 1130 0,'1'1'327'0,"-1"-1"-516"16,0 1-25-16,0-1 5 15,-1 0 30-15,-1 0 125 16,1 0 49-16,0 15 26 15,-1 3 3-15,-4 30 0 0,4-26 5 16,-1 15 10 0,1 8 8-16,0 16 1 0,2 9-9 15,-1 14-23 1,-3 14-9-16,-3 13-6 16,-3 8-1-16,-10 4 0 0,-2 1 0 15,-2-7 1-15,0-8 1 16,7-16 0-16,1-16-1 15,5-17 1-15,3-6 0 16,2-17-1-16,3 0 1 16,2-6 1-16,-3-7 1 0,1-6 3 15,0-3 3 1,-1-6 22-16,3-3 18 0,-2-3 16 16,2-2 5-16,0-2-15 15,0 0-17-15,0 0-17 16,0 0-4-16,-7-13-8 15,-4-17 0-15,-4-47-3 16,14 29 0-16,4-8 3 16,1 1 7-16,8 8 15 15,1 1 8-15,3 12 11 16,-2 6-1-16,-1 1-8 16,0 3-10-16,1-1-14 15,1 1-7-15,2 2-7 16,-1 0-1-16,3 5 1 15,0 0 2-15,-3 7 8 0,0 1 3 16,-4 5 4-16,0 0-1 16,-2 3-8-16,0-1-5 15,-1 3-10-15,1 3-4 16,2 3-4-16,-1 3 0 16,4 6 1-16,1 6 0 15,0 6 3-15,-2 2 0 16,-4 3 1-1,-2 1 2-15,1-5 1 0,0 2 1 16,0 1 1-16,-1 1-1 0,0 7 1 16,0 2-1-16,-2-4 0 15,3 0 0-15,-2-3 1 16,-2-4 1-16,0 2 0 16,0-2 0-16,-2-4 0 15,2-2 1-15,-2-4-1 16,0-1 0-16,-2-4 0 15,-1-2-1-15,0-2-12 16,2 0-7-16,-1-3-10 16,1 0-5-16,-1-3-3 15,0-5-15-15,-2 0-63 16,2 0-56-16,0-1 104 16</inkml:trace>
  <inkml:trace contextRef="#ctx0" brushRef="#br0" timeOffset="4231.813">21185 1638 1253 0,'-1'3'286'0,"7"3"-546"16,1 3 43-1,1 2 65-15,1 3 76 0,-4 0 102 16,-1 1 11-16,-1 4 22 15,-3 1 14-15,0 4-2 16,-3-2-1-16,-2 3-5 16,-2 1-3-16,0 5-16 15,-2-2-7-15,-2-2-19 16,3 1-10-16,-3-6-8 16,4 2 0-16,1-3-1 15,3 1 0-15,0-3 0 16,2-5 0-16,-1-5-24 0,2-5-22 15,0-4-65-15,1 0-25 16,-1-1-54-16,3-7 109 16</inkml:trace>
  <inkml:trace contextRef="#ctx0" brushRef="#br0" timeOffset="5798.128">22078 1366 935 0,'2'9'321'0,"0"-9"-294"16,-4 2-26-16,3-2 9 15,-1-2 2-15,-1 1 5 16,0 0 7-16,0 0-4 15,-3-6-1-15,1-23-1 16,-48-29 1-16,18 23 12 16,0 3 4-16,-6-3-1 15,-5-3-6-15,-2 5-17 16,-1 1-4-16,-4 7-2 16,3 5-1-16,3 5 0 15,-1 2-1-15,0-1-1 16,-3 2-1-16,-5 2 0 0,-2-1-1 15,-7 9 0-15,0-1 0 16,0 6-1-16,4 1 0 16,-4 4-2-16,1 8-1 15,-6 2-2-15,-8 3 0 16,1 5 1-16,3-2 2 16,7 5 2-16,4 5-1 15,-3 8 0-15,-2-1 0 16,-7 5-1-16,-4 2 2 0,5 2 0 15,4 4 1-15,8-4-1 16,6 0-1-16,2 0 0 16,0 2-1-16,-3 8 0 15,1 4-1-15,5 1 0 16,6-2 0-16,8-5 1 16,5-6 1-16,2 0 0 15,6 1 1-15,3-5 0 16,-2 5 0-16,6 2 0 15,-4-1 1-15,4 4-1 16,3-4 1-16,3-4 1 16,4 2-1-16,6 0 1 15,3-2-1-15,6-3 0 16,4 2 0-16,1-2 0 16,2 1 1-16,3-3 2 15,-1-4 0-15,9-6-2 16,1 0 1-16,9 3 1 0,2-1 0 15,1 1 2-15,6-5-1 16,-1-5 1-16,5 3 2 16,-2 2 0-16,1 4 2 15,2-2-1-15,2-3-2 16,6-5-1-16,3-7-2 16,3-5 1-16,-1-4 0 15,-4-3 2-15,-2 1-1 0,-6-1 1 16,0-1 0-16,5-4 0 15,2 1 0-15,7-4 0 16,-1-1-1-16,-5-1 3 31,-2-4 1-31,-14 2 1 0,-3-3 1 0,-1 0-2 16,-1 0 0 0,7-4 0-16,0-3 4 0,-3-7 2 15,0 0 1-15,-2-6 0 16,-3 2-2-16,-7-1-4 15,-2-1-1-15,-10 5-1 16,1 3 2-16,-5-3 1 16,-2-3 0-16,2-3-1 15,-4-2-2-15,3-1-1 16,2-2-1-16,-1 5-1 0,0-5-1 16,1 3 1-16,-1-2 0 15,-1-2 1 1,0-1 1-16,-2 3-1 0,0 3 0 15,-1-3 0-15,2 5 0 16,0-5 0-16,1 0-1 16,-2 3 1-16,-1 2-1 15,0 3 2-15,-2 0 0 16,1 3 2-16,-5-3 1 16,1 2-2-16,1-3-1 0,1-2-3 15,1-1-2 1,-1-2-2-16,2 4 1 0,-2-2-1 15,-1 3 0-15,0-2 1 16,0-2-1-16,3 0 0 16,1-3 1-16,2 7-1 15,-5-1 1-15,0 2-1 16,-1 1 0-16,-2-3 0 16,1 1 0-16,-5-4 1 15,3-1-1-15,-4-2-1 16,3 3 1-16,0 7-1 15,-2 0 1-15,3 4 0 16,-4-2 0-16,0-3-3 16,2-2 0-16,-6-1 2 15,3-1-1-15,-4 4 2 16,4 5 0-16,0 4 0 16,0 3 0-16,0 2 0 0,-5-2-1 15,3 1-3-15,0 1 0 16,-1 0-3-16,0-1-1 15,-2 2-3-15,3 0 1 16,1 3 0-16,-2-1 2 16,3-1 1-16,-3 3 1 15,-2-3-2-15,4 3-2 16,-6 0-10-16,6 0-11 0,1 2-39 16,0-1-21-16,0 3-51 15,0 0-27-15,-1 0-141 16,0 0 197-16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25:1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5949 11472 530 0,'-2'0'222'0,"2"0"-133"16,-1 0-51-16,1-1-46 15,0 0-2-15,0 1 3 16,0 0 7-16,0 0 17 16,-1 0 14-16,-1 0 14 15,1 0 11-15,0 0 11 16,0-1-4-16,0 0-4 16,0-1-10-16,-1 1-20 15,1 0-8-15,0 0-14 16,0 0-5-16,0 0-4 15,-1 0-2-15,0-1 0 16,-3-7 1-16,-2-4 1 16,-9-29 0-16,16 27 1 15,2 1 0-15,0-3 1 0,0-1-1 16,0-1 0-16,-1 0 1 16,0 0 0-1,0-2 1-15,1 1 0 0,0 1 0 16,0-3-1-16,-2 3 1 15,2 1 0-15,0-2 0 16,2-2 1-16,2 1-1 16,3-2-1-16,1 1 0 0,5-5 0 15,-1 1 0 1,2-4 0-16,-1-3 0 16,-2 7 0-16,1 2 0 0,-3 2 1 15,3 2 1-15,-4 2 1 16,-1-3 1-16,-5 6 0 15,0-5 1-15,-2 4-1 16,0 6-1-16,2-5 1 16,-1 2-1-16,1 0-1 15,-1-5 0-15,1 3 0 16,-1-2 0-16,5-3 2 16,2 4 1-16,2-2 0 15,2-1-1-15,-3-7 0 16,2-3-1-16,-1-1-1 15,3 0 0-15,-3 3 3 16,0 1 4-16,0 5 7 0,-6-2 5 16,2 2 6-1,-1 2 0-15,1-9-4 16,3 1-5-16,0 2-7 0,-2-5-2 16,-1 6-3-16,-1 0-1 15,-1-2-2-15,2 4 0 16,-1-5-1-16,2 0 0 15,-1-5 0-15,-1-1 0 16,0-1 0-16,-1 2 0 0,-1 2 0 16,-3-2 0-16,-1-3-1 15,3-3 1-15,-3 3 0 16,0 1 0-16,1 1 0 16,-2-2-1-16,0-2 1 15,0-1 0 1,4-1-1-16,-1 2 0 0,4 6 0 15,0 3-1-15,-1 6 1 16,-1-1-1-16,0 1 1 16,-3-1 1-16,3 5 0 15,-3-1 0-15,1 3 0 16,-1-1-1-16,-1-1 0 16,1-1-1-16,4-5 0 15,1 2 0-15,0-8-1 16,2-1 0-16,2-2 0 15,-1-2 0-15,6 2-1 16,-1 3 0-16,3 0 1 0,2 3-2 16,2-3 1-16,0-1 1 15,2 3-1-15,-2 1 1 16,-2 5 0-16,-1 5 0 31,-2 1 0-31,-2 3 0 0,2 2-1 0,-2 0 1 16,-2 1 0-16,4 1 0 15,-4-2-1-15,1 2 1 16,2 0 0-16,1-3 0 0,2 3 1 16,2 1-1-16,2-1 1 15,2 1-1 1,0-1 0-16,-1 1 0 0,-1 1 0 16,-2 2 0-16,-3 2 1 15,0 1 0-15,1-1 0 16,0 2 1-16,1 2-1 15,0-3 0-15,-1 3 0 16,2-1 0-16,-1-5 0 16,2 5 1-16,-1-2 0 15,7-2 0-15,1 4-1 16,-1-1 1-16,-1 1-1 16,-3 0 0-16,1 0 0 15,0 3 0-15,3-3 1 16,-3 0-1-16,6 0 0 15,3-3 1-15,-1 1-1 16,-1 0 1-16,-4-1 0 0,1 3-1 16,-4 0 0-16,2 3 0 15,-4-2 0-15,-4-1 0 16,1 0 0-16,0 0 1 16,4 0-1-16,2 0 1 15,5-1 0-15,3-2 0 16,-1 0 0-16,2 1 0 15,-4-1-1-15,-1 2 1 0,-2-1-1 16,0 0 1-16,-3-1-1 16,-2-1 0-16,4-3 1 15,-2 0 0-15,3 1 0 16,1 0 0-16,-3 2-1 16,4-2 1-1,-3-1-1-15,4 1 0 0,4 0 0 16,1 3 0-16,1-4 1 15,-1-1-1-15,0 0 1 16,-2-2-1-16,-4 2 1 16,0-2-1-16,-7 0 1 15,-1 0 0-15,2-3 1 16,0-3 1-16,5-3-2 16,2 1 1-16,-3-3 0 15,0 3-1-15,0 1 1 16,-1 0 0-16,-4 3 0 15,-5 2 0-15,-3 1 1 16,0 0 0-16,-2-2 0 0,-2-1-1 16,2-2-1-16,1-1 1 15,-1-2-1-15,0 1 0 16,-2 2-1-16,-3 1 1 16,1 2 0-16,-1 2 0 15,2 0 1-15,-4 2-1 0,0 1-1 16,-3 0 0-1,2-3-1-15,1 3 0 16,2 1-2-16,0-1 1 16,2 3-1-16,1-5-1 0,-1 6 0 15,3 0 1-15,-1-1 1 16,6 2 1-16,0-2 0 16,2 0 0-16,1 3 1 15,0-3 0-15,5 2 0 16,-2-2-1-16,1 1 1 15,-2 1 0-15,2 0-1 16,0 3 0-16,2-2 0 16,1 1 1-16,-2 0-1 15,-1 0 1 1,-5 0 0-16,-1 2 0 0,4 1 0 16,0-1 0-16,4 1 0 15,2-2 0-15,0 2 0 0,2 0 0 16,8 2 0-16,0-2 0 15,1-1 0-15,7 0 0 16,-7-1 0-16,3 0 0 16,-3 0 1-16,-3-1-1 15,-4-2 1-15,1-1 1 16,-2-2 0-16,3 1 0 16,3-5 2-16,1 1 0 15,2-1 0-15,2-1 0 0,-2 3-2 16,-4-1 1-16,0 3-1 15,-1 1 1-15,-7 0 0 16,1 2 1-16,-3-3 2 16,0 2-2-16,4 1 0 15,4-1 0-15,-1 2-2 16,2 0 0-16,2-3 0 16,1 2 1-1,3-1 0-15,-1-4 0 0,3-1 0 16,-2-1 0-16,-6-4 0 15,1 2 0-15,-1 5-2 16,0-3 1-16,6 0-1 16,-1-1-1-16,-3 0 1 15,3 5-1-15,-5 2 0 16,-2 2 1-16,-5-2-1 16,0-3 0-16,-2 3 0 15,2 0 1-15,6 1-1 16,-2 0 0-16,6-5 0 15,2 0 1-15,-1 0 0 0,1-1-1 16,-1 1 1-16,0 0-1 16,-1 5 1-16,-1-4 0 15,-5 4 1-15,2-1 0 16,-6-2 0-16,-2 4 0 16,2 1 1-16,2-3 0 15,0 2-1-15,5 1 0 0,-1 0-1 16,-2 1 0-1,1 1 0-15,0 1 0 0,1-2 1 16,1 3-1-16,-1-2 0 16,3 0 0-16,-5 2-1 15,2-2 1-15,6 2 0 16,-4-3 0-16,6-1 0 16,4-1 1-16,0 0-1 15,0 1 0-15,1 2 1 16,1-1-1-16,-8 0 1 15,-6 0 0-15,0-2 0 16,-3 2 0-16,6-2 3 16,3-1 4-16,0 1 5 15,0 0 1-15,2-2-2 16,1 2-4-16,2-2-5 16,-2 0 0-16,-4 0-3 0,-1 0 1 15,2-2 0 1,0 0-1-16,4-3 1 0,5-1-1 15,-1-2-1 1,2-1 0-16,4 4-1 0,-2 2 1 16,-4-1 0-16,0 2 0 15,-4-2 0-15,4 1 0 16,5-1 0-16,0 0 1 16,1-1 0-16,-5-1 0 15,-3 0 1-15,-4 0 0 0,-9 1-1 16,-2 3 0-16,-5-2-1 15,0 5 0-15,3 0 1 16,-1 0 0-16,-1 0-1 16,-2-1 0-16,-2-4 1 15,2 4-1-15,2 1 1 16,-1-2 1-16,-1 3-1 16,-1-4 0-16,3 3 0 15,-1-2-1-15,0 2 1 31,1 2-1-31,-3-3 0 0,1 3 0 16,-2 0 1-16,1-2-1 0,1 1 1 16,2-2 0-16,1-3 0 15,1 1 0-15,0 0 0 16,-1 1 0-16,-2 1 1 16,-3 2 1-16,0-2 0 0,-4-1 0 15,0 2-1-15,0-6 0 16,3 5-1-16,0 1-1 15,-2-1 0-15,2 2 0 16,-2-1-1-16,-1 0 1 16,8-4 0-16,0 3 0 15,6 2 0-15,3-4 0 16,-1 7 0-16,3-3 0 16,0-5 0-16,3 6 0 0,2-3 1 31,-3 5-1-31,0-1 0 0,-2 3 0 0,-1-3 1 15,-4-4 1-15,3 5-1 16,1-3-1-16,1 2 0 16,5 0 1-16,-1-2-1 15,1-1 1-15,0 1-1 16,-4 1 1-16,0 0-1 16,-3-2 0-16,-2-2 0 15,2 1 1-15,1 0 0 16,3-1 1-16,3 0 0 15,3-2 0-15,-2 3 0 16,0-2 0-16,-4 1 1 16,-1 2 1-16,-6 0 4 15,-2-2 1-15,-5 1-1 0,-6 0 0 16,6-1-2-16,0 1-2 16,1 0 0-1,4 1-1-15,-3 0-1 16,0-1 0-16,-2-1-1 15,0 2 0-15,-2-1-1 0,1 2 0 16,-1-2 0-16,2 1 0 16,-1-2 0-16,1 2 0 15,-4-2 0-15,0 2 1 16,-5-2 0-16,1 0-1 0,4 1 1 16,0-2-1-16,4 3 0 15,1-1 1-15,0 1-1 16,-2-2 0-16,0 2 1 15,-1-3-1-15,2 1 1 16,-3 0 0-16,0-5 1 16,0 5 0-16,-1 0 1 15,0-2 1-15,0 3-1 16,-1-3 1-16,1 0-1 16,-2 1-1-16,2-3-1 15,0 1 0-15,-4 1-1 16,4 0 0-16,-1 0 1 15,3 1 0-15,3-1 0 16,-1 3 1-16,0-2 0 16,-2-1 1-16,-1 1-1 15,-1 0-1-15,-1 3 1 16,-2 0 0-16,-2 1-2 0,0 1 1 16,1 0-1-16,2 0 0 15,-4-1 1-15,5-2-1 16,-2 3 0-16,-2 1 0 15,0 0 0-15,-2-2 1 16,1-3-1-16,-1 2 1 16,8 1-1-16,1 1 1 15,-5 0 0-15,2-2 0 0,0-2 1 16,-2 0 0 0,3 2-1-16,1 0 1 0,1-4-1 15,2 1 1-15,-2 1 1 16,2 1 2-16,-1 0 5 15,0-2 0-15,-6 2 2 16,0-1-1-16,-2-1-4 16,2 5-2-16,2-2-3 15,-3-2 0-15,2 4 0 16,-3-4-1-16,2 1 1 16,2 3-1-16,1-4 0 15,1 2 1-15,0-1 0 16,0 2 1-16,-1 0-1 15,0-3-1 1,-1 1 0-16,0 0-1 0,0-3 0 16,1 5 0-16,-2-4 0 15,4 2 0-15,-2 4 0 16,0-3 0-16,-1-1 1 0,-2 0 0 16,2 2 0-1,-4-2-1-15,2 3 0 0,-1-4 0 16,3 2 0-1,4 1 0-15,0-1 0 0,2 3 1 16,-2-1-1-16,-1-1 0 16,2 1 0-16,-1-3 0 15,1 4-1-15,-2 4 1 0,-1-2 0 16,-3 1 0-16,-2 2 0 16,-4-4-1-1,-3 6 1-15,3 0-1 0,-4-4 1 16,-2 0 0-16,-1-3-2 15,-2 1-2-15,-1 4-11 16,-3-4-6-16,-2 0-19 16,0-1-10-16,0-1-31 15,0 1-18-15,0 0-44 16,0 0-24-16,0-1-163 16,5-4 213-16</inkml:trace>
  <inkml:trace contextRef="#ctx0" brushRef="#br0" timeOffset="3424.504">17871 12291 330 0,'-31'34'130'0,"31"-34"-111"0,0 0-89 16,0 0-41-16,0 0 14 16,0 0 57-16,0 0 44 15,0 0 64-15,0 0 23 16,0 0 22-16,0-1-2 16,0 1-30-16,0 0-18 0,0 0-26 15,0 0-8-15,0 0-3 31,0 0-1-31,0 0 0 0,0 0-2 16,0 0 0 0,0 0 2-16,0 0 5 0,0-1 2 0,0 1-3 15,0 0-6-15,0 0-14 16,0 0-5-16,0 0-3 16,0 0 3-16,0 0 12 15,0-1 7-15,0 0 8 16,13-2 2-16,0 1-9 15,29-6-5-15,-27 5-8 16,-1-1-3-16,4 2-4 16,1-1-1-16,-1 1-1 15,2-2-1-15,-4-3 0 16,-1 3 0-16,0 2 2 16,2 1 0-16,1 2 2 0,0-2 1 15,1-2 6-15,-1 2 3 16,-1 1 8-16,-2-2 2 15,1 1-1-15,-2-1-2 16,5-1-6-16,1 4-1 16,-3 1-2-16,4-1-1 15,-4-1-3-15,2-3 0 16,4 2-3-16,-3-1-1 16,0 1 0-16,1-3-1 0,0 2 1 15,-2 3-1-15,0-1 1 16,-2-1 1-16,2 0 7 15,-1-4 3-15,3 4 1 16,2 1 1-16,-1 0-8 16,-3 0-2-16,0 1-3 15,2-1-1-15,-6 1 0 16,1 1 0-16,-3-4 3 16,-2 1 2-16,5-1 3 15,0 1 0-15,3 2-2 16,1-1-3-16,1 1-4 15,1-1 0-15,-1 0 0 16,0 0 0-16,-1 0 2 16,1-1 0-16,-3-1 1 15,-1 0 0-15,-2 2 1 16,-5 2-1-16,-1-1 0 16,0 1-1-16,-4-1-1 0,0-1 1 15,-3 1-3-15,-2-1-1 16,0 0-68-1,0 0-82-15,0 0 95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26:48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9953 5206 152 0,'-2'0'64'0,"-2"0"-26"15,2-4-24-15,1 3 0 16,0 1 7-16,0-2 32 0,-1 1 15 15,1 0 23-15,0 0 1 16,0 0-12-16,-7-1-5 16,1-1-5-16,1 1-6 15,-1-2-7-15,-1 1-3 16,2 0-8-16,-3-2-2 16,2 1-12-16,-3 0-9 0,-32-17-17 15,27 16-6-15,-4 3-1 16,2-1 1-16,-3 0 8 15,0 0 4-15,0 1 4 16,-1-1 0-16,2 3 1 16,2 0 1-16,2 2 5 15,-2 1 3-15,2-2-2 16,4 3-2-16,6-2-14 16,0-1-6-16,6 1-9 15,-1-2-3-15,0 0 0 16,0 0-1-16,4 21 3 15,11 33 1-15,5-27 1 16,3-3 0-16,10-1 2 16,4-2-1-16,4-5 1 15,5 0 1-15,2-7 0 16,-1-2 1-16,-1-2 2 16,1-2-1-16,-4-3 1 15,-2-2 0-15,-3-8 0 0,-4-5-1 16,0-4 1-1,0-3-1-15,-4-3 1 0,-1-4-1 16,-3-3 1-16,-4 1 2 16,-9 3 7-16,-6 5 8 15,-7 3 9-15,-5 0 1 16,-4-3-6-16,-10 1-6 16,-3-1-3-16,-4 1-1 15,-10 2-3-15,3 2-5 16,-6 5-9-16,-4 1 1 0,-3 10 5 15,-3 2 3-15,-5 11 3 16,-2 5-2-16,-2 10-6 16,0 5 1-16,7 10-2 15,-1 0 0-15,9 5-2 16,3 4 1 0,3-4 1-16,7-2-1 15,9-5-2-15,6 0-2 0,13-2-1 16,2 0 1-16,7-4 0 15,4-2 0-15,4-4-2 16,5-4-1-16,6-9-2 16,3-4 1-16,1-6-2 15,5-3 3-15,2-5 4 16,-2-5 2-16,13-13 5 16,-3-7 0-16,1-9 0 15,2 0 1-15,-6 0-1 0,-3 3-2 16,-10-2-8-16,-9-1-2 15,-12 5 1 1,-4 3 2-16,-9 6 6 0,-5 0 0 16,-12 3-21-16,-9 3-19 15,-18 9-15-15,-9 7 3 16,-13 16 19-16,0 13 17 16,5 17 16-16,8 2-3 15,22 0-193-15,17 5 149 16</inkml:trace>
  <inkml:trace contextRef="#ctx0" brushRef="#br0" timeOffset="5392.529">11688 15883 172 0,'-1'-1'109'16,"0"0"6"-16,0 0-16 0,0-1-18 16,-1 1-13-16,1 0-16 15,0 0 3-15,0 0 21 16,0 0 12-16,1 0 14 16,0-1-1-16,0 1-25 15,0 0-16-15,0 0-30 16,-1 0-13-16,1 0-14 15,0 1-2-15,-2 0-1 16,2 0-1-16,0 0 1 16,0 0 2-16,0 0 5 15,0 0 1-15,0 0 3 16,0 0 0-16,0 0-1 16,0 0-1-16,0 0-6 15,0 0-3-15,0 0-8 0,0 0-4 16,0 0-1-1,0 0 1-15,0 0 4 0,3 0 2 16,13 1 3 0,30 3 1-16,-25-1 1 0,-2 0 0 15,4 2 1-15,2-2 0 16,-1 0 1-16,0 0 0 16,-2 0 0-16,-4 1-1 15,0-1 1-15,-2-1 1 16,1-1 0-16,3-1 1 15,-2 1 1-15,3-1 2 0,1 0 1 16,1 1 0-16,2-1-3 16,3 2-1-16,0 1-2 15,0-2 0-15,1 0 0 16,0-1 0-16,1-2 1 16,0 2-1-16,0 0 0 15,-1 0 1-15,-5 0-2 16,-2-2 2-16,0 2-1 15,-3 0 3-15,0 0 11 16,-1 2 2-16,1-1 2 16,1 0-2-16,2-1-10 15,0 0-3-15,-2-1-1 16,2 3-1-16,0-1 0 16,2 0 0-16,4-1 0 0,-2-1-1 15,-1 0 0 1,2 1 0-16,-2 0 1 0,3 0 0 15,-4-1 1-15,3 0-1 16,-1 1 1-16,-4-1-1 16,0 1 0-16,0 0-1 15,-5-2 0-15,7 2-1 16,4 2 2-16,-1-1 1 16,4-1 8-16,1 0 4 15,0 0 3-15,2 0 2 16,-1 1-4-16,2-1-2 0,-3-2-1 15,-1-3 3-15,-4 2 3 16,-5-1 2-16,1 3 1 16,-3-3-2-16,2 1-4 15,0 0-2-15,4-1-4 16,-1 2-2-16,1-2-3 16,3 1 0-16,-2 1 0 15,-2-2 1-15,2 3 3 16,-2 0 0-16,-1 0 0 15,0 1-2-15,1-2-2 16,-2 1-2-16,0 0-1 16,0 0 0-16,-1 0-1 15,-3 0 1-15,0 0-1 16,-3-2-1-16,-2 3 0 16,0-1 0-16,1 0-1 15,3 1 1-15,1 0 0 16,-2 0 0-16,4 0 0 0,-2 0 0 15,5 0 0-15,1 0 0 16,2-1 0-16,2 1 0 16,4 0 0-16,3 0 0 15,-1 0 0-15,1 0-1 16,-3 0 1-16,-2 0-1 16,-1 0 1-16,-5-1 1 15,1 1-1-15,1-2 0 16,3 2 0-16,6 0 0 0,0-2 0 15,-1 1 0-15,-1 0 0 16,0-1 0-16,-1-1 0 16,3 1 0-16,-5 1 0 15,3 1 0-15,-4 0-1 16,2 0 1-16,-8 0-1 16,2-3 1-16,3 2 0 15,1 1 0-15,8-1 0 16,-3 1 0-16,-2 0 1 15,-2 0 0-15,0 1 1 16,-1-1-2-16,-3 0 0 16,-1-1 0-16,-1 0 0 15,0 1 1-15,-1 0-1 16,-4 1 0-16,-2-1 0 0,-1 0 0 16,1 0 0-1,8 1 0-15,1-1 0 0,2 0 0 16,3 3 0-16,-3-3 0 15,3 3 0-15,4-2 1 16,-3 0-1-16,2 2 1 16,1-3 0-16,-2 1 0 15,1-1 1-15,-1 0-1 0,-6 0 0 16,-7 0-1-16,-2 0 1 16,2 0 0-16,-2 1-1 15,2 1 1-15,-1-1 0 16,-3-1 0-16,5 2-1 31,-2-2 1-31,-1 1 0 16,0-1-1-16,-5 0 1 0,3 1 0 0,0-1 1 15,1 0-1-15,1 0 0 16,0 0 0-16,-1 1 1 16,0-1 0-16,0 0 1 15,-2 0 0-15,0-1 2 16,-2 0 0-16,1 1 1 15,-4 1 1-15,1-1-3 16,-1 0-1-16,-1 0-1 16,1 0-1-16,2 0-1 15,1 0 1-15,0 0 0 16,2 0 0-16,0 0 1 0,1 1 0 16,4 0 1-16,-3 0-1 15,3 1 0-15,0-1-1 16,-2 0 0-1,1 0 0-15,0-1-1 0,-1 0 1 16,1 0-1 0,1 1 0-16,-2-1 1 0,1 1-1 15,-1-1 2 1,-1 1 0-16,-3 1 0 0,0-1 1 16,-4 0-2-16,0 0 0 0,-7-1-13 15,-2 0-21 1,0 0-84-16,-2 0-114 0,0 0 146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30:37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13043 1503 747 0,'-31'30'168'15,"27"-29"-255"-15,2 1 18 0,-7-2 47 16,-2-2 70 0,5 1 16-16,-4 0 2 0,1 1 1 15,2-1 6-15,0-1-7 16,-2-3-7-16,-3 0-2 16,1 4-1-16,-8-3-4 15,0-1-19-15,0-2-7 16,-6-1-17-16,0 1-5 15,-5 0-2-15,-4 2 0 0,-4-1 2 16,-1-1 0 0,-1 1 0-16,-1 0 1 0,2 1-3 15,1 1 1 1,-1 1 0-16,0-1 0 0,-8 2-1 16,-4-2 0-16,-5 2 0 15,-3-1 1-15,3 1 0 16,2 4-2-16,8 1 1 15,-2 2-1-15,7 2-1 16,-3-2 1-16,-8-1 0 16,1 4 2-16,-7 0 1 15,0 2 0-15,4 4 5 16,-4-2 2-16,7 5 0 16,3 0-1-16,0 9-5 15,-1-1-3-15,1 2 1 16,-1 1-1-16,4-1 0 15,6-2-2-15,2 3 0 0,5 1-1 16,3 6 1 0,0 1 0-16,4 1 0 0,-3 1 0 15,0-6-1-15,-2 4 0 16,-5 6-1-16,2 1 0 16,-6 9-2-16,0 3-2 15,-1 6-6-15,-4 2 0 16,1 2 0-16,2 0 3 0,8 0 2 15,3-4-4 1,7 2-4-16,1 3-3 0,8-5-6 16,-1-1 1-16,1 1 3 15,5-2 3-15,-2-5 3 16,6 0 1-16,6-4 1 16,2 0-1-16,4-1 6 15,6 3 1 1,-1-6 1-16,1-8-1 0,2-6 0 15,0 2 0-15,2-4 3 16,6 4 4-16,4-1 13 16,1-4-1-16,0-2-3 15,-2-5-3-15,-2 0-10 16,3-2 2-16,1 5 1 16,2 3-1-16,3-2-1 15,1 3-1-15,1-6 0 16,-1-2 1-16,2-2 2 0,-4 1 6 15,1 0 0-15,1-2-1 16,0 1-3-16,-1-6-2 16,2 5-1-16,-1-2 1 15,4 3 4-15,3 2-1 16,0-4 0-16,0 1 0 16,-5-2-3-16,-2-2 4 15,-1 4 5 16,1 2 2-31,2 0-1 0,3 2-3 0,1-2-4 16,-1-3 0-16,3-4 6 0,2-1 3 0,-1-6 2 16,2 1 1-1,-2-3 1-15,-6-1 1 0,0 0 0 16,3-2-2-16,5 1-6 16,4-2-4-16,1 0-2 15,0-1 0-15,-2-3 1 16,3 3 1-16,-3-1-2 15,-1-2 1-15,1 2 0 16,-3-2 0-16,4-2 1 16,2-3-2-16,1-2 0 15,3-3 0-15,0-2 0 16,-2 0 0-16,-3-4 2 16,3 2 0-16,-7 2 0 0,3-3 1 15,2 3-1-15,-3-2-1 16,9-4-2-16,3 2 0 15,-1-2-1 1,1 2 0-16,-5-3 0 0,-7-3 0 16,-3 2-1-16,-4 1 1 31,-1 5 1-31,-2 1 0 0,-1-1 1 0,-2-2 1 16,5-5 1-16,-2-4 0 0,-2 0 0 15,1 1-1 1,-7 5-2-16,-4 1 1 0,-2 5-1 15,-4 2 0-15,-2 2 1 16,4-2-1-16,-6 0 0 16,2 1-1-16,-1 2 1 15,-2 2-1-15,0-3 1 16,0 4-1-16,0 0 0 16,-2 1 0-16,2-1-1 15,-2-3 1-15,0 0-1 16,1 1 1-16,1 2 0 15,1-2 0-15,1 2 1 16,0-1 0-16,-2-1 12 16,-2 1 3-16,-3 1 5 15,2 1 4-15,-3-2-4 0,-3 2-3 16,2-2-4 0,-6 0-5-16,3-2-6 0,1-2-1 15,1-2 0 1,4-5 0-16,-3-2 0 15,1-1 0-15,-4 2-1 0,-2 4 3 16,0 4 1-16,0 0 4 16,3 0 1-16,-4-1 0 15,2 3 2-15,-3-3-2 16,0 0-2-16,-1 2-2 16,1-4-2-16,-2-2-1 15,1 0 1-15,-1-4 0 16,0 3 2-16,1 2 0 0,-4-1-2 15,2-1-1-15,-3-4-3 16,2-1-1 0,1-4 1-16,-2 3 1 0,-1-1 4 15,1 2 0-15,-2 3-1 16,-4-2 0-16,-1-5-5 16,-2-7-3-16,-7-4 1 15,3-1 1-15,-2 8 1 16,2 5 3-16,1 5-1 15,-2 4-2-15,3-2 1 16,0 0 1-16,-1-3-1 16,-2-7-1-16,-3 2 1 15,-1 0 2-15,0 4 1 0,4 4 1 16,-2 1-5 0,-3-2-1-16,-6-4-1 0,6-2 0 15,-1-1 2 1,3 5 1-16,4 3 1 0,-5 2-1 15,5 4 0-15,-5-1 0 16,-1 0 1-16,2-1-1 16,-6 0 0-16,0-5 0 15,5 5 1-15,-2-1-1 16,0-3-1-16,-2 1-3 16,-4-4 1-16,2 0 0 0,-6 1 1 15,2 1 0-15,2 1 0 16,1 1-1-16,5 1-1 15,5 0-1-15,-1 3 0 16,-3-1 2 0,2 3 1-16,-6 0-2 0,1 0-11 15,-2 1-6-15,-5-2-5 16,-4 1 4-16,-6 0 8 16,4 1 7-16,0 1 3 15,4 2 0-15,9 2 0 16,3 0 1-16,2 4-1 15,1-2-2-15,-1 0-1 16,3 1 0-16,4 2 0 16,-1 2-2-16,1-1-4 0,-4 2-1 15,-4-2 0 1,-2 1 1-16,-3 2 3 0,0-2-1 16,-3 7 1-1,0-1 3-15,1 0 1 0,1 1 1 16,2-1 0-16,1-2 0 15,2 4-1-15,0 2 1 16,-1-3-5-16,1 5-8 16,-3-3-19-16,-1 1-19 0,-9 5-129 15,-8 3 125 1</inkml:trace>
  <inkml:trace contextRef="#ctx0" brushRef="#br0" timeOffset="17754.703">8779 11083 590 0,'-46'27'184'0,"43"-28"-206"15,-1-1-16-15,2 1 13 0,1-1 17 16,0 1 36-16,0 0 11 16,-1 0 24-1,1 0 7-15,-1 0 0 0,-5-3-6 16,2 2-24-1,-3-2-12-15,3 2-15 0,-5-1-1 16,2-2 7-16,-2 0 5 16,-27-11 3-16,27 12-3 15,-3 0-8-15,5 1-4 16,-5-1-7-16,2 1-1 16,-4-2-1-16,1-1-1 0,0 2 1 15,-1-3 1 1,1-1 2-16,-4 1 2 0,1-1 4 15,-3 0 2-15,-3 2 4 16,1 0 3-16,0 2-6 16,-1 0-2-16,-2 2-9 15,-4-2-6-15,-6 3-7 16,0 1 0-16,-4-1 3 16,0 1 4-16,0 0 7 15,2 0 3-15,-1 1-2 16,-1 0 0-16,-3 3-5 15,1 2-1-15,-5-1-1 16,1 5 0-16,-1 4-3 16,0-3 1-16,0 4 1 15,-2-2 0-15,-1-4 2 16,-2 0 0-16,-3 3 0 0,3 2-1 16,-2 7-9-16,1 2-3 31,5 6-3-31,-4 2 1 0,11-4 10 15,1 3 4-15,-3-2 1 0,3 0 1 16,-3 6-1-16,1 3-1 16,4 4 1-16,1 2 0 0,1 2 0 31,3 0-1-31,1 3-1 0,7 1 1 0,1-3-3 16,3 2 1-16,9 5-2 15,-9 4-3 1,6 0-6-16,-1 3-1 0,2-2 0 15,7-2 1-15,6 1 6 16,2-3 0-16,7-1 2 16,-1 1 1-16,6 3 2 15,-3 3 1-15,1 5 0 16,2 2 0-16,2 0 1 16,4-2-1-16,3-4 0 15,2-3 0-15,5 1-1 16,4 3-1-16,3-4 0 15,1 1-1-15,3-7 0 16,2-4-1-16,1-6-3 16,2-1 0-16,-4-1-1 15,6-2 5-15,2-4 4 0,0 0 1 16,4 1 2-16,-1 0-1 16,0 0-1-1,1-4 0-15,-1-6-2 0,-6-2 0 16,-5-7 1-1,2-2-2-15,-1-3 0 0,5-2-1 16,5-3 0-16,-3-3 0 16,2-3 3-16,-4-2 1 0,-1-3 2 15,-2-4 0-15,-2-4 1 16,1-1-1 0,2-10-2-16,2-1 0 0,5-11-1 15,1-1 0-15,1-1-1 16,-1-1 0-16,-1 1-1 15,-1-1-3-15,0-7-19 16,2-2-12-16,-1-1-15 16,1-2-3-16,-2-3 13 15,-4-2 9-15,-3 6 19 16,-7 2 5-16,-9 7 9 16,-6 1 2-16,-7-3 3 15,-1-1-1-15,3 6-2 16,1-3-2-16,-5-12-3 15,3-3-2-15,-11-5 0 16,3 3 2-16,-2 8 2 16,-7 2 3-16,0 6 10 15,-4 3 9-15,-1 10 19 0,-1 1 6 16,-2-1-2 0,-1-3-5-16,-3-6-16 0,1-2-5 15,-3 0-6-15,-2-1 0 16,-9-5-4-16,-3-3-1 15,-2 1 3-15,-2 0-1 16,-1 5 0-16,0 0-4 16,-5-10-21-16,-1 1-17 15,-5-9-51-15,-3-2-52 0,-5 3 86 16</inkml:trace>
  <inkml:trace contextRef="#ctx0" brushRef="#br0" timeOffset="19047.722">12029 10810 261 0,'-49'-4'23'15,"-15"-1"-19"-15,-16 6-70 16,-7 4 46-16,5 0 160 15,13 2-10-15,14-2 23 16,5 6-62-16,-7 7-79 16,-8 7-11-16,-4 16 4 15,-3 5 9 1,12 5 11-16,5-1 5 0,9 5 7 16,3-5-1-16,8 1 9 15,2-3-1-15,6 2-8 16,0 5-4-16,3 3-17 0,1 4-4 15,7 7-8 1,2-2-2-16,6 4-4 0,1 2-1 16,6-1 1-16,1 2-2 15,4 3-1-15,3-2 1 16,5-1 1 0,3-2 2-16,6 1 0 0,4-4-2 15,5 5-4-15,-1 0 0 16,2-8 0-16,5 0 2 15,4-4 1-15,5-4 1 16,8-4 1-16,1 3 1 0,6-2 2 16,7-1-2-1,-2-2 0-15,-3-6 0 0,-5-9-2 16,-2-7 1-16,2-4 2 16,1-3 3-16,4-6 7 15,3 1 3-15,0 0 7 16,0-6-1-16,1-1-2 15,1-7-1-15,1-4-3 16,3 0 0-16,-1-4 3 16,-4-3 2-16,-4-4 3 15,-3-2 1-15,-2-6-1 16,6-1-3-16,4-5-6 16,6 1-2-16,0-4-5 15,-2-3 0-15,-9-12 0 16,-2-5 1-16,-6-5 2 0,0-1 3 15,-4 5 6 1,-5 4 4-16,-7-2 7 0,-4 2 0 16,-4 0-5-1,-4-1-4-15,-4-7-10 0,-2-2-4 16,-6-10-5 0,1 0-1-16,-6 3 0 0,-4 2-1 15,1 11 5-15,-6 2 3 16,0 2 0-16,-3-3-1 0,-10-3-9 15,2-7-6 1,-4-4-10-16,-4 1-4 16,0-2-13-16,-6 0-5 15,-5-4 0-15,1-3-1 0,-8-6-1 16,-2 3 4-16,-4 10-2 16,0 3-2-16,-1 7-25 15,-6-6-77-15,-18-6 99 16</inkml:trace>
  <inkml:trace contextRef="#ctx0" brushRef="#br0" timeOffset="19144.613">12357 10838 548 0,'-62'-9'137'15</inkml:trace>
  <inkml:trace contextRef="#ctx0" brushRef="#br0" timeOffset="19170.535">11690 10782 588 0,'-62'-3'206'0,"-4"6"-129"16</inkml:trace>
  <inkml:trace contextRef="#ctx0" brushRef="#br0" timeOffset="20856.433">16802 10736 713 0,'-2'2'209'0,"2"-2"-237"15,-10 6-63 1,0 4 6-16,-3 0 59 0,1-2 39 0,7-1 24 15,1-4 1-15,-1-1-10 16,2 5-9-16,-9 0-9 16,2 4-3-16,-4 9-5 31,-7 2-1-31,3 16 15 0,-3 8 2 16,3 8 2-16,0 6 2 0,3 7-15 15,3-1-2-15,2 10-2 16,2 1-2-16,3 0 0 15,1 3 0-15,3 4 1 16,0-7 1 0,4 2 3-1,1-4 1-15,4-13 3 0,1 5 0 32,6-4 1-32,0-1-1 0,6 3-3 0,2-4-2 0,1-1 0 15,2-1-1-15,-2-3 3 0,-3 4 2 16,4-1 4-16,1-1 0 15,10-2-1 1,5-4-1-16,7-8 0 0,0-4-1 16,-2-2 9-1,-2-2 2-15,1-3 3 16,0 0 0 0,2 2-1-16,2 3 3 0,1 2 11 0,-2-2 6 0,2-10 10 15,0-6-3 1,-4-7-10-16,5-1-6 15,-2-2-16-15,-1-1-4 0,-6-3-7 16,1-1-1 0,-3-3 2-16,3-3 2 0,0 0 4 15,-5-1 0-15,3-2 0 16,-1-1-3-16,0-6-3 16,-2 1-2-16,-6-2-1 15,-1-2-1-15,-1 2-1 16,-1-6-1-16,-3-4 1 15,1-3 2-15,-1-5 4 16,-1 0 1-16,5-2 0 16,-5 2-2-16,-1 5-5 15,-1 3-2-15,-7 2-1 16,1 0 0-16,-2-3-2 16,-3-2-2-16,1-2-3 0,0 0 0 15,-3 0 0 1,3 2 1-16,-5 1 2 0,0 0 1 15,0 1 2-15,-2-1 0 16,-3-4 1-16,1-2 0 16,-4-3 2-16,0-2 0 15,-3 6 0-15,-1-2-1 16,-6-3-1-16,-2-3-2 16,-3-4-2-16,-3-3-2 15,1 6-3-15,-1 1 0 0,-1 2 3 16,1 3 2-16,1-3 4 15,-2 1 0 1,-2-3-1-16,2 2 0 0,0 1-2 16,-3 1-1-1,-2-7-3-15,-2-4-3 0,-10-4-4 16,-3 0-2-16,-5 8 0 16,-8-4 1-16,-6-2 6 15,1-2 1-15,-1 1 2 16,5 8 1-16,9 4 2 15,5 4 2-15,3 2 1 16,1-2 0-16,-5 7 0 16,0 0-1-16,-6 3-1 15,-2 2-1-15,3 3-1 16,1 4-1-16,5 1 1 16,2 2 1-16,1 0 2 0,4 0 1 15,0 2 0-15,1 3 0 16,1 0 1-1,-2-1 0-15,2 3 0 0,1-1 0 16,-1 0 1-16,0 1 1 16,3 1 3-16,-1 0-1 15,2 3-1-15,-2-2-1 0,1 3-2 16,0-1-1 0,0 3-1-16,-1 1-2 0,-3 0-2 15,1 4-2 1,-3 1-20-16,-5 1-19 0,-12 3-46 15,-7 0-16-15,-11 3-30 16,-2-1-30-16,0 3 117 16</inkml:trace>
  <inkml:trace contextRef="#ctx0" brushRef="#br0" timeOffset="34028.693">6268 15024 956 0,'-1'7'381'16,"1"-6"-251"-16,-2-1-82 16,2 0-50-16,-1 0-3 0,0 0 6 15,0 0 10 1,-1-1 12-16,2 0 3 15,-1 1-2-15,1 0-5 0,-1 0-12 16,0 0-4-16,0-1-2 16,0 0 0-16,-1-1 2 15,2 1 3-15,0 1 0 16,0-1 0-16,0 0-4 16,0 0-2-16,-1 0-1 15,0 0-1-15,0-1-1 16,0 1 0-16,-1-7-1 15,0-3-1-15,0-2 0 16,1-32-1-16,1 22 2 16,-3-6 0-16,0-3 1 15,-5-2 2-15,4 4 1 16,-2 2 1-16,5 5 0 16,1 1 0-16,-3-3 1 15,3 6 1-15,0-5-1 16,-5-2 0-16,1 1-2 15,4-2 0-15,-5-3 0 16,9 4-1-16,-2-3 0 16,-3 0 0-16,1-1 0 15,5-2-1-15,-2-1 1 0,-1-2 1 16,4 6 0-16,-6 0 0 16,4 9 0-16,-2 1 0 15,1 2 1-15,2 1 0 0,-5-3 0 16,5 2-1-1,-4-3-1-15,2 2-2 0,5-5-1 16,-1-4-14-16,2-1-4 16,3-6 0-16,0-2-4 15,1-1 12-15,8-3-1 16,-4 0-1-16,6 5 2 16,2 5 2-16,2 1 2 15,3-2 0-15,4-7 4 16,2-4 0-16,2 5-1 15,1 3 1-15,-2 3-8 16,-4 3-13-16,-4 1-25 16,1-2-8-16,-2 7-21 15,-2 2-2-15,-2 3-7 16,-5 4-14-16,-1 5-33 16,1 1-33-16,-2 3 109 0</inkml:trace>
  <inkml:trace contextRef="#ctx0" brushRef="#br0" timeOffset="34656.097">6094 13536 846 0,'4'0'221'0,"5"0"-302"15,6-1-13-15,12-5 54 16,4-1 30-16,6-2 11 16,-6-3 0-16,-2 2 1 15,-2-4-1-15,1-2 0 16,5-3-1-16,5-4 0 16,4 1 1-16,-1 2-1 15,1-1 2-15,-6 7-1 0,-2-1 1 16,-7 4-1-1,-3 3 0-15,-3 1-1 16,-2 0 0-16,2 0-1 0,0 2 0 16,1 2-4-16,-3 3-8 0,1 2-26 15,-2 2-7 1,0-1-2-16,0 3 8 0,-2 1 31 16,-3 1 10-1,-5-3 10-15,0 2 3 0,-1 1 4 16,-2 1 1-1,1 7 8-15,-1 3 3 0,-1 5 3 16,-2 10-2 0,-2 4-9-16,0 1-6 0,-4 4-9 15,2 2-2-15,-1 4-4 16,0-1-6-16,1 3-104 16,3 3 80-16</inkml:trace>
  <inkml:trace contextRef="#ctx0" brushRef="#br0" timeOffset="35704.6">8042 14805 146 0,'1'1'43'0,"1"-1"-54"0,2 0-28 15,-4-1 7 1,0 0 12-16,0 1 29 0,5-1 9 16,10 0 21-16,1 0 7 15,29-9 12-15,-28 3-3 16,2-1-8-16,2-1 0 15,1-2 2-15,3-4 0 16,4 0-5-16,0-4-4 16,4 0-15-1,3-2-3-15,3-6 0 0,3-2-2 0,3-5-4 16,2-2-2 0,-2-2-3-16,1-1-1 15,2 0 7-15,0-6 6 0,0 2 16 16,0 3 6-1,-4 3 4-15,-2 8-1 0,-3 4-1 16,-1-2-2-16,-3 4-7 16,-4-2-4-16,-2-2-13 15,-2 3-1-15,-1-1-6 16,0-2 0-16,4-4-7 16,2-5-4-16,8-8-1 15,0-1-1-15,4 4-1 16,0 2 1-16,-1 4 0 15,5 2 0-15,-5-4 0 16,-3-2 0-16,-6 1-1 0,-2 0 1 16,0-3-1-1,2 3 1-15,1-2-1 0,-3 1 0 16,5 6 0 0,-1 3 0-16,-1 3 1 0,1-2-1 15,-1 1 0-15,-3 1 0 16,-2-2 0-16,0 2 1 15,-8 3-1 1,3 3 1-16,-3 7 0 0,0 1-1 16,6 0 0-16,-4-2 0 15,6-2-1-15,2-3 0 16,4-2-3-16,1 1-13 0,0-3-45 16,0-2-28-16,-4 0-94 15,0-1-74-15,-4-3 166 16</inkml:trace>
  <inkml:trace contextRef="#ctx0" brushRef="#br0" timeOffset="36153.118">9717 13067 1224 0,'0'0'388'0,"1"1"-463"0,3-1-57 15,-4 0 12-15,0-1 22 16,0-1 77-16,17-1 19 16,33-10 4-16,-22 3 0 15,7-3 1-15,4-2 0 16,5-4-2-16,4-2 0 0,-1-1-1 15,-3-1 0 1,-1 6-2-16,-10 1-5 16,2 7-15-16,-3 5-7 15,-1 2-7-15,1 0-3 16,-2 4-2-16,3-1 6 0,-4 6 5 16,-2 1 8-1,0 4 17-15,-5 6 3 0,-2 5 5 16,-2 4 4-16,-4 9 8 15,0 1 5-15,-4 2 10 16,-3 6 0-16,-5 8-2 16,-4 9-7-16,-9 27-10 15,-1 3-4-15,-6 8-7 16,-1 0-23-16,-1-7-192 16,0 12 155-16</inkml:trace>
  <inkml:trace contextRef="#ctx0" brushRef="#br0" timeOffset="37257.186">9268 15784 1268 0,'-4'1'479'16,"2"-1"-329"-16,1 1-154 15,1-1-24-15,0 0-19 16,0 0-5-16,0-1 9 16,0 0 4-16,0 1 17 15,0 0 5-15,0 0 2 0,0-1 0 16,0 0-6-1,15-6 1-15,43-23 6 0,-25 15 3 16,12-8 7 0,1 2 0-16,11-1 1 0,2-2 0 15,3-2 0-15,6-1 1 16,9-11 1-16,9-3 0 16,7-1 0-16,0-1 1 15,1-5-1-15,3-2 0 0,7-8 1 16,1 1-1-16,5 1 2 15,-1-2-1-15,-1-1 1 16,1-3-1 0,-6-2 0-16,-4 4 0 0,-8 5 0 15,1 1 0-15,2 2 0 16,-3 6 0-16,3-6 0 16,0 2 0-16,8-3 0 15,1-4 0-15,1-3 1 16,-1 2-1-16,-2 0 0 15,6 6 0-15,-8 2 0 16,2-1 0-16,-6 3 0 16,-4-7 0-16,4 2 0 15,-5 0 0-15,-7 6 1 16,-9 3 0-16,-2 5 0 16,-2 5 1-16,-1-2-1 15,2 5 0-15,-9 3 1 0,-5 4 1 16,-7 4 0-1,1-1 0-15,3 3-2 0,4-5-1 16,3-1 0-16,0-3 0 16,1-2 0-16,-6 2 0 15,-2-1 1-15,1 2 0 16,-3 5 0-16,4 0 0 16,0 1-1-16,-1-1 1 0,-1-3 0 15,-2 0-1 1,-5 2 1-16,-4-2-1 0,0 1 0 15,2 1 0-15,4 0-1 16,6 3 1-16,4-7-1 16,4 1 0-16,-1-5 0 15,1-2-1-15,-2 1-1 16,-2 1-1-16,0 4-14 16,4 4-7-16,0 6-21 15,-3-2-4-15,-3 2 7 16,-9-3 5-16,-10 4 18 15,-1 0 0-15,-3 5-2 16,1 3-2-16,-1 0-12 16,-1 3-18-16,-2-2-62 15,0-1-34-15,5-3 87 16</inkml:trace>
  <inkml:trace contextRef="#ctx0" brushRef="#br0" timeOffset="37703.757">14697 12708 1285 0,'1'0'347'0,"-1"-1"-530"16,7 1-35-16,-7-1 54 15,9 0 50-15,21 1 95 16,37 1 17-16,-34-1 1 15,0-3 0-15,2-2 1 16,1 1 0-16,8-4 0 16,2-1 1-16,-1 0 0 15,3-3 0-15,0 4-1 16,2-1 0-16,-2 1-4 16,5 1-17-16,2 0-41 0,4 2-17 15,6 5-47 1,-4 0-16-16,-7 5-27 0,-1 1 98 15</inkml:trace>
  <inkml:trace contextRef="#ctx0" brushRef="#br0" timeOffset="37880.506">15724 12642 106 0,'80'40'78'15,"-74"-25"3"-15,-3 6-16 16,-2 11-17-16,0 1 2 16,-2 6 3-16,-5-2-4 15,-4 8-18-15,-4 5-11 16,-6 5-11-16,-1 0-3 0,-3-2 1 15,-2 0 5-15,2-2 38 16,0-1 17 0,3-9 9-16,-1-2-6 0,-1 5-80 15,-1 5-207-15,-4 13 151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32:44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6599 14251 777 0,'0'-4'356'0,"-3"4"-154"16,2 0-90-16,1-1-81 16,0 1-11-16,-1 0-15 15,-1 0 5-15,1 0 18 0,0 0 9 16,1 0 15-16,0 0-1 16,0 0-12-1,0 0-8-15,0 0-14 0,0 0-6 16,0 0-7-16,-1 0-2 15,1 0-2-15,0 0 0 16,0-1-6-16,0 1-2 16,0 0-5-16,0 0-2 0,0 0 2 15,0 0 1 1,0 0 6-16,1 0 3 0,13 0 1 16,1 0 1-1,32 6 0-15,-32-4 0 0,-1-1 1 16,1 3 0-16,-2-2 0 15,-2 0 0-15,2 2 0 16,0-3 0-16,-1 1 0 16,2 2 0-16,1-4-1 15,-1 1 1-15,3 0-1 16,3 0 1-16,1-1 0 16,0 1-1-16,3-1 1 15,1 0 0-15,3-1 0 16,-1-1 0-16,1 1 0 15,-3-1 0-15,-1 1 0 0,-3-1 1 16,0 1-1 0,0 1 1-16,-4 2 0 0,-1-1 0 15,-1 2 1-15,-4-3 0 16,5 1 1 0,1-1-1-16,1 2 0 0,3 0 0 15,-2 2 0 1,1 1 0-16,5-1 0 0,-2-1-1 15,2 1 0-15,0-2 0 16,1 2 1-16,1 0-1 16,2-1 2-16,-1 0 0 0,2-1 2 15,-2 1 2-15,-1 1 1 16,0 1 1-16,-8 1 0 16,7-2-1-16,-6 2-3 15,3-3-2 1,2 3 0-16,-2-1-1 0,1 1 0 15,-1-2 0-15,1-1-1 16,0 0 0-16,1-1 0 16,1 2-1-16,1-2 1 15,-1-1 0-15,0 0-1 16,-3 2 1-16,1-2 0 16,-1-1-1-16,-1 1 0 15,0-1 1-15,0 2 0 16,-4 2 1-16,0-2-1 15,0 0 0-15,-2 1 0 16,4-1 0-16,1 0-1 0,2-1 1 16,2-1-1-1,-1 0 0-15,-2 0 1 0,-3 0-1 16,1 0 1-16,-2-1 0 16,-1 1 0-16,1 0 0 15,-2-1 0 1,-1 1 0-16,-2-1-1 0,0 0 1 15,-2 1-1-15,2 2 0 16,2-2 0-16,0 1 0 0,0-1 1 16,1 0-1-16,2 4 1 15,1-3-1 1,-3 1 0-16,-1-1 0 0,-2-1 0 16,-2 0 0-1,3 0 1-15,0 0 0 0,-4-1-1 16,0 1 0-16,1 0 0 15,3-1 0-15,0 1 0 16,-2 0 1-16,3 0-1 16,-3 0 0-16,2-1 0 15,1 0 0-15,0 0 0 16,-4 1 0-16,2 0 0 16,2 0 0-16,-1-2 0 15,1 1 0-15,-3 1 0 16,2-1 0-16,0 0 0 15,0-1 0-15,3 2 0 0,-2 0 0 16,1 1 0-16,0 1-1 16,-1-2 1-1,-2 0 0-15,0 2 0 0,-4-2 0 16,-2 3-1-16,3 0 1 16,-3-2-2-16,0 3-2 15,1-2-5-15,-1 3-3 16,-2-4-11-1,3 0-7-15,0 4-21 0,-7-3-21 0,5 4-97 16,-2-3-89 0,16-4 161-16</inkml:trace>
  <inkml:trace contextRef="#ctx0" brushRef="#br0" timeOffset="8741.24">8482 7307 457 0,'2'3'169'15,"-2"-3"-74"-15,0 1-219 16,0-1 8-16,0-1 64 16,0 1 59-1,0-1 114 1,0 1 15-16,0-1-14 0,-1 0-22 0,0 0-44 16,0-2-8-16,-6-12 2 15,-16-27 0-15,11 28-8 16,2 1-6-16,0 1-15 15,2 2-3-15,1 3-7 16,-1 2-2-16,3 1-4 16,-1 2-3-16,3 0-5 15,2 0-4-15,-1 1-4 0,1 0-3 16,0 0-1 0,0 0-4-16,0 1 0 0,-2 0 2 15,-9 2 5 1,-1 2 6-16,-31 23 8 0,30-11 3 15,1 6 2-15,-4 4 0 16,-1 6-2-16,-3 5 0 16,3 6 0-16,1 3 0 15,4 4-3-15,-1 7 0 16,3-3-1-16,0 0 0 16,2 3 1-16,5-5-1 15,-2-1 1-15,2-2 1 0,3-1 1 16,-3 4 1-16,4 7-1 15,-1 7 0-15,-2 4-2 16,1-1 0-16,2 7 0 16,0 2 2-16,2-2 5 15,1 4 4-15,-2-1 12 16,3-4 3-16,-1 0 8 16,3 2-1-16,1-6-6 15,0 5-3-15,2 4-7 16,-1-7-2-1,1-4 1-15,2-7 1 16,2-3 4-16,0-5-1 0,0-4 3 16,0-1-1-16,2-5-4 15,-5 0-4-15,5 0-6 0,0-9-4 16,0-6-4 0,5-1 0-16,-3-7-1 0,1-2 0 15,0-4-1-15,-1-3 1 16,6 0-1-16,1 0-1 15,6-2 0-15,-1-1-1 16,3-3 0-16,2 0 1 16,-1-4 1-16,-2-1 0 0,3-3 0 15,-4-5 1 1,0 1 0-16,2 1 0 0,-2-2 1 16,1 0-1-16,1-6 1 15,2 2 0-15,3-4 0 16,2-3 0-16,-1 2 2 15,-2-2 1-15,-5-4 1 16,-4 1 2-16,-6-2 2 16,-3-2 1-16,-6 2 1 15,1-5 1-15,-5-4-4 16,5-1-2-16,2-8-6 16,2-5-2-16,1-7-4 15,0-8 1-15,-2-4 2 16,-1-1 0-16,-1 3 3 15,-3 4 0-15,0 2 1 0,-1 2 0 16,-2 5-1 0,0 0 0-16,-1 7-1 0,-1 4 1 15,-6 3 2 1,0 0 4-16,-5 1 2 0,-1 2 1 16,-1 5 1-1,-2 4-1-15,-1 2-1 0,-4-4-1 31,0-4-3-31,-2-2-3 0,-2-1 0 0,1-1 3 16,-3 5 1-16,2 1 3 0,2 3 4 16,-1 4-1-16,4-1 1 15,1-3 1 1,-2 0-4-16,2 2 0 0,2 1-1 16,-5 1-3-16,2 5-3 15,3-1-2 1,-4 0-1-16,2-3 0 0,-3-3 0 15,-3-4-1-15,0-3 1 16,-2-1 0 0,0 3 0-16,1 0 1 0,-1 6 0 15,2 0 0-15,-1 0-1 16,2 0-2-16,1 0-1 16,1 3 0-16,-2-3-2 15,0 2-1-15,2-1-1 16,-2 2 0-16,3 2 2 0,0 0 0 15,-1 2 2 1,3 3 0-16,0-3 3 0,-2 2 0 16,5-5 0-1,-5-2 0-15,1 2 0 0,-2-4 0 16,-4 6 0 0,4-1 0-16,-1 4 0 0,0-4 0 15,0 4 1 1,1 0 0-1,-1 1 0-15,2 4 0 16,0 0-1-16,-1 0-1 0,0 1-1 0,0-1 1 0,-2 1 2 16,1 0 0-16,-1 2-1 15,2 0 0-15,-1-1-3 16,0 3 0-16,-2-2-1 16,-2 2-1-16,2-1-4 15,-2 2-1-15,2 1-8 16,-1-2-10-16,0 3-48 15,-1 0-57-15,-1 3-143 16,2 0-119-16,2 4 242 16</inkml:trace>
  <inkml:trace contextRef="#ctx0" brushRef="#br0" timeOffset="19504.051">10584 14372 539 0,'-30'28'201'0,"30"-29"-154"0,0 0-36 15,0 1-11-15,0 0 0 16,0 0 2-16,0 0 1 15,0 0 10-15,-1 0 10 16,1 0 21-16,0 0 10 16,0 0 6-16,0 0-3 15,0 0-17-15,0 0-9 16,0 0-16-16,0 0-5 0,0 0-6 16,-2 0-1-16,2 0-2 15,0 0 0-15,0 0 3 16,0 0 4-16,0 0 5 15,0 0 1-15,0 0-2 16,0 0-3-16,0 0-4 16,0 0-1-16,0 0-2 15,0 0-1-15,5 0 0 16,3 0 1-16,7 2 0 16,27 7 1-16,-27-9-1 15,3 3-1-15,4-2 1 16,2 1-1-16,4 0-1 15,1 0 1-15,3 1-1 16,0-3 0-16,7 0 0 16,4 0 0-16,0 0 1 15,-1 2-1-15,-4-1 1 16,-3-1-1-16,-2-3 1 16,3 2-1-16,-2 0 1 0,-1 0-1 15,-2 0 1-15,-1 0-1 16,-3 1 2-16,-1 1 2 15,-2 1 5-15,-1-1 5 16,-1 3 5-16,-2-3 1 16,-2-1-1-16,0 1-2 15,0-1-4-15,-2 2-1 16,0 2-3-16,-2-4 0 16,-3 2-2-16,0 2-1 0,-1-4-1 15,-1 2-1 1,1-1-2-16,-2 0 0 0,4-1 0 15,-1 0-1-15,5 0 0 16,0 0-1-16,3 0 1 16,-1 2 0-16,4 0-1 15,1-2 0-15,3 0 0 16,1 1 0-16,4 1 0 16,2-1 0-16,1 2 0 15,3-2 0-15,-5-1 0 16,-2 1 0-16,-2 1 0 15,-1 0-1-15,0 1 0 16,2-1 0-16,1-1 0 16,0 0 0-16,-4 2-1 15,1-2 1-15,-3 1-1 16,-3-1-2-16,-1-1-3 0,-1 0-3 16,-3 1-6-1,0 1-1-15,-2-1-8 0,-2 0-6 16,-3-1-18-16,0 1-13 15,2 0-37-15,-1-1-32 16,4 1-135-16,1-2 170 16</inkml:trace>
  <inkml:trace contextRef="#ctx0" brushRef="#br0" timeOffset="25967.283">11805 10659 565 0,'0'0'208'0,"-2"0"-147"15,1 0-70-15,0 0-1 0,1 0 4 16,-1 0 5 0,1 0 16-16,-1 0 12 0,0 0 27 15,-1 0 16-15,1 0 19 16,0 0 3-16,0 0-8 16,0 0-7-16,0 0-16 15,0 0-8-15,-1 0-13 16,1-1-7-16,-6 0-16 15,-4-1-7-15,-5-2-3 16,-30-4-1-16,24 6-2 16,-3 0 0-16,-3 2-6 15,0 0-1-15,-3 2 1 16,3 3 1-16,-3-1 1 16,2 3 0-16,4 0 2 15,-6 0-1-15,4 2 0 16,-2 2-1-16,-2 1-4 15,0 6 0-15,-1 3-2 16,-2 0-1-16,1 3-1 0,2 1 1 16,4-1 0-16,3 5 1 15,5 5 0-15,-2 4 1 16,2 5 0-16,1-2 1 16,2 0 1-1,4-1 0-15,3-1-2 0,1 1 0 16,4-4 0-16,1-1-1 15,2 0 2-15,-1 1-1 16,0 9 1-16,1 2 0 0,2-2 0 16,1-4 1-16,6 2 1 15,2-4 0 1,-3 0 1-16,6 0 0 0,-5-11-1 16,0 0 1-16,3-4-1 15,1-2 0-15,3-2 0 16,1 0-2-16,0-4 0 15,0 0-1-15,1-2-1 16,3 0 0-16,1 0 1 16,1-5 0-16,0 0 2 15,1 1 1-15,2-7-1 16,0 0 1-16,2-1 1 16,2-4-1-16,3-1 1 15,1 0 0-15,0-7 0 16,1 1 1-16,-4-1 0 15,4-5 2-15,-3 2-1 16,-2-4 0-16,0-1 0 16,-2 3 1-16,3-1 0 0,1 2 0 15,3 2-1-15,-1-4 0 16,-1-4 0-16,0-1 0 16,-7-1 0-16,1 1 0 15,-4-1 0-15,-2-4-1 16,-2 0 0-16,-6 2 0 15,-3 4 1-15,0 3 0 0,-1 2 0 16,3 2 1-16,-3-2 0 16,-1 0 0-16,-3 2 5 15,-4-3 0-15,3-1 3 16,-3 2 0-16,0-1-1 16,0-2-3-16,0 2-3 15,0-2-3-15,-3-4-6 16,1 1 0-16,-2-4 1 15,1 1-1-15,0-6 1 16,-1-3-1-16,-1-4-7 16,-4-1-5-16,4-3-26 15,-3-5-23-15,3-6-35 16,2-1-8-16,-6 6 14 16,5 10 20-16,-5 9 35 15,2 0 6-15,-1-2-30 16,-5-2-52-16,1-1 76 15</inkml:trace>
  <inkml:trace contextRef="#ctx0" brushRef="#br0" timeOffset="34491.623">15609 13002 400 0,'-1'0'202'15,"0"0"-60"-15,0 0-92 0,-1 0-59 16,1 0-3-16,0 0 4 16,0 0 6-1,-5 0 16-15,2 0 12 0,-2-1 27 16,1 0 11-16,3 0 10 15,-2-1-2-15,1 1-12 16,2 0-9-16,0 0-13 16,-2 0-7-16,2 0-9 15,-1 0-5-15,0-1-5 16,-2 0-4-16,1 0-3 16,-2-1-1 15,-1-1 2-31,1-3 3 0,-4-5 4 0,-29-27 3 0,27 29-3 15,-3 1-2-15,0 1-5 16,-2-3-2-16,2 5-1 0,-2-3 1 16,1 2 1-16,1-1 2 15,2 0 2-15,1 0-2 16,2-1 11-16,-3 2 11 16,2-1 19-16,0 2 5 15,-3 0-11-15,2-2-11 16,-6-1-22-16,0 0-6 15,0 2-3-15,-2 0 0 16,2 1 0-16,1-1 0 0,-3 0 1 16,2 2 1-1,-1 1 0-15,-1 0 0 0,3-1 0 16,1 1-2-16,-1 1-3 16,-1-2-4-16,2 3-2 15,-1-4 0-15,4 4 2 31,1 0 4-31,2 1 3 0,1 1 2 0,3-4 1 16,1 5 1-16,0-1 0 16,0-2-1-16,3 2 0 15,0-1-2-15,0 0 0 16,-1 1 0-16,1 0-1 16,0 0 1-16,0-2 2 15,0 1 0-15,0 0 0 31,0 0 0-31,-1 0 0 0,1 0-2 0,0 0 0 16,0-1-1-16,0 1 0 0,-4 0 0 16,-2 0 0-16,-1 0-1 15,2 0 1 1,0-1-1-16,2 1 0 0,1 0 0 16,-3 0 1-1,-1 0-1-15,6 1 1 0,-5 0 1 16,3 0 2-16,1-1 2 15,-5 0 1-15,6 1 1 0,0-2 2 16,0 2-1 0,0 0-2-16,0 0 0 0,-2 0-5 15,1 0-1-15,1 0-1 16,0 0-1-16,-4 0-3 16,3 0-3-16,-3 0-10 15,4 0-10-15,0 0-23 16,0 0-11-16,0 0-20 15,0 0-8-15,-2 0-65 16,1 0 101-16</inkml:trace>
  <inkml:trace contextRef="#ctx0" brushRef="#br0" timeOffset="36381.968">13625 14246 746 0,'-1'1'279'16,"0"-1"-185"-16,1 0-150 15,0 0-11-15,0 0 11 16,0 0 17-16,0 0 54 16,0 0 16-16,0 0 25 15,0 0 3-15,0 0-4 0,-2 0-8 16,2 0-13-1,0 0-4-15,0 0-5 0,0 0 2 16,-1 0 7-16,1 0 2 16,-1 0-1-16,1 0-4 15,0 0-12 1,0 0-5-16,0 0-9 0,0 0-5 16,0 0-3-16,0 0-4 15,0-1 2-15,0 0 3 0,0 1 5 16,0 0 6-1,0 0 13-15,0 0 4 0,0 0 2 16,0 0-4-16,0 0-13 16,0 0-4-16,0 0-5 15,0 0-2-15,0 0 0 16,0 0 0-16,0 0-1 16,0 0 0-16,0 0-1 15,0 0 1-15,0 0-1 16,0 0 0-16,0 0 1 15,0 0-1-15,0 0 0 16,4 0 1-16,3 0 0 16,3 0 1-16,-1 0-1 15,4 0 0-15,27 2 0 16,-28-3-1-16,0 1 1 16,2 0 0-16,0 0 1 15,2 1-1-15,-1-1 0 0,2 1 1 16,0 0-2-1,0-1 1-15,4 0 0 0,-3 0-1 16,1 0 1-16,0 0 0 16,-2 2-1-16,1-2 2 15,1 1 0-15,-3-2 0 16,3 1 0-16,-1-2 0 16,-3 2 0-16,3 0 0 0,-5 2 0 15,2 0 0-15,3-2 0 16,-1-1 0-1,-1 2 0-15,1-1 0 0,2 3 0 16,-2 0 0-16,3-3 0 16,2 1 0-1,0 0 0-15,1 1 0 0,-1-1-1 16,3-1 1-16,-3 0 0 16,-3 0 0-16,0 0 0 15,-3 0 0-15,0 0 0 16,1 0 0-16,3 0 0 15,1 2 0-15,4-1-1 16,-2-1 1-16,4 0 0 16,-1-3 0-16,2 1 0 15,1 1-1-15,0 0 1 16,-1 0 0-16,0-2 0 16,1 1 0-16,-3 1 1 0,1-4-1 15,-5 4 0-15,-1-1 1 16,-5 0-1-1,-1 0 0-15,1 0 1 0,-1 1-1 16,0-1 0 0,-2 2 0-16,4-2 0 0,-2 0 0 15,1 2 0-15,0-2 0 16,-2 2 1-16,0 0-1 16,0 0 0-16,-3 0 1 15,1-1 0-15,-2 1 0 0,2-1 0 16,-1 1-1-1,3 0 0-15,1 0 0 0,-1 2 0 16,2-1 0-16,0 0 0 16,-1-1-1-16,1 1 0 15,0-1 0-15,2 1 0 16,1 3 0-16,-5-5 0 16,4 2 0-16,-3 0 1 15,2 1-1-15,2 3 1 16,-7-3-1-1,-2-1-4-15,-8-1-10 0,5 0-35 16,0 0-34-16,5 4-114 16,10 2 125-16</inkml:trace>
  <inkml:trace contextRef="#ctx0" brushRef="#br0" timeOffset="47643.334">14961 5327 13 0,'29'8'30'0,"-31"-9"21"15,-4-3 59-15,0 0 27 0,-2-2 31 16,-1 0-10 0,-3 2-34-16,-2-4-22 15,1 1-46-15,-4-3-14 0,4 1-16 32,0 2-7-17,1-3 1-15,-3 3-3 16,-4-2-9-16,0 1-2 0,-8 0-6 0,1 0-2 15,-1 2 2-15,-6 1-2 0,0 5-7 16,-4 0-1 0,-1 8-3-16,-1 1-2 15,1 7 0-15,-1 6 1 0,4 2 1 16,3 4 4-16,2-3 6 16,1 3 0-16,4 3-4 15,-1 5-4-15,9 10-1 16,2-2-2-16,2 2 3 15,6-1 3-15,3 0 2 16,3 4 1-16,6-6-5 16,5-4-10-16,6-6-8 15,3-6-1-15,6-1 6 0,0 1 12 16,4-6 5-16,3-3 1 16,4-3 1-16,-1-3-1 15,5-5 2 1,-1-4 1-16,3-4 1 0,0-5-1 15,2-1-2-15,0-3 1 16,-4-2-3-16,-1-1 1 16,-7-1 2-16,-2-1 0 15,-8 0 3-15,-1 2 0 16,-1 1 3-16,-2-2 0 0,-2 1-1 16,-2-1-1-16,-5-2-1 15,-4 1 0-15,0-2-7 16,-3-5-17-16,-1-8-34 15,0-5-9-15,-1-4-7 16,-1 2 6 0,-2 0-2-16,-3 0-36 0,-5-2 68 15</inkml:trace>
  <inkml:trace contextRef="#ctx0" brushRef="#br0" timeOffset="48933.967">14995 8182 765 0,'-2'0'210'0,"4"2"-278"16,-2-3-71-1,0 0 11-15,0 0 69 0,-2 0 59 16,1-1 93-16,0 1 25 16,0 0 11-16,0-2-9 15,0-1-38-15,-1 1-22 16,0-2-27-16,0 1-9 0,-3-2-12 15,-9-1-8-15,-40-30-21 16,25 31-9-16,-14 3-15 16,-8 3 0-1,-10 8 15-15,-10 3 10 0,5 10 16 16,1 3 4-16,7 9-4 16,8 0-4-16,-3 0-17 15,1 6-7-15,-7 8-24 16,-1 8 2-16,7 11 9 15,2 3 7-15,14 2 20 16,5-1-3-16,11-3-2 16,7-1-2-16,9-2-3 15,1-4 2-15,10 1 8 16,4-4 0-16,8-5 6 16,5 0 0-16,6-13-2 15,4-1 1-15,4-8-3 16,3-1-2-16,6-5 1 0,0-3 0 15,8-3 4 1,-4-5 2-16,4-3 3 0,4-7 2 16,4-8 2-16,6-4 1 15,4-8 1-15,-1-3 0 16,-7-2-1 0,-4 1-1-16,-12-5 0 0,-5 4 1 15,-4 0 3-15,-6-2 4 16,-6 3 6-16,-4-3 1 0,-8-1 5 15,-4-2 3 1,-4 2 7-16,-2-4 6 0,-5 4 2 16,-3-3 0-16,-4-8-8 15,-4 1-6-15,-4-13-11 16,-2 0-6-16,-3-6-6 16,0-6-1-16,-2 1-1 15,2-7 1 1,-2 1 0-16,0 0 0 0,2 3-4 15,-4 6 0-15,1 8-3 16,-4 1-4-16,-3-2-10 16,-3 2-3-16,0-1-10 15,-2 4-5-15,-4-1-22 16,-2 2-35-16,-1 7 63 16</inkml:trace>
  <inkml:trace contextRef="#ctx0" brushRef="#br0" timeOffset="54321.511">17031 14831 501 0,'0'0'236'0,"1"1"-48"15,-1-1-184-15,0 0-22 16,0 0 1-16,0 0 2 16,0 0 19-16,0 0 13 15,0 0 32-15,0-1 15 16,0 1 19-16,0 0-2 16,0-2-20-16,0 2-10 0,0 0-18 15,-1 0-6-15,1 0-4 16,0 0-1-16,0 0-5 15,0 0-3-15,0 0-8 16,0 0-4-16,0 0-2 16,0 0-3-16,0 0 0 15,0 0-1-15,0 0 1 16,0 0 1-16,0 0 0 16,4 0 0-16,9 0 2 15,1-1-1-15,29 1 1 16,-23-1 1-16,3 1 0 15,2 0 1-15,5 0-1 16,-1 0 0-16,6 0 0 16,-3 0-1-16,3-1 0 15,0 0 0-15,-1 1 0 16,-1-3 1-16,2 3-1 0,-1-1 1 16,0-1 0-1,-1 1-1-15,1-1 0 0,-5-1 0 16,-3 1 0-16,2-2 0 15,-6 1 0-15,1 0 0 16,-2-2 0-16,-1 4 0 16,-1-2-1-1,-1 3 0-15,-1-1 0 0,2-1 1 16,2 2-1-16,-1-3-1 0,5 0 1 31,-1 2 0-31,5-2 1 0,3 0-1 16,-1-1 1-16,2 1-1 0,-1-1 1 15,-4 3 0-15,0-2 0 16,-1 0 0 0,-3 3-1-16,1-1 1 15,6-3 0-15,-1 2 0 0,6-2 0 16,1 2 0-16,-1 0 0 16,2 2 0-16,2-4 0 15,3 4 0-15,2 0 0 16,0-2 0-16,-7 1 0 15,0-1 0-15,-1-2 0 16,-3 2 0-16,4 0 0 16,1 0 0-16,-3-2 0 15,1 3 1-15,1-4-1 16,-3 2 1-16,0 0-1 16,-1-1 0-16,-5 1 0 15,1 0 0-15,-6-1 0 16,-3 4 1-16,1-1-1 0,-4 0 0 15,-3 1 0-15,2-2 0 16,-1 1 0-16,1 1 1 16,1 0-1-16,0 0 0 15,-3 0 0-15,0 1 0 0,-2 1 0 16,-3-2 0 0,1 1-36-16,-4 3-41 15,1-4-168-15,3 0 155 16</inkml:trace>
  <inkml:trace contextRef="#ctx0" brushRef="#br0" timeOffset="91615.382">6408 16054 336 0,'-5'-3'162'15,"1"0"-50"-15,-1-2-70 16,2 0-4-16,-3 0 29 16,1 0 21-16,2 4 37 15,-2 1 5-15,3-2-9 0,1 2-7 16,0 0-22 0,-1-1-7-16,1 1-10 0,0-1-6 15,0 1-6-15,0-2-2 16,0 1-5-16,0 0-5 15,-1 0-13-15,1 1-7 0,0-1-11 16,0 0-2 0,0-1-1-16,0 1 0 0,-1 1-1 31,1 0-2-31,0 0-1 0,0-1-1 0,0 0 4 16,0 0 2-16,0 1 3 15,-1 0-1-15,1 0-2 16,0 0-3-16,0 0-5 15,0-1-4-15,0 1-8 16,-1 0-6-16,1 0-8 16,0 0-1-16,0 0 3 15,1 0 1-15,0 0 2 16,-1 0 1-16,1 0-5 16,0 0-4-16,0 0-7 15,0 0 0-15,0 0 1 16,0 0 6-16,2 12 9 15,0 2 3-15,8 27 5 16,-9-31-1-16,-1 4 1 16,2 2-1-16,2 1-1 15,-1 2 0-15,-1 1 0 16,-2-2 1-16,3 1 2 16,-1 0 0-16,0-2 1 0,1 0 0 15,-1-3 0-15,-1 1-1 16,1-3 1-16,1 0-1 15,-1 3 0-15,0 3 1 16,-1 1 0-16,-1 3 0 0,0-1 0 16,0-4 0-1,0-1 0-15,0 1 1 0,0-3 0 16,2 0 0 0,-2-1 1-16,1-1 0 15,-1-2-1-15,-1 0 0 0,1 1-1 16,0-2 0-16,0 0 0 15,0-4 0-15,0-2 0 16,0-1 1-16,0-2 1 16,0 0 0-16,0 0 2 15,0 0 0-15,0 0 0 16,0 0 1-16,0 0 1 16,0 0 0-16,0 0-3 15,0 0-2-15,0 0-2 16,0 0-1-16,0-1-1 15,0 0 1-15,0 0 0 16,0 0 0-16,7-5 1 16,4-11 1-16,28-32 0 0,-25 24 0 15,0-8-1-15,1-4 1 16,1 1-1 0,0 1 0-16,0 2 1 0,-3 3-1 15,2-1 1-15,-2-1 0 16,-2 4 0-1,3-1-1-15,1 4 0 0,-1 1-1 0,1 4 0 16,-4 4 0 0,-4 5 1-16,-1 2 0 0,-2 6 1 15,-1-1 0 1,-3 4 0-16,0 0 0 0,-1 0-3 16,0 0-2-1,0 0-5-15,1 0-1 0,0 0 1 16,0 0 2-16,0 0 5 15,0 0 2-15,5 12-1 16,3 2 0-16,25 34-1 16,-25-27 0-16,6 4-2 15,-8 2 1-15,0 0-2 16,3 2 0-16,-5-2 1 16,4-4 0-16,-1-1 2 15,-1 0 1-15,1-3 1 16,-2 3 1-16,-1-2 0 15,2-3 0-15,-1 0-1 16,2-1 0-16,5 1-1 0,-4-3 0 16,1-2-1-16,-2-3 0 15,1-2 1-15,1-1 0 16,-2-1 1 0,0-2 1-16,-2-1-1 0,-1-1 0 15,1 1 0-15,-2 0 0 16,-3-2 1-16,0 0 0 15,0-1 1-15,0 0 1 0,0-1 0 16,2 1 0 0,3-1 0-16,2 0 2 15,-2-2 0-15,1 0 2 0,3-7 0 16,1-7-2-16,32-34-1 16,-30 22 0-16,1-1-2 15,-3-1-1-15,4 0 0 16,0 1 0-16,1-3 0 15,-1-3 1-15,0 1-1 16,0 4 0-16,-1 4 0 16,2 4-1-16,-4 3 0 15,-2-2 0-15,-6 5 0 16,-1 0 1-16,0 6 0 16,0 6-2-16,2 4-11 15,-3-1-12-15,-1 3-48 16,0-1-34-16,0 1-87 15,0 0-54-15,0 0-41 0,0 0 10 16,0 0 178-16</inkml:trace>
  <inkml:trace contextRef="#ctx0" brushRef="#br0" timeOffset="93501.79">3247 15380 1191 0,'0'0'423'16,"-1"0"-363"-1,1 0-55-15,0 0-18 0,0 0-4 16,-1 0 3-16,-1 0 5 16,1 0 3-16,0 0 2 15,-5 14 0-15,-2 10 0 16,-6 41 0 0,12-26 0-16,1 5 2 0,1 1-1 0,6 6 2 15,-1 3-1 1,5 15 1-16,1 8-1 0,2 9 2 15,-2-2 0-15,2 5 0 16,-1-8 0-16,-3 5 1 16,2 4-1-16,-4-12 0 15,-2 3 1-15,2-14-1 16,-3-7 1-16,1-14 1 16,-3-7 1-16,-2-16 8 15,0-5 2-15,0-6 0 16,0-6 3-16,1-3-6 15,-1-2-1-15,-1-1-1 16,0-1-4-16,1 0-5 16,0 0-3-16,0 0-3 15,0 0 0-15,2-8 2 16,15-22 2-16,33-38 2 16,-28 21 0-16,5-4 0 15,0-5 1-15,1-10-1 16,4 3 1-16,2-3 0 0,-1 3 0 15,3 4 2-15,-1 4-1 16,-2 5 0-16,-1 0 0 16,-5-5 1-16,3-1 0 15,-8-1-1-15,2 0 0 16,-4 5-1-16,-2 0 0 16,5-1-4-16,-1 3-9 0,4-6-33 15,-1-3-27 1,0 3-104-16,4-6-134 0,8 4 202 15</inkml:trace>
  <inkml:trace contextRef="#ctx0" brushRef="#br0" timeOffset="93988.835">4399 15810 1384 0,'-4'-1'510'16,"4"1"-417"-16,0 0-56 0,0 0-50 31,0 0-11-31,0 0-10 0,0 0 0 0,0 0-4 16,0 0 2-16,0 0 9 15,0-1 3-15,4 0 10 16,21-8 4-16,39-19 3 16,-22 11 2-16,10 4 1 15,2-1-1 1,4 3 2-16,-1 0 0 0,-6-1-1 16,-1 2-8-1,-7 4-18-15,1-3-12 0,6 8-48 16,3-3-28-16,6 3-73 15,-2 4-59-15,1-3 160 16</inkml:trace>
  <inkml:trace contextRef="#ctx0" brushRef="#br0" timeOffset="94485.022">4102 16326 880 0,'-1'1'438'16,"1"-1"-60"-16,-1 0-357 15,1 0-55-15,0 0-15 16,0 0-3-16,0 0 20 16,0 0 4-16,0 0 3 15,0 0 4-15,0 0 8 16,18 0 8-16,52-2 11 15,-27-3 4-15,8-3 2 16,3 0-2 0,2-5 1-16,4-2 0 0,9-4-1 15,5 0-2-15,3-2-3 0,-3 3-2 16,-5 3-2-16,-1 0-1 16,-3 3 0-16,6 2 0 15,-3 3-11-15,-4 0-22 16,-5 3-88-16,0 1-62 15,1 7 107-15</inkml:trace>
  <inkml:trace contextRef="#ctx0" brushRef="#br0" timeOffset="95788.379">7368 16311 642 0,'-1'0'277'0,"0"0"-150"16,0 0-70-16,0 0-59 15,1 0 0-15,-1 0 18 16,1 0 21-16,0 0 44 15,0 0 13-15,0 0 12 47,0 0-12-47,0 0-40 0,-2 0-12 16,2 0-26-16,0 0-2 0,-1 0-1 0,1 0 1 0,0 0-2 0,-1 0-2 16,1 0-7-16,0 0-3 15,0 0-4-15,0 0-3 16,-1 0-1-16,1 0-1 15,-1 0 2-15,1 12 1 16,0 10 2-16,0 31-1 0,-1-24 1 16,-1 0 1-1,1 0 0-15,-1 0 1 0,-1 0 0 16,-1 4 1-16,-2-4 0 16,1 1 1-16,-1-3-1 15,-1-4 1-15,0 1 0 16,4-3 0-16,-2-3 0 15,3-3 1-15,0 0-1 16,0-4 0-16,2 0 0 16,-2-2-7-16,2 1-34 15,0-2-27-15,1 1-69 16,0 0-44-16,3 0 113 16</inkml:trace>
  <inkml:trace contextRef="#ctx0" brushRef="#br0" timeOffset="97827.038">8005 15717 1122 0,'0'-3'424'15,"-1"3"-313"1,1 0-72-16,0 0-25 15,0 0-6-15,-2 0 7 0,2 0 4 0,0 0 15 16,0 0 4 0,0 0-8-16,0 0-5 0,0 0-21 15,0 0-5-15,0 0-5 16,0 0 0-16,-1 0 3 16,0 0 2-16,0 0 0 15,0 0 1-15,0 0-1 16,-1 0 0-1,1 0-4-15,0 0-2 0,0 5-6 16,-1 9-3-16,-3 13-3 16,-6 33 0-1,4-15 2-15,0 4 2 0,0 3 4 16,1 1 3-16,3-6 4 16,-1-4 1-16,0-5 1 15,0 1 1-15,-1-1 1 16,2 0 0-16,2-1 0 0,-1-1 0 15,0 0 1-15,0-3 0 16,2-4 1 0,-1-4 0-16,0-7 0 0,1-2 1 15,0-5 0-15,0 0 0 16,0-3-1-16,2-1 0 16,-1-2 0-16,0 0 1 15,-1-4 1-15,0-1 0 16,0 0 0-16,-1 0 0 15,0 0 1-15,1 0 0 0,0 0 0 16,0 0 0-16,0 0-2 16,0 0-1-1,0 0 0-15,0 0 0 0,0 0 0 16,0 0-1-16,0 0 0 16,0 0 1-16,0 0 0 15,0 0 0-15,0 0 5 16,0 0 1-16,0 0 3 15,0 0 1-15,0 0 0 16,0 0-1 0,0 0 0-16,0 0-1 0,0 0 0 15,0 0-3-15,0 0 0 16,0 0-3-16,0 0-2 16,0 0 0-16,0 0 0 15,0 0 1-15,0 0 1 0,0 0 0 16,0 0 1-1,-1 0-1-15,1 0-1 0,0 0 0 16,0 0-1-16,0 0 1 16,0 0 0-1,0 0 0-15,0 0 0 16,0 0 0-16,0 0 0 0,0 0 0 16,0 0 0-16,0 0 0 15,0 0 1-15,0 0 2 16,0 0 0-16,0 0-1 0,0 0-3 15,0 0-2 1,0 0-6 0,0 0-1-16,0 0 0 15,0 0 0-15,0 0 2 0,0 0 0 0,0 0 1 16,0 0 2-16,0 0 2 16,0 0 0-16,0 0 2 15,0 0 0-15,0 0-1 16,0 0 0-16,0-1 0 15,0 0 0-15,0 0 0 16,0 0 0-16,6-17 0 16,32-27 0-16,-31 25-1 15,1 0 0-15,2-3 0 16,-1-2 0-16,1-1-1 16,0 3 0-1,3 4 0-15,-1 1 0 0,-1-1 0 16,1-1 0-16,-4 0 1 0,-1 4 0 15,3 4-1 1,-5-2 1-16,-1 0 1 0,5 2-1 16,-1 2-1-16,-1 1 0 15,2 1-1-15,-4-3 1 16,-1 1-1-16,5-2-1 0,-1 6 2 16,0-4-1-1,0 5 0-15,0-1 1 16,1-2-1-16,3 3 0 0,-2 2 1 31,-1-1-1-31,-1 3-1 0,-1-2-1 0,3 1-1 16,2 1-1-1,0-1 1-15,-1 2-1 16,1-1 0-16,1 1-2 0,0 2-1 16,1 2 0-16,-3 1-1 15,1 0 0-15,-2-2 0 16,2 2 1-16,1 1 0 15,2 3 0-15,-3-1-1 16,2 1 0-16,-2 3 1 16,-1-3 1-16,1 6 2 15,-3 1 2-15,0 2-1 16,0 5 1-16,1 4-1 16,-2 1 0-16,1 0 0 15,-2 2 0-15,-4 4 0 0,1 4 0 16,-4 6-1-16,2-3 1 15,-2-11 2-15,0-2 1 16,-1-7 2 0,0-3 0-16,1 0 0 0,0-2 0 15,0-1 0-15,0-4 0 16,0 1 1 0,-1-2-6-16,-2-1-42 0,2 2-36 15,0-2-111-15,1-1-81 0,1 1 171 16</inkml:trace>
  <inkml:trace contextRef="#ctx0" brushRef="#br0" timeOffset="98301.803">8944 16345 933 0,'0'0'354'0,"0"0"-229"16,0 0-119-1,0 0-3-15,0 0 10 16,0 0 9-1,0 0 22-15,0 0 3 0,0 0-3 0,0 0-10 16,0 0-22-16,-1 0-7 16,1 0-5-16,-1 3-1 0,0 15 1 15,-4 33 1 1,3-21 2-16,1 2 1 16,0 2 0-16,-2 1 1 0,2-4-1 15,0-3 1 1,-1-1-1-1,2-4-2-15,-3 1-1 0,2-1-1 0,0-2 0 16,0 1-1-16,0-5 1 16,0-1 0-16,-2-1-1 15,2-2-9-15,-1-1-33 16,1-2-28-16,-2-1-98 16,2-2-105-16,1 1 174 15</inkml:trace>
  <inkml:trace contextRef="#ctx0" brushRef="#br0" timeOffset="98922.51">9927 16047 902 0,'3'4'451'16,"-2"-4"-45"-16,0-1-380 16,-2 0-44-16,1 0-5 0,0 1 2 15,-1 0 14 1,1 0 2-16,0 0 3 16,0 0 2-16,0 0-1 0,0 0-2 15,0 0-5 1,3 16-4-16,10 43 1 0,-8-23 1 15,4 9 3 1,-1 2 2-16,0-6 2 0,1 4-3 16,-2-1-17-16,1 0-16 0,0 5-70 15,0 0-50-15,1 2-144 16,-4 3 182-16</inkml:trace>
  <inkml:trace contextRef="#ctx0" brushRef="#br0" timeOffset="99405.231">9734 16207 1162 0,'-29'29'435'0,"29"-31"-303"15,0 2-143-15,5 2-16 16,-5-2 2-1,0 0 3-15,0 0 15 0,0 0 2 0,0 0 8 16,0 0 4-16,0 0 0 16,0 0-1-1,4 0-5-15,14 1-2 0,36-1 0 16,-24-2 1-16,4 2 0 31,3 0 1-31,3 0 1 0,-2-3 1 31,0-2 1-31,-4 5 0 0,-5-3-1 0,0 2-2 16,2 2-1-16,1-1-1 0,6 3-35 16,-1 0-42-16,5 2-126 15,2 4-118-15,5 7 197 16</inkml:trace>
  <inkml:trace contextRef="#ctx0" brushRef="#br0" timeOffset="100598.549">10685 16074 1117 0,'28'65'466'16,"-27"-65"-285"-16,-1 2-107 0,1-2-113 15,-1 0-7-15,0 0-12 16,0 0 9-16,0 0 15 16,0 0 5-16,7 25 17 15,11 29 4-15,-7-23 3 16,-1 1 2-16,2 5 2 16,-2 3 0-1,0 2 1 1,2-1-1-16,-3-1 0 0,3-6-1 0,-2-3 1 15,-1-2 0-15,1 0-12 0,1 1-10 16,1-4-15-16,0 0-4 16,0-7 11-1,-1-4 10-15,-1-5 15 0,-3-1 3 16,1-7 3-16,-3 2 1 16,-2-2 4-16,0-2 0 15,-3-1 4-15,0 0 1 0,0-1 3 16,0 1 0-1,0 0 0-15,2-5 1 0,7-12-4 16,10-31 0 0,-15 22-4-16,-2-1-4 15,6 0-3 1,-6-3-3-16,-1 1 0 0,4-7 1 0,-2-4 2 16,3-4 1-1,0 7 2-15,-3 6 2 0,-3 10 4 16,3 3 3-16,0 6 4 15,1-2-1-15,1 0-4 16,-2 0-3-16,-2 2-6 16,-1 0-1-16,3 5-9 15,0 0-6-15,-3 2-16 16,2 3-10-16,-2-1-27 16,0 3-16-16,0 0-25 15,0 0-2-15,0 1 8 16,0 0 18-16,0 0 38 15,6 24 15-15,9 36 30 0,-11-29 12 16,1 3 15 0,-2-3 3-16,1 4-6 15,4 5-7-15,1-5-12 0,4 1-2 16,0-9-1 0,-2-5 0-16,1-5 1 0,-2-4 0 15,-1 3 0-15,4 0 0 16,1-1-1-16,0 3-1 0,3-7 0 15,-2-2 0 1,2-2 1-16,0-1 3 0,0 0 8 16,-1-2 6-1,-1-2 3-15,1-2 1 0,-1-4-4 16,1 1-2-16,0-2 9 16,-1-1 12-16,-1-1 28 15,-1-5 8-15,-5 0 3 16,0-3-7-16,-6-5-16 15,6 0-8-15,0-5-12 16,-2-1-6-16,3-10-16 16,-9-6-5-16,1-8-5 15,-3-2-1-15,0 2 0 16,-1 3 1-16,-4 7 0 16,4 2 1-16,0 9 1 15,-1 0 1-15,3 8-1 16,-1 4-12-16,2-2-60 15,-2-1-76-15,1-20 89 16</inkml:trace>
  <inkml:trace contextRef="#ctx0" brushRef="#br0" timeOffset="101215.207">11680 16447 1034 0,'-1'7'432'0,"1"-7"-265"15,0 1-77-15,0-2-104 16,0 0 2-16,0 1-1 15,0-2 4-15,0 2 1 16,0 0 2-16,0-1 4 16,0 1 1-16,0 0-1 15,2 0-2-15,6 0-19 16,0 1-7-16,0 2-10 16,0 0-5-16,-1 2 4 15,-2-4 1-15,-4 9-10 16,7 3-8-16,11 27-3 15,-24-27-5-15,-5 1 11 16,0 0 12-16,-6-3 18 0,0 0 8 16,-1-3 16-16,-2-1 6 15,2 2 24-15,1-2 15 16,4-5 17-16,4-1 3 16,0-3-8-16,5 0-3 0,2 0 9 15,-2 2 3-15,3 0-4 16,0 0-7-1,0 0-21-15,0 0-9 16,0 0-10-16,0 0-5 0,0 0-8 16,0 0-2-16,17 2-3 15,37 3-2-15,-22-1-2 16,3 0-13-16,-2 0-21 16,2 1-16-16,-2 3-34 15,-2-3-16-15,-2-1-56 16,0-4-57-16,-3-8 141 15</inkml:trace>
  <inkml:trace contextRef="#ctx0" brushRef="#br0" timeOffset="102409.741">12160 15347 1205 0,'-4'0'441'0,"4"0"-365"15,0 0-62 1,0-1-39-16,-1 1 2 0,1 0 12 16,-1 0 8-16,1 0 3 15,0 0 4-15,-1 0 2 16,1 0 1 0,0 0-1-16,0 6-4 0,0 2-1 15,0 0-2-15,0-6-1 31,0-1-2-31,1 29-1 0,7 44 0 0,0-19 0 16,2 4 1-16,1-13 1 16,-2 1-1-16,1 10 0 15,2 2-2-15,-2 6-10 16,-1 1-7-16,1-7-6 0,-2-1 0 16,-2-9 5-16,0-4 7 15,0-4 2-15,0-1-2 16,0-7 0-16,-3-2 1 15,1-9 6-15,-2-4 3 16,-1-2-3 0,1-2-4-16,2 2-3 0,-4-6 0 15,1-3 7-15,-1-1 6 0,-1-6 5 16,2 2 7 0,-1-3 17-16,0 0 6 15,0 1 12-15,0 0 2 0,0 0-13 16,0 0-4-16,0-1-8 15,0-1-5-15,0 1 1 16,0-1 1-16,0-12-1 16,0 0-1-16,-2-32-6 15,-1 22-4-15,0-12-4 16,-2-6-2-16,3-7 0 16,1 4-1-16,1 0 1 15,3 0-1-15,2-3 1 16,3-2-1-16,0 13 0 15,0 6 0-15,3 12 0 16,-5 3 1-16,3 1-2 16,-1 1-4-16,-1 7-1 15,1-1 0-15,-1 2 1 16,-1 1 4-16,-1 2 0 16,0 1-2-16,-3 2-3 15,-2 0-2-15,0 0-2 31,0 0 1-31,0 0 3 16,0 0 2-16,0 0-6 0,1 0-3 0,8 2-9 0,3 3-2 16,-1-4 2-16,32 44 2 15,-30-30 3-15,3 1 4 16,-2 0 7-16,2 2 3 16,2 7 3-16,-3 1 2 15,4 4 0-15,-1 0 2 0,-2-1 0 16,3-4 1-16,-4-2 0 15,0-2 0-15,-3-3 0 16,0 1 0-16,-1 2 2 16,1 4-1-16,-4-3 3 15,0 7 2-15,-3-4 3 16,-2-1 0-16,0 1 0 16,-1-5-1-16,-2 6-2 15,0 0-1 1,-1 4 4-16,-2 0 4 15,0-2 3-15,1-3 2 0,-3-3-4 16,2-3-4 0,-2-4-7-16,1-3-9 0,1-3-32 15,-2 1-23-15,3-7-106 16,-1-1-111-16,-2 0 175 16</inkml:trace>
  <inkml:trace contextRef="#ctx0" brushRef="#br0" timeOffset="103032.285">13014 16087 1401 0,'1'2'503'16,"-1"-2"-395"-16,0 2-116 16,0-2-9-16,0-2-2 15,0 2-1-15,0-1 4 16,0 1-2-16,0 0 4 16,0 0 2-16,0 0-1 15,0 0-2-15,0 0 0 16,0 0 0-16,0 0 3 15,0 0 3-15,2 11 2 16,4 1 0-16,28 28-2 16,-33-27-4-16,-2 2-7 15,-1 3-6-15,-6 5-15 16,1 4-4-16,-4 0-11 16,-2-1 2-16,-2-1 13 0,-1-5 11 15,0 0 21 1,1 0 7-16,0-8 5 0,1-1 0 15,6-7 3-15,-2 0 1 16,7-3 6-16,-1-1 11 16,1 0 15-16,2 0 6 15,0 0 5-15,0-1-6 16,1 1-5-16,0 0-6 0,0 0-10 16,0-1-5-16,0 1-11 15,16 0-1-15,51 3-2 16,-25 2 0-16,6 2-3 15,-1 1-1-15,-5 1-22 16,-3 2-12-16,-8-1-49 16,-3 0-29-16,-6-3-77 15,-3-3-62 1,-3 1 160-16</inkml:trace>
  <inkml:trace contextRef="#ctx0" brushRef="#br0" timeOffset="103468.077">13847 15429 1012 0,'7'10'422'16,"-4"-9"-256"-16,-1 2-158 15,3 9-82-15,0 8 2 16,6 13 28-16,-2 9 22 0,2 4 18 15,2-2 1 1,-6-5 5-16,5 1 0 0,-3 5 3 16,2-1-1-16,1 2-1 15,-3-2-1-15,-2-2-1 16,3 3 0-16,1-5 0 16,-3-2 0-16,0-12-1 15,-3-3-30-15,-1-3-93 16,1 2-62-16,-2 5 101 15</inkml:trace>
  <inkml:trace contextRef="#ctx0" brushRef="#br0" timeOffset="103850.87">13770 15825 1205 0,'36'38'426'0,"-36"-38"-379"16,0 0-66-16,1 0-25 15,-1 0 8 1,0 0 22-16,0 0 5 0,7 0 6 16,11 0 2-16,32 2 1 15,-26-2 1-15,2 0-2 16,0 0 0-16,5 0-47 16,0-2-39-16,6 1-96 15,2-1-59-15,8-1 150 16</inkml:trace>
  <inkml:trace contextRef="#ctx0" brushRef="#br0" timeOffset="105005.11">14562 15721 1348 0,'0'6'447'16,"1"-4"-415"0,1 6-177-16,-1 9-17 0,2 15 18 15,2 5 27-15,1 16 84 16,-2-3 7-16,1-2 23 15,-1 1 3-15,1-14 0 16,1-2 0-16,-3-12 0 16,2 4 1-16,-1-3 0 15,0-2-1-15,0-2-5 16,1-5-18-16,0-2-28 16,0-5-15-1,0-2-15-15,2 1 14 0,2-2 28 16,0 1 14-16,4 0 23 15,1-2 2-15,1-2 3 0,-1-6 2 16,5-2 3 0,-1-4 5-16,0-5 13 0,4 3 3 15,-7-10 14 1,1 2 9-16,-3-3 7 0,-3-3 2 16,-1-3-9-16,-1-3-10 15,1-8-14-15,-1-4-4 16,0 6-2-1,0 2-2-15,-2 12-3 0,-1 3-1 0,0 0-1 16,-2 4 0-16,2 3-2 16,0 5-3-16,-3 1-2 15,-2 1-1-15,2 7 0 16,-2 0 0-16,1 2-1 16,-1-2-2-16,0 1-3 15,0 0-1-15,-1 0-6 16,0 0-1-16,1 1-8 15,-1 0-2-15,1 0-8 16,0 0-1-16,0 0 3 16,3 18 4-16,9 46 9 15,-6-26 5-15,1-1 3 16,-2-4 1-16,1 0 1 16,2 3-1-16,0 0 1 15,1-4-1-15,0-3 1 16,1 0 0-16,0-6 0 15,3 1 1-15,0-1 0 16,-2-2 1-16,0-5 3 0,-1 1 0 16,1-3 1-16,2-2 0 15,2 2-3-15,1-3 0 16,2-1-2-16,-1 2-1 16,-1-4 0-16,0 0 0 15,-3-2 0-15,2 0-1 0,-4-4-6 16,0 0-3-1,-4 1 1-15,-2-2 1 0,2 0 7 16,-1-1 4-16,-1 0 11 16,-3-1 3-16,-2 0 8 15,0-1 0-15,0 1-7 16,0 0-2-16,0 0-9 16,0 0-1-1,7-12-2-15,2-5-2 0,8-41-2 16,-14 30 1-16,1-3 0 15,-4-1 0-15,3 6 0 16,-3-2 0-16,0-2-1 16,-2-6 0-16,0-6 1 15,2 1 0 1,-1 0 1-16,1 4 2 0,-5 1-1 16,0 3-1-16,-3-3-5 15,1 1-8-15,-3 6-52 0,-3-7-57 16,-6-1 75 15</inkml:trace>
  <inkml:trace contextRef="#ctx0" brushRef="#br0" timeOffset="105799.736">15531 15736 492 0,'1'0'237'15,"-1"0"-42"-15,0 0-166 16,0-2-21-1,0 2 5-15,0-1 8 0,-1 0 25 16,1 1 13-16,0 0 15 16,0 0-6-16,0 0-22 15,0 0-11-15,0 0-6 16,0 0 1-16,0 0 5 16,0-1-2-16,0 0-12 0,0 0-6 15,0-1-8 1,0 1-4-16,0 0-2 0,4 0-1 15,5 0-2-15,3 0-1 16,1 1-13-16,28 3-4 16,-28-2-22-16,1 7-16 15,3 2-23-15,1 0-6 16,1 4 5-16,-3-2 9 16,-3 7 15-16,-5-1 0 15,-4 1-6-15,1 2-7 16,-7 9 3-16,-3 1 8 15,-5 2 25-15,-3 3 17 0,3-13 24 16,-4-2 6 0,3-5-1-1,1-5-1-15,0-1-4 0,3-4 0 0,0-1 0 16,2-1 1-16,4-3 3 16,1 3 8-16,0-4 13 15,0 0 5 1,0 0 0-16,0 0-3 0,0 0 3 15,10 4 2-15,7 2-3 16,31 8-6-16,-26-7-17 16,-2-2-6-16,-2 3-3 15,-2 0 1-15,-3 0 0 16,1 3 1-16,1 2-1 16,-4 1-1-16,-4 4 7 15,-1-1 1-15,-2 0 2 0,-2 3 0 16,-1-3-5-16,0 1 0 15,-2 3 13-15,-3 2 7 16,-3 2 27-16,-2 2 11 16,-4 2-3-16,1-1-4 15,-7 0-27-15,0-4-15 16,-11-6-35-16,-5-2-61 16,-14-5 52-16</inkml:trace>
  <inkml:trace contextRef="#ctx0" brushRef="#br0" timeOffset="106435.03">16127 15315 1074 0,'4'-3'482'0,"-4"2"-189"0,0 1-257 15,0 0-82 1,0 0-2-16,0 0 11 15,0 0 7-15,0 0 18 0,0 15 3 16,0 11 8-16,1 31 1 16,-1-20 1-1,0 6 0-15,0 3-1 0,2 1-2 0,0 2 0 32,-1 1 0-32,2 9-1 0,0 0 1 15,-1 11-2-15,-1 2-2 0,-1-4-29 16,-2 3-13-16,0-6-43 15,-4-3-38-15,-1 11-60 16,0 3-6 0,-1-5 46-16,1-9 45 0,1-17 107 15,3-12 20-15,-1-11 23 16,1-5 9-16,-1-4 6 16,3-6 5-16,0-7-17 15,0 3-13-15,1-4-18 16,-1 1-6-16,0 0-4 15,0-1-1-15,-1 0-3 16,1-1 0-16,1-22-1 16,3-43-1-16,5 5-3 15,0-6-8-15,4-14-29 16,0-7-20-16,3-3-46 16,0-7-30-16,3-7-97 0,3 2 145 15</inkml:trace>
  <inkml:trace contextRef="#ctx0" brushRef="#br0" timeOffset="106770.148">16275 15593 440 0,'11'-7'269'0,"-3"4"-38"0,1 2-72 16,0 0-103-16,-1 2-31 15,6 3-32-15,1 3-5 16,7 8-2-16,5 3 3 0,-2 11 12 16,3 4 9-1,-3 9 22-15,0 3 10 0,-2-5 11 16,0 3-1-1,-1-3-11-15,-2 0-6 0,-4 4-8 16,1-2-2-16,-3-4-2 16,-1-1-1-16,0 0 2 15,-2-2-1-15,-4 3 1 16,-1 2-2-16,-2-4-6 16,-4 4-2-16,-1 1-8 15,-1 3-2-15,-6 3-4 16,1-4-1-16,-1-6-10 15,0-6-10-15,2-8-22 16,-1 0-13-16,1-2-39 16,1-2-30-16,-2-6-76 15,2-3-124-15,-1-7 212 0</inkml:trace>
  <inkml:trace contextRef="#ctx0" brushRef="#br0" timeOffset="107510.583">17013 15863 952 0,'1'0'464'15,"-1"0"-70"-15,0 0-357 16,0 0-44-16,0 0-2 16,0 0 1-16,0 0 7 15,0 0 1-15,0 0 5 16,0 0 3-16,0 0-1 16,0 0-1-16,0 0-4 15,0 0-2-15,7 0 2 16,0-1 0-16,4 1 0 15,-1 0 0-15,1 0-2 16,31 0 0-16,-30 1-5 16,0 1-5-16,2 3-10 0,-4 2-10 15,4 9-23 1,-2 5-4-16,-5 11-3 16,1 5 9-16,-7 1 30 0,-2-3 10 15,-4-5 16-15,-4-5 4 16,1-2 2-1,-3 2 0-15,-1-6 1 0,0 0-1 16,1-4-4 0,2-4-3-16,4 0-2 0,0-6 2 0,3-2 2 15,2-3 3 1,-1 0 1-16,1 0 0 16,0 0-3-16,0 0-5 0,0 0-7 15,0 0-4 1,1 0-2-16,16 2 2 0,36 8 6 15,-32-4 1-15,0 1 2 16,-2 2 0-16,-4 0 4 16,0 2 1-16,-2-3-1 15,0 2-1-15,-4 6-5 16,3 3-1-16,-9 7 0 16,-1 2 1-16,-3 3 2 15,-3 0 1-15,0-1 3 16,-6-1 1-16,-3-6-1 15,-2 4-4-15,-6-1-11 16,4 1-24-16,-14 1-168 16,-10 4 143-16</inkml:trace>
  <inkml:trace contextRef="#ctx0" brushRef="#br0" timeOffset="108013.263">17756 15398 641 0,'0'0'319'16,"0"0"-45"-16,-3 0-234 16,3 0-34-16,0 0-3 15,0 0 5-15,0 0 20 16,0 0 12-16,0 0 29 15,0 0 8-15,3 4-4 16,6 15-11-16,23 40-27 16,-16-26-13-16,-1 6-15 0,3 2-2 15,-2 4-2-15,0 3-2 16,2 11 1 0,-3-3 0-16,0 4-2 15,-1 0 0-15,0-5 0 0,1 2-2 16,-4-13-3-16,1-3-3 15,-4-5-18-15,-4-1-15 16,-3 0-51-16,-6-1-44 16,-10-4-130-16,-6 0-101 0,-13-1 228 15</inkml:trace>
  <inkml:trace contextRef="#ctx0" brushRef="#br0" timeOffset="108375.987">17667 15872 1360 0,'5'1'504'16,"-4"-1"-368"-16,2 1-126 15,-3-1-15-15,-1 0-1 16,1 0 0-16,0 0 7 16,0 0 0-16,0 0 1 0,0 0 1 15,5 1-2 1,4 2 0-16,6 3-1 0,33 13 0 16,-24-14 0-16,2 0 0 15,6 1-3 1,1 0-14-16,4-4-28 0,1 1-22 15,3 0-85 1,0-1-65-16,11 0 137 0</inkml:trace>
  <inkml:trace contextRef="#ctx0" brushRef="#br0" timeOffset="109517.537">18746 15635 877 0,'-2'11'476'0,"2"-10"-16"16,0-2-385-16,1 2-101 15,-1-1-8-15,0 0-12 0,1 16 3 16,5 57 20 0,-4-24 5-16,-2 6 17 0,-1 1 2 15,1-3 1-15,2-1-1 16,1-9 0-16,3-3-1 16,0-12 2-16,-4-3 0 15,2-3 0 1,-1-3 2-16,2-2 3 0,1-3 4 15,-4-7 2-15,0 0-1 16,0-1-5-16,0-4-4 16,-1 2-19-16,-1-4-14 0,0 0-24 15,0 0-6 1,0 0 15-16,0 0 13 0,0 0 33 16,0 0 14-16,0-1 17 15,6-2 4-15,4 0 0 16,2-4-1-16,29-29-9 15,-27 18-2-15,-1-9-9 16,3 1-3-16,-1-1-5 16,-1-2-2-16,1-4 0 15,-3-3 0-15,1-1-1 16,0 2 2 0,-1 8 0-16,-1 7 1 0,-2 8 6 15,-1 1 2-15,-2 3 5 16,-2 0 0-16,0-1-7 0,0 3-3 15,1-1-7 1,-3 2-2-16,2 2 0 16,-4 1 0-16,0 2-1 0,0 0-3 15,0-1-14-15,0 1-5 16,0 0-20-16,0-1-4 16,0 1-10-16,0 0-7 15,0 0 1-15,2 22 3 16,37 37 21-16,-24-25 13 0,-5 4 29 15,-4 0 10-15,6-5 10 16,1 1 0-16,3-8 2 16,1-1 4-16,-1-6-6 15,-1-3 1 1,1 4-10-16,-1-3-7 16,4 2-2-16,-1-2 0 0,-3-4 2 15,0-2 1-15,-3-3 2 16,0 3 0-16,-1-4 0 15,-1 2-1-15,1-3 3 16,-2-5 0-16,1 2 5 16,-1-2-1-16,2-1-2 15,-1 4-1-15,1-4-6 16,-1-1-3-16,3-1-4 16,-2-3-2-1,2-5-2-15,-2 2 0 0,1-4 0 0,-1-1 1 16,0-2 1-1,0-7 0-15,0-1 0 0,-1-1 0 16,-2-2 1 0,-2 1 0-16,-4-5 0 0,2-4 0 15,-3-10-1-15,1 0 0 16,-2 1 0-16,-2 5 0 16,1 5 0-16,-3 4-2 15,2 2 1-15,-3 6-3 0,1 2-15 16,0 3-8-1,0 0-11-15,0 3-1 0,0 6 2 16,0 1-8-16,2 2-81 16,-3-3-64-16,-3-7 116 15</inkml:trace>
  <inkml:trace contextRef="#ctx0" brushRef="#br0" timeOffset="110018.046">19665 16014 1081 0,'1'7'401'15,"4"-7"-322"-15,-3 0-52 16,2 4-54-16,-4-4 0 16,0 0 2-16,0 0 15 15,0 0 12-15,2 3 10 0,0 8 10 16,0-2 1-16,1 0-3 15,8 29-4-15,-11-27 1 16,1-1 6-16,0-2 10 16,2-1 3-16,-1-2-4 15,1-2-7-15,4 2-15 16,4 3-7 15,5 4-11-31,6 7-5 0,5-2 3 0,2-1 2 16,2-3 6-16,1-2 0 0,-2 0-10 15,1-1-12-15,-4-1-20 16,0-3-11-16,-6-1-27 16,-2-4-15-16,-3-2-61 15,-2-3-56-15,3-5 136 16</inkml:trace>
  <inkml:trace contextRef="#ctx0" brushRef="#br0" timeOffset="110479.731">20020 15959 1264 0,'0'-1'443'16,"0"0"-366"-16,0 0-114 16,0 0-9-16,0-1 8 15,0 1 6-15,0 0 24 16,0 0 2-16,0 1 7 16,0 0 3-16,8 24 2 15,6 35 0-15,-13-28-2 16,2 4 4-16,2 5 9 15,-5-4 5-15,0 5 3 16,0-2-3-16,2 3-6 16,4 8-3-16,0 6-3 15,-4 1-2-15,4-3-3 16,-3-5-2-16,-3-23-3 16,0-14 0-1,2 1-6-15,1 37-6 0,-3-10-27 0,1-4-27 16,0-25-97-16,-1 0-66 15,1-8 139-15</inkml:trace>
  <inkml:trace contextRef="#ctx0" brushRef="#br0" timeOffset="111438.045">20527 15092 1321 0,'1'0'476'16,"-1"1"-383"-16,-2-2-105 15,2 1-15-15,-1 0-4 16,1 0 4-16,0 0 23 16,0 0 3-16,0 0 6 15,0 0-1-15,2 12-1 16,4 17-3-16,9 44 1 0,-8-15 1 16,0 11 5-16,0 6 3 15,-2 1 6 1,1-3 2-16,-4 1 1 0,2-3-1 15,-2-2-5 1,-1 7-2-16,3 4-5 0,-1-5-2 16,-3-8-3-16,1-7-1 0,1-8-1 15,-2-6 0 1,0-6 1 0,0-5 0-16,0-14 0 0,-2 0-1 15,2-8-4-15,3 0-2 16,-1-10-4-16,-2-1 0 0,0-2-2 15,-1-1 1-15,1 0 0 16,0 0 1-16,0 0 4 16,0 0 1-16,0-1 6 15,0-9 0-15,2-18 0 16,4-34 0-16,-4 14-1 16,6-6-1-16,3-5 0 15,-1-3 1-15,1-2 0 16,-1 5 1-16,3 9 0 15,0 8 1-15,2 10 2 16,-1 3 4-16,-3 8 11 16,-2 7 4-16,-2 7 7 15,0 3 0-15,0 0-2 16,-4 0-3-16,0 2-5 0,1-1-3 16,-2 6-8-1,-2-2-4-15,0-2-4 0,0 2-3 16,0 0-8-16,0 0-2 15,7 3-6-15,6 1 1 16,5-1 2-16,33 46 3 16,-26-20 7-16,1 3 3 15,-4-1 3-15,-2 1 1 16,-1 3-1-16,-3 6-1 0,-4 6-5 16,0-2-1-1,-5-2 0-15,-2-3 2 0,-3 1 2 16,-2 5 0-16,1-2-6 15,-4 1-5-15,-2 4-17 16,1-4-10-16,-5-3-19 16,4-4-14-16,-1-15-49 15,0-5-46-15,-1-8-132 16,-1-4 183-16</inkml:trace>
  <inkml:trace contextRef="#ctx0" brushRef="#br0" timeOffset="111831.672">21287 15611 972 0,'1'0'380'0,"0"3"-243"15,0 0-113-15,-1-3-19 16,0 0-6-16,0 0 5 0,0 0 14 31,0 0 6-31,2 16 6 0,-2 35-8 0,-3-21-9 16,0 5-3-16,2 3-4 16,1-1 13-16,1-8 21 15,1-7 8-15,4-5 12 16,0 1-7-16,3-3-15 15,0 2-5-15,5-2-15 16,2 0-6-16,4 1-14 16,4-2-13-16,3 1-12 15,2-4-7-15,-1-3-14 16,-2 0-16-16,-1-6-78 16,-2-2-65-16,14-17 126 15</inkml:trace>
  <inkml:trace contextRef="#ctx0" brushRef="#br0" timeOffset="112315.932">21531 15635 828 0,'-1'1'301'0,"1"-1"-245"16,1 4-33-16,-1-4-16 16,0 0-5-16,0 0 5 15,5 15 14-15,2 15 33 16,7 40 14-16,-10-25 11 16,1 3-9-16,2 10-24 15,-3-3-9 1,2 5-5-16,-2-3-1 0,-1-3 4 15,3 0 2-15,-4-2-7 16,4 2-3-16,0 10-10 16,-3-4-7-16,4 1-6 0,-5-6-2 15,-2-6-2-15,0-4-3 16,-1-6-8-16,-1-7-14 16,2-9-75-16,-4-3-108 15,-5 4 132-15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35:42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12953 8783 620 0,'-19'-7'212'0,"1"0"-211"16,5 3-22 0,-1-2-9-16,4 0 4 15,-1 2 46-15,-2-3 34 0,-1 1 47 16,-2 0 8-16,0-3-21 15,0 4-23-15,1-3-33 16,0 2-9-16,2-3-1 31,-2-3 6-31,-4 2 9 0,4-1 7 0,0 6 9 16,4-2 1-16,5 3-11 16,3 2-9-16,2 2-20 15,-1 0-12-15,2 0-11 16,0-1-6-16,0 1-8 15,0 0 2-15,0 0 6 16,4 0 4-16,25 6 9 16,35 7 1-16,-18-5 2 15,4 0 1-15,4-1 2 0,6 0 1 16,5-1-1 0,0-4 0-16,10 0-1 0,-1-4-2 15,-4 1 1 1,-4 0-1-16,-7 1 2 0,-1 4 0 15,-4-3 1-15,8 1 0 16,-1-1-1-16,1 0 0 0,3 2-2 16,-4-3 0-1,1 0 1-15,1 0 1 0,-1 0 1 16,6-2-1-16,1 2-1 16,0-1 1-16,-4 1-1 15,-3 4 0 1,-2-3 1-16,-1 2-2 0,6 0 0 15,1 0 0-15,2 3 0 16,-1-3-1-16,-4 4 0 16,1 3 1-16,-2-4-1 15,4 5 1-15,2-3 0 16,2 0 1-16,0 0 0 16,-8-2 0-16,3 3-1 15,1-1 1-15,3-1 0 16,10 2-1-16,-6-3 0 15,3 3 0-15,-8 0-1 16,-1 2 0-16,-3 1 0 0,-1-2 0 16,5-2 1-1,0 2-1-15,-1 1 1 0,1 1-1 16,-1-1 1 0,1-1 0-16,7-4-1 0,0-3 0 15,2-2 0-15,-1-1 0 16,-9 0 0-16,2-2 0 15,0-3 1-15,-1 0 0 16,7-2 0 0,-2 0 0-16,-10 0 1 0,0 1-1 0,-5 0-1 15,4 3 1 1,2 1-1-16,3 0 0 0,2 2 0 31,-2 0 0-31,-9 2 0 0,0-1 0 0,2 2 0 16,-2 1 0-16,16-2 0 15,3 0 0-15,0-1 0 16,-1-1 0-16,-1-2 0 16,-2 0 0-16,5-3 1 15,7-2 0-15,-6 3 0 16,-2-2 1-16,-3-2-1 16,-2 0 1-16,-1-4 1 15,5 3-2-15,-2-4 0 16,-1 3 0-16,-4 3-1 15,-2 0 0-15,-1 3 1 16,0-1 0-16,-2 0-1 0,-2 2 0 16,-2 1 0-1,-3-1 0-15,3 2 0 16,1 0-1-16,6 0-1 16,5-4 1-16,2 1-1 0,3 1 1 15,-8-3 1 1,5 3-1-16,2-4 1 0,2 0 0 15,10 1 0-15,-7 2 0 0,-11 0 0 16,-1 0 1 0,1 0 0-16,1 2 0 15,4 1 0-15,-3 1 0 16,-7 3-1-16,-7 1 1 16,-9-1 0-16,-3 2 0 15,-4 1 1-15,3-2-1 0,2 3 0 16,3 0 0-16,0-4 0 15,2 2-1-15,-3-1 0 16,-2-1 0-16,-7-1 1 16,-2 1 0-16,-6-2 0 15,-3-1 0 1,2 0-1-16,-2 0-1 0,-1 0-2 16,0 1-2-16,0 0-38 15,5 1-42-15,12 1 53 16</inkml:trace>
  <inkml:trace contextRef="#ctx0" brushRef="#br0" timeOffset="1757.695">3421 10376 766 0,'0'0'351'15,"-5"1"-156"-15,6-1-154 0,-1 0-127 16,0 0-5-16,0 0 9 16,0 0 28-16,12 3 51 15,-3 0 3-15,0-1 0 16,33 15 0-16,-31-14 0 16,4 0 1-16,5-2-1 15,5-2 2-15,12-4 4 16,8 0 1-16,15-6 4 15,6 6-1-15,5-5-1 16,5 1-1-16,4 0 0 16,6-4-2-16,11 7 1 15,-4 0-1-15,0 1-2 16,-5 1 0-16,0 1 1 16,9 2 3-16,-8-1 4 15,2 2 5-15,-8 0 15 16,-3 1 5-16,9 4 5 0,1-2-5 15,-3-1-7-15,-4-1-4 16,1-1-2 0,4 1-1-16,9-2-9 0,3 1-2 15,-1-1-6-15,1-2 0 16,3 1 0-16,-1 0-2 16,-6 2 0-1,-5 0-1-15,-8 0-1 0,-2 0 0 16,7-1 0-16,-3 0 0 0,-6-4 1 15,-1-3 1 1,-1-2 3-16,1 1 0 0,10-4 0 16,-5 4 0-16,0-1-2 15,0-5-1-15,-1 4-1 16,8-4-1-16,-2 0 0 16,6 1-1-16,-2 0 0 15,3 4 1-15,3 0-1 16,-3 1 1-16,-1 5-1 15,-7-1 0-15,-1 3 0 16,0 1 1-16,4 0 0 16,-4-1 0-16,1 2 3 15,-2-2 3-15,1 0 8 16,6 1 2-16,-2-2 5 16,-3-2-1-16,-3-1-2 15,-3-1-2-15,6-3-2 0,-1 2-1 16,3-1-2-1,-3-1-2-15,-4 2-3 0,2 3-2 16,-1 2-4 0,-1 2 1-16,-5 1-1 0,-7 0 0 15,-5 2 0-15,-1 2 0 16,4 0 1-16,1 2-3 16,1 0 1-16,1 1-1 15,-9-2 0-15,-2-1 1 16,-3 2-1-16,-1-2 1 0,7 2 0 15,3-1-1 1,1-1 1-16,-3 0-1 16,-1-1 2-16,-5 1 0 0,-3-2 0 15,1 1 0-15,-4 1 0 16,-2-1 0 0,-6 3-1-16,-4-3 0 15,-10 2 1-15,-4 0 0 0,-6 0 1 16,-4-1 0-1,-8-2-2-15,0 3-7 0,-4-3-68 16,2 7-100-16,12 14 111 16</inkml:trace>
  <inkml:trace contextRef="#ctx0" brushRef="#br0" timeOffset="4770.902">16823 10003 847 0,'-1'0'291'0,"2"0"-278"15,-1 0-23-15,0 0 4 0,0 0 10 16,0 0 44-1,0 0 15-15,-1 0 17 0,0 0 0 16,1 0-21 0,0 0-12-16,0 0-22 0,0 0-8 0,0 0-11 15,0 0-2-15,0 0-3 16,0 0-1-16,0 0-1 16,0 0-1-16,0 0-3 15,0 0-2 1,0 0 1-16,0 0 0 0,16 2 0 15,35 2 0-15,-25 1-1 16,2 2 1-16,4 0 2 16,3 1 0-1,3 0 1-15,-1-2 0 0,1 0 0 16,-2 0 1-16,-2-2 1 16,-3 1 1-16,0-1 1 15,4-1 0-15,5 3 0 16,4-1 0-16,2 1-1 15,-3-3 0-15,-4 0-1 16,-2 1 1-16,-3-1-2 16,-1 1 2-16,-2-1 0 15,7 3 1-15,-8-1 0 0,-3-1-1 16,-2-1 0 0,-9-2 0-16,7 0-1 0,2 1 1 15,4-1-1 1,1 3 0-16,-1-2 1 0,1-1 0 15,1 2 0-15,0-3 0 16,0 2 0-16,1 0 0 0,-3 2 0 16,2 0 0-1,-4-3 0-15,2 4-1 16,0 1 1-16,-1 1 0 16,6 0 0-16,-1-3 0 0,5 1 1 15,2-2-1 1,1 1 0-16,-1-2-1 0,1-1 0 15,0 3 0-15,-4 0 1 16,-2 2 1-16,-3-1-1 16,-6-3 1-16,2 0-1 15,2-1 0-15,1 3-1 16,5-1 1 0,4 3-1-16,1-2 1 0,5 0-1 15,2 2 0-15,0-6-2 16,-1 6 0-16,-3-4-1 15,-4 0 1-15,-2-1 2 16,2 1-1-16,1-4 2 0,1 2 0 16,2 3 0-1,-1-3 1-15,-1 0-1 0,-2-1 2 16,-2-2-1-16,-3 3 0 16,-2 1 2-16,-1 4 0 15,-7-4 0-15,0 3 0 16,-4-4-1-16,4 2-2 0,2-1 0 15,2-1 1 1,2 2 0-16,0 1 1 0,2-2 2 16,0-1 1-1,1 2 5-15,-3-5 2 0,2 3 2 16,-5 0 0-16,1-4-3 16,-3 3-2-16,-3-2-3 15,5-2-3 1,1 3-2-16,5 3-1 0,3-1 1 15,1-1-1-15,-3-2 1 16,-1-1 0-16,-2-1 0 16,-4 3 0-16,-1 0 0 15,-4 2 0-15,-1-3 0 16,-1 0 0-16,-5 2 0 16,1-2 1-16,-4 5-1 15,2-2 1-15,-4-2 0 16,2 2-2-16,0 0 0 15,0 0 1-15,5 3-1 16,-1-2 0-16,4-1 0 0,-1-1 2 16,4-2 0-1,-3 1 0-15,-1 3 3 0,0-1 0 16,-2 3 1-16,1-2 1 16,-4-2-2-16,0-1-1 15,-5 0-3-15,1-1-1 16,0 4-4-16,-2 0-5 15,1 0-29-15,0 3-30 0,1-3-95 16,3 2-76 0,1 8 147-16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43:10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22333 7537 956 0,'1'3'276'0,"0"-1"-331"16,3 0-47-16,-4-2 13 0,0 0 49 16,0 0 40-16,0 0 28 15,0 0 5-15,0 0 11 16,0 0 5-16,0 0-6 15,0 0 2-15,0 0 4 16,0 0-2-16,0 0-10 16,0 0-7-16,0 0-19 15,0 0-8-15,0 0-9 16,0 0-2-16,4 2 1 16,4 2 2-16,2 2 5 15,5 9 3-15,31 29 2 16,-31-26-1-16,4 6 0 15,-3 2-1-15,-3 3 3 16,1 2 0-16,-1 0-1 16,-1-1 0-16,3 4-3 15,1-1 0-15,-4-1-1 16,0 4 0-16,-1-6 0 0,-4-2-1 16,-1-6 2-16,0-2 1 15,-2-11 3-15,-1 0 2 16,-1-4 3-16,1-3 1 15,-3 2 1-15,-1-4 0 16,-1-1 4-16,2 1 9 16,-1 0 26-16,0 0 14 15,1 0 18-15,0 0-1 16,0-2-17-16,0 1-9 0,0 0-14 16,0 0-5-16,0 0-2 15,8-14-3-15,23-32-4 16,-16 27-2-16,5-7-8 15,4 0-2-15,8-2-3 16,4-1-2-16,3 4-2 16,2 0-3-16,-6 0-8 15,2-2-14-15,8-5-55 16,8-4-40-16,20 0-105 16,8-4-123-16,11-8 219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36:34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5417 10593 447 0,'0'0'156'0,"0"-2"-168"16,0 1-39-16,0 1-30 15,-2 0-8-15,2-1 1 16,-1 1 2-16,1-1 18 16,-1 0 11-16,1 0 38 15,-1-1 37-15,1 1 44 16,0 0 11-16,0 0 3 15,0 0-15-15,0 0-36 16,0 0-5-16,0-1-8 16,0 1 1-16,0 0 1 15,8-5-5-15,5-2 0 16,28-9 1-16,-27 17 0 16,1 1 1-16,0 0-1 15,0-1 2-15,0 0 3 0,-2 0 1 16,2 1 2-1,1 1 0-15,-1-1-4 0,1-1-2 16,-1 0-5-16,2 0-2 16,2 0-2-16,-1 2-1 15,7 2 0-15,-2-1-1 16,6 2 0-16,1-2-1 16,3 0 0-16,2 1 0 15,8-2 1-15,3-1-1 0,5-3 0 16,4 1 1-1,0-6-1-15,-2 1 1 0,-2-3 0 16,-6 0 0-16,1-2-1 16,2 1 1-16,1 4-1 15,6-5 1-15,0 0-1 16,6 2 0-16,-4-2 0 16,1 1 0-16,-1 5 1 15,-4-3-1-15,0 1 1 16,2 0-1-16,3 1 1 15,0 0-1-15,3 2 1 16,-5 0 0-16,-5-3-1 16,-2 3 0-16,-2 0 1 15,1 0 0-15,-2 4 7 16,-5 0 10-16,-4-3 11 16,0 6 5-16,-2-2-3 0,3-1-8 15,1 3-9-15,-2-2-5 16,-4 2-3-16,-1 0-2 15,0-2-1-15,0 0 0 16,6-1 0-16,-2-1-1 16,5 1 2-1,1-1 0-15,4 1 0 0,1-1 1 0,-2-3-2 16,1 3 1 0,1-1 0-16,4 1 2 0,4 0 5 15,1-3 0-15,5 2 3 16,0-3-1-1,4 1-3-15,-5 1-2 47,-3-1-3-31,2 3-2-16,-3-2-1 0,8 1 1 16,-2 2 0-16,3-1-1 0,-5 1 0 0,-3 1-1 0,1 0 0 0,-3 3 0 0,8 0 0 15,1 1 0-15,4 1 0 16,2-2-1-16,-4 0 1 15,0 0-1-15,1-1 1 16,-4 1-1-16,6 2 0 16,3 0 1-16,-5 0-1 15,3-2 0-15,-7 2 0 0,-4-5 1 16,1 4-1 0,-2-4 0-16,3 1 1 15,5 2 0-15,-5-2 1 0,1 0-1 16,-7 1 1-1,-7-1-1-15,-4-1 2 0,0 1 2 16,-1-1 3-16,5 2 0 16,1-2-1-16,0 0-2 15,1 0-2-15,-2-1 0 16,-6 0-1-16,1 1 0 0,-8-1 0 16,1 0 1-1,3 2 0-15,-4-1 0 16,2-1 0-16,2 0 1 0,0-1-1 15,3 1 1 1,-3 1 5-16,1 0 3 0,-10 3 0 16,-2 1 1-16,-3-2-3 15,-6 8-1-15,9-4-1 16,-1 1-1-16,5 2-4 16,5-3-1-16,-1 0-1 15,2 0 0-15,0-4 0 16,1 1 0-16,1-1-1 15,1 3 0-15,-2-1 0 16,1-2 0-16,-4 2 0 16,3-3 0-16,0 0 0 15,2 2 0-15,5-2 0 0,-2 3 0 16,-4 1 0 0,0 0 0-16,-1 3 0 0,-1-1 0 15,-2 1 0-15,0-1 0 16,2 2 0-16,-3 1 0 15,7-2 0 1,6 0 0-16,2 1 0 0,5 0 0 16,-3 1 0-16,-3-5 0 15,-6 0 0-15,1-3 0 0,-4-3 1 16,0 6 0-16,5-3 0 16,-3 2 0-16,-1 0-1 15,-2-2 0-15,-1-2 0 16,4 0-1-1,4 5 1-15,3-2-1 0,0-1 0 16,0-2 0-16,-5-1 1 16,1-1-1-16,3 1 1 15,-1 0 0-15,0 0 2 16,-1-2 1-16,-5-3 1 16,1 2-1-16,-6-2-1 15,2 2 0-15,-7-1-1 16,-3-2-1-16,2-2 0 15,0 3 0-15,3-1 1 16,4 0 1-16,-1 3 0 0,-3-4-1 16,-3-1 0-1,0 3-1-15,1-3 1 0,1 2-1 16,1 3 0 0,0-4 0-16,-3 1 1 15,2 0 0-15,-4 2 0 0,1-2 0 16,-3 0 5-1,2 0 2-15,4 2 1 0,-1 0-1 16,7 2-2-16,-1 0-2 0,-2-2 0 16,5 2 1-1,0-2 4-15,-2 2 2 0,0 1 2 16,-5 0 1 0,-5 0-3-16,-4 1-2 0,4-3-3 15,0 2-1-15,4 1-2 16,4 0-1-16,-3 0-1 15,6 0 0-15,3-2-1 16,2 1 0-16,1-2 1 16,-3 2 0-16,0 1-1 15,-4-3 0-15,3-1 0 16,-4 1 1-16,6-3 0 16,-1 3 0-16,-4-1-1 15,3 2 1 1,-7 1-1-16,1 1 0 0,-3 0 0 15,3 1 0-15,-1 1-1 16,0 1 0-16,-3 0 0 16,4 0 1-16,-1 0 0 0,4-1 0 15,6 0 0 1,-5 1 0-16,6-1-1 0,2 0 1 16,-2 2 0-16,0-3 0 15,-5 1 0-15,-4 1 0 16,4-1 0-16,0 1 0 15,-1-3 0-15,2 4 1 0,-7-3-1 16,-2 2 1 0,-3 1 1-16,-1-2-1 0,-2 0 0 15,2 1-1-15,-4-1 0 16,-2 0 0 0,-2 3 0-16,-3 2 0 0,-1-2-1 15,0-1 0 1,-1 1 0-16,-1-4 0 0,-1 5 0 15,0-3 1-15,-10-2-3 16,4 0-13 0,-1 1-110-16,0-1-153 0,13-4 177 15</inkml:trace>
  <inkml:trace contextRef="#ctx0" brushRef="#br0" timeOffset="1694.86">8193 12008 33 0,'25'-1'87'16,"4"-5"7"-16,12 1-1 16,3-2-20-16,11-3-57 15,10 2-4-15,0 0 8 16,1 1 11-16,-6 2 29 16,-2-2 11-16,-5 2 20 15,-2 0-1-15,0 1-15 16,-3 3-7-16,-1-2-21 15,6 3-7-15,1 0-10 16,2 0-2-16,9-1-5 16,1 0-3-16,13-1-6 15,5 2-3-15,5-4-3 16,-2 0-1-16,-4-2 1 16,0 1-1-16,-2 0-1 15,2 1 0-15,-4-3-1 16,0 0 3-16,-1 0 3 0,3-2 3 15,7-2 1-15,1-2 0 16,-1 0 3-16,-1 1 1 16,-1 2 1-16,-1-5-2 31,11 4-6-31,-1-3-4 0,-1 4-4 0,-1 0-1 0,-1-2-2 16,-1 4 1-1,-6 1-1-15,-6 1-1 0,-1 4 1 16,-2-3 1-1,3 3-1-15,5 2-1 0,-10-3 1 16,-2 5-1 0,-3-2 0-16,-2 0 0 0,9 2 0 15,2-1 1-15,-6 0-1 16,-1 0 1-16,-10 2-1 16,-5-3 0-16,-2 4 0 15,-3-1 0-15,-1 1 0 16,4 1 0-16,3-1 1 15,-3 1-1-15,-1 1 0 16,-3-2 0-16,-11-1 0 16,4 2 0-16,-5-2 1 15,1 3 0-15,1-2 0 16,-2 2 1-16,-4 0 0 16,-1 1 0-16,-8 0 0 0,0-2 0 15,-5 3-1 1,-2-3-1-16,-1 2-9 0,-3-1-22 15,-5 1-96 1,4 5-108-16,-3 8 144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37:04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5878 6828 294 0,'0'0'10'16,"1"-2"-32"-16</inkml:trace>
  <inkml:trace contextRef="#ctx0" brushRef="#br0" timeOffset="2670.625">5879 6827 171 0,'0'0'119'16,"0"0"0"-16,0 0-62 15,0 0-25-15,0 0-23 16,1 0-5-1,1 0 0-15,2-1 6 0,0-1 11 16,2 0 5-16,1-2 4 16,0 2-4-16,2-1-10 0,5 0-5 15,32-9-6 1,-27 7 0-16,2-2-1 0,4 1 2 16,1-1 4-16,3 1-1 15,7 3 4-15,-2-1 0 16,2 3 4-16,1-1 5 15,0 1 7-15,6 1 4 16,5 1-4-16,5 1-4 0,5 2-8 16,4 0-4-16,1 0-1 15,-2-1 1-15,-3-2 1 16,-5 1 4-16,1-2 2 16,0 1 7 15,3 2 7-31,1-2-1 0,3 0-2 15,-1 2-8-15,-2 4-11 0,4-3-2 0,-1 1-4 16,4-3-1-16,6-2 1 16,-1 1 0-16,1-1 6 15,-4-1 1-15,4 0 0 16,-4-2 0-16,6 1-7 16,6 4-1-16,-6-2-1 15,0 1-2-15,-5-1 1 16,-1 0 0-16,-2-1 0 0,1-1 1 15,1 2 2 1,-2-1 2-16,-2 2 1 0,-5 1 1 16,-2 1-2-1,2 2-1-15,0-2 0 0,2 3 0 16,1 0 0-16,0-2-1 16,-2 2-1-1,-4-1-3-15,-5-1 1 0,-3-1-1 16,-2-1 1-16,4 1 0 15,2-2-1-15,-1 1 1 16,4 0-1-16,0 1 1 0,-3 1-1 16,-2 0 0-1,0-1 1-15,-5-3-1 0,3 1 0 16,0-1 0-16,3 0-1 16,0 2 1-16,1 2 1 15,1-1 0-15,-9-1 2 16,0 0-1-16,-3-2 2 15,-2-2 1-15,4 0 3 16,0 0 0-16,-1-3 2 16,1 2-1-16,-1 2-2 15,1 1 0-15,-4 0-1 16,-2 0 1-16,-3 0 0 16,-4-2-1-1,0 5-2-15,-3-1-1 16,2-1-1-16,2 4-1 15,0-5 0-15,1 2 1 16,2 0-1-16,0-2 1 0,4 3 0 16,2-3 0-16,1 0-1 0,2 2 0 15,0-1-2-15,-3 0 1 16,1 1-1-16,-3-2 0 16,-1 0 1-1,3 1 0 1,-6-1 0-16,5 2-1 0,-3-1 0 0,-3-1 0 15,4 1 0-15,-1 0 0 0,3 1 1 16,3-2 0 0,-6-3-1-16,0 3 0 0,-4-1 0 15,1 2-1-15,2-1 1 16,-2 0-1-16,2 0 1 16,-3 0-1-16,2 1 0 15,2-1 0-15,-2-1 0 16,4 0 0-16,-1-1 0 15,-2 0 0-15,0 0 0 16,-3 1 1-16,0 0 0 16,-1 1-1-16,-1-2 0 15,3-1 0-15,2 0 0 16,1 0 0-16,6-3 0 16,-2 1 0-16,2-1 0 15,0 1 1-15,1 1 0 16,-1-2 0-16,-2 3 0 15,-1 0 0-15,-7-2-1 16,1-1 0-16,0 0 0 0,0 3 0 16,6-1 0-16,0 2 0 15,2-1 0-15,1-3 0 16,0 2-1-16,1 1 0 16,-3 1 1-16,-2-2 0 0,-3-2 0 15,4 1 0 1,3-1 0-16,1 0 1 15,4 2-1-15,-1-2 1 0,0 0-1 16,-12 3 1 0,-17 0 0-1,0 2 0-15,43-6-1 0,-2 0 0 0,-2-1 0 16,-19 4 0-16,2 0 0 16,2 0 0-16,1-1 0 15,1-1 1-15,0 3-1 16,0 0 0-16,-3 1 0 15,-2 0 0-15,0-1-1 16,0 2 1-16,-2 1-1 16,0 0 1-1,2 0 0-15,2-2 0 0,5 0 0 16,6 1-1-16,5-3 1 16,2 3-1-16,2 0 0 0,-2 0-1 15,-3-1 1 1,2 1 1-16,4 1 0 0,3 0 0 15,1 0-1-15,-3 3 0 16,-3 0-1 0,-6 2 1-16,-9 0-1 0,-2 1 1 15,-2-1 1 1,6 1-1-16,5-3 1 0,2 1 0 16,5 1-1-16,1-1 1 15,0 0-1-15,-2 1 1 16,1-4 0-16,-2 0-1 0,5-1 1 15,2-2 0 1,3 1 0-16,-1-1 0 16,-3-1 0-16,-4 1 0 15,-5-2 0 1,-3 1 0-16,0 2 0 0,4-1 0 0,-3-1 0 16,2 2 0-16,-2-2-1 15,-2 0 1-15,-4 0 0 16,-1-2 0-16,5 1 1 15,2-3-1-15,5 1 0 16,2-1-2-16,-4 1 1 16,1 2 1-16,-7-3 0 15,1 3 0-15,-4 0 0 16,0-2 0-16,2 1-2 0,3-2 0 16,4 0-1-1,1-3 1-15,2 1 0 0,0-4 0 16,-4 2 1-16,-2-1 0 15,-4 1 0 1,2 0 1-16,2 2-1 0,2 0 0 16,7 0 0-16,2 0-1 15,1 1 1-15,-3 0 0 16,-10 4 0-16,-4-1 0 16,-3 2 1-16,0 0 1 15,4 1 1-15,1-1-1 0,0 0 0 16,0 2-1-16,-4 1 0 15,-2 0 0-15,-4 0 0 16,-2-1 0 0,-4 1 1-16,3 0-1 0,-4-1 0 15,1 0 0-15,6-2 0 16,0-1 1-16,5 1-1 16,1 1 0-16,2 1 0 15,3 1 0-15,0-3 0 16,-2 0 0-16,-1 1 0 15,-5-2-1-15,4 4 1 16,0 0 0-16,-3-4 0 16,3 3 0-16,-5-2 0 15,0 3 0-15,1 2 1 0,-1-1 0 16,-7 1 1 0,3-1-1-16,-6 1 0 0,-1 1 0 15,4-2 0-15,0-1-1 16,9 2 1-16,1-2-1 15,6 1 0 1,-1 1 1-16,-4-2 2 16,-1 1 2-16,-8 0 3 15,-1 0 0-15,-8 2-1 0,-1 0-3 16,-5-2-3 0,0 0-1-16,3 0 0 0,0-1 0 15,4 4 0-15,2-2 0 0,0 0 1 16,-1 3-1-1,1-4 0-15,1 1-1 0,4 1-1 16,4-1 0 0,7 1 0-16,-2 2 1 0,-1-2 0 15,-1 3 1-15,-4-1-1 16,5-2 1-16,-2 3 0 16,1 0 0-16,0 1-2 15,1-1 2-15,14 3 2 16,10 2-2-16,-8 0-9 15,-1 1-7-15,-25-4-4 16,-9-4 8-16,-6-2 10 16,-5 0 7-16,2-2 0 15,-4 2-2-15,2-1-3 0,-1 0-3 16,-3 1-39 0,0-2-42-16,8 1 52 0</inkml:trace>
  <inkml:trace contextRef="#ctx0" brushRef="#br0" timeOffset="9666.774">9395 9455 56 0,'-24'-1'23'16,"3"1"-13"-16,0-3 38 15,3 3 31-15,1-1 72 0,2-1 32 16,2-1 7-16,1 1-17 16,7 1-60-16,-2 1-31 15,3-1-44-15,1 1-7 16,2 0 4-16,0-1 9 15,-1 0 19-15,1 1 2 0,0 0-5 16,0 0-9 0,1 0-18-16,-1 0-9 0,0 0-9 15,1-2-4-15,-2 1-5 16,1 0 0 0,0 1-1-16,1 0-1 0,0 0-2 15,0 0-2-15,0 0-5 16,0 0-2-16,0 0-1 15,0 0 1-15,0 0 2 16,0 0 2-16,0 0 1 16,0 0 1-16,11 2 1 15,1 1 0-15,32 9 0 16,-28-7 0-16,4 1 1 16,0-2-1-16,4 4 1 15,-1-2-1-15,-3 1 0 16,3 1 0-16,2 0 0 15,-3-2 0-15,4 3 1 16,-3 0 0-16,0-2 2 16,5 4 0-16,-7-4 1 0,0 0 1 15,1 0-2-15,-2 1 0 16,8 1-1-16,-2 1-1 16,3-2-1-16,1 0 2 15,0-1-1-15,1 2 1 16,-1-2 0-16,-2 0 0 0,-3-3 0 15,-1 0 1 1,2 1 0-16,1-3 0 0,0 3 0 16,-1-2 0-1,0 1 0 1,-2-3 1-16,-1 1 0 16,2-3 0-16,3 3 0 0,-3 0 0 15,2-2-1-15,1 1 0 0,-3-2 0 16,3 1-1-16,0 0 0 15,-2-3 0-15,-1 3-1 16,-2-1 1-16,-1-1-1 16,0 2 1-16,-2 0-1 15,-3-1 1-15,4 1-1 16,-6-4 1-16,1 3-1 16,1 1 0-16,-5-2 1 15,4 2 0-15,-2-4 0 16,-1 1 0-16,4 1 0 0,-6 0 0 15,2-1 0 1,1 1 0-16,-2-2-1 16,3 3 1-16,0-1 0 0,-2-1-1 15,-2 0 2-15,2 1-1 16,-1 0 0-16,0-1-1 16,1 3 0-16,0 0 0 15,-2-2-1-15,1 2 0 16,-1-3 0-16,3 2 0 15,2 0 0-15,3-1 0 0,0-2 0 16,1 2 0 0,-4-3 0-16,6 3 0 15,-4-1 0-15,1-2 0 0,2 2 0 16,-5-4 1 0,6 1-1-16,1 0 1 0,-3 2 0 15,0-1 0-15,-4 3 0 16,-1-3 0-16,-1 0 0 15,-1 2-1-15,-1-1 0 16,0 2 1-16,-2 0-1 16,0-2 0-16,1 2 1 15,4 2-1-15,-1-1 0 16,0 1 0-16,-4 0 0 16,-2-7 0-16,3 1 0 15,-1 2 0-15,0-2-1 16,3 4 1-16,-2-2-1 0,1 3 1 15,1-1 0 1,-4 0 0-16,-1 2 1 0,-1-2-1 16,0 2 0-1,-1 0 0-15,-1 0-8 0,-5 0-11 16,0 0-53 0,0 0-51-16,0 0 75 0</inkml:trace>
  <inkml:trace contextRef="#ctx0" brushRef="#br0" timeOffset="25130.271">13834 14543 265 0,'0'0'121'0,"0"0"-46"16,0 0-51-16,0 2-8 15,0-1 10-15,0-1 30 16,0 0 13-16,0 0 9 15,0 0-5-15,0 0-20 16,0 0-10-16,0 1-19 0,1 1-7 16,-1-2-8-16,0 0 3 15,0 0 17-15,0 0 10 16,0 0 15-16,0 0 3 16,0 0-9-16,0 0-6 15,0 0-16-15,0 0-8 16,0 0-12-16,0 0-4 15,0 0-3-15,0 0-1 0,0 0 1 16,0 0 0-16,0 0 1 31,0 0 2-31,0 0 1 0,0 0 1 16,0 0 2-16,1 3 1 0,-1-2 2 16,0-1 0-16,0 0-1 15,0 0-1-15,3 2-3 16,7 1-2-16,-5-1 0 15,2 1-1-15,2 3 3 16,-2-2 2-16,5 4 6 16,27 26 4-16,-28-28 2 15,0-5-1-15,2 5-4 16,1-1-4-16,1 1-4 16,1 2-1-16,-1-1 2 15,1-2 1-15,1-1 1 16,-1 0 0-16,3-1-1 15,-2 2-1-15,0-2-2 0,2 2 0 16,0-2-1 0,3 2-1-16,0 1-1 0,0-2 0 15,1 0 0-15,1-1-1 16,-1 1 0-16,2-2 0 16,-1 3 0-16,-6-1 0 15,3 0 0-15,0-1 0 0,-1-3 1 16,7 5-1 15,-4-2 1-31,0 1 0 0,0 1 0 0,-3-2-1 0,3 0 1 16,4 0-1-16,2 0 1 15,2-1 0-15,-1 1 0 16,-2 0 1-16,0-1 1 16,-3 2 2-16,-2 0 6 15,-4-2 0-15,-4 0 2 16,1 0-3-16,-2-2-4 15,3 3-1-15,-1-1-2 16,2 1-1-16,3 1 0 31,-2-2 0-15,1 2-1-16,0-2 1 0,1 0-1 0,3 2 1 0,-2-3 0 16,1 1-1-16,-1-1 0 15,-1 0 1-15,0 2 0 16,1-1-1-16,1 1 0 15,5 0 0-15,-6-1 0 0,1 2 1 16,0-1 0 0,-6 2-1-16,4-1 0 15,-4 1 1-15,0-2-1 0,0 0 0 16,5-2 1-16,2 3-1 16,1-3 0-16,2 3 0 15,-3-2 1-15,0 1-2 16,3-1 1-16,-1 0 0 15,4 0-1-15,1 0 1 0,1-1-1 16,-4 1 0 0,5 2 0-16,-4-2 0 0,-2 0 0 15,4 0 0-15,-3-2 0 16,1 2 0-16,1-2 1 16,-3 1-1-16,2 0 0 15,2-1 0-15,4 1 0 16,0 0 0-16,1 2 0 15,4-1 0-15,-2 0 0 16,1 2 0-16,-5-2 0 16,0 0 0-16,-3 1 0 15,1-2 0-15,8-1 0 16,1 2 0-16,6-1 0 16,-1 3 0-16,1-2-1 15,-5-2 1-15,-1 1 0 16,-1 0 1-16,-2 0 0 0,-1 3-1 15,4-3 0 1,1 0 1-16,4-1 0 0,5 1 0 16,-3 0 1-1,2-1-1-15,0 0 0 0,-2-1 1 16,-2 1-1-16,-2 0 1 16,-9 0-1-16,3 0-1 0,0-1 1 31,3 1 0-31,8 0 1 0,3 0 0 0,1 0-2 15,-1-1 1 1,-2 0-1-16,-6-2 0 0,-9 2 0 16,0 1 0-16,-3 0 0 15,3-1 0-15,5 1 0 16,-1-2 1-16,4 1-1 16,-4 3 1-16,0-4 0 15,3 2 0-15,-5-3 1 16,-3-1 0-16,0-1 0 15,-5 1-1-15,-1-2 0 16,-1 0-1-16,1 0 1 16,3-1 1-16,-3-1 1 15,6 0 1-15,-1-1 0 16,1 0 1-16,0-2-2 16,3 0 0-16,0 1-3 15,-1 0 1-15,-5-1-1 0,-1 3 1 16,-12 1 0-16,1-1 0 15,-1 3 2-15,-6-3-1 16,5 5 2-16,-3-1 0 16,-1 1 0-16,-1 0 0 15,0-1 3-15,-2-3 2 16,4 3-2-16,-1 0-1 16,2-1-5-16,1-1-2 15,2-5-3-15,3 2 0 0,2-5 1 16,0 0 2-16,1 4 0 15,-1-3 1 1,-2 0 0-16,1 5 1 0,-7-3 0 16,2 3-1-1,-3-1 1-15,0 3-1 0,0 1 1 16,-5-1 1 0,2-1-1-16,-5 0 1 0,0 0-2 15,0-1-2-15,-1-1-3 16,0 0-3-16,1-3-4 15,1 0 0-15,1-3-2 16,1-3 0-16,1-9 2 16,2 0 1-16,1-3 1 15,0-1 3-15,-3 2 2 16,-1 0-3-16,3 2-5 16,-3 0-1-16,1 2-1 0,1 1 3 15,-7 0 6 1,-1-2 1-16,-3 4 1 15,0 1 2-15,-5-2-1 0,3 2 0 16,-1 1 1-16,-4 0 0 16,1 1 3-16,-4-2 0 15,0-6 2-15,2 1 0 16,-2-4-1-16,-2 0-1 16,-1 1-1-1,1 2 0-15,1 1 0 0,-3 3 0 0,-4-1 0 16,-2-1 0-1,-2 0-1-15,2-1-1 0,-3 2-1 16,-2 2 0 0,-2 2-2-16,-1 3 2 0,0 4 3 15,0-1 1-15,1 4 3 16,1-3 0-16,0 1-2 16,4 0 0-16,-3 2 0 15,1-2 0 1,1 4 1-16,0-1 0 0,4-2-1 15,3 3 2-15,-1-3 3 16,-3-1 0-16,-8 3-2 16,0 1-1-16,-8 1-4 15,-2 0 0-15,-4 0-8 16,-6-2 0-16,1 1-1 16,2 2 2-16,6-2 7 15,3 5 0-15,10 0 1 16,0 0 1-16,1-1 1 0,3 1 0 15,-4 1 1-15,-1-1-1 16,0 2 2-16,-1 1 1 16,-3-2-1-16,-1 1-1 15,-4 0-3-15,-3-2-1 16,-4 2-1-16,-2-1 0 16,3 0 1-16,3 0 0 15,-6 0 0-15,1 0 0 0,-3-1 1 16,-2 1 0-16,5 1 0 15,1 0 0-15,-1 0-1 16,0 0 1-16,4-1-1 16,0 1 0-16,2 1 0 15,-2 0 0 1,-11 0-1-16,-5 0 0 0,-16 1-7 16,3 1-1-16,-4-2-3 15,4 0-1-15,13 0 8 16,-2 0 2-16,3-2 3 15,1 1 1-15,-3-1 1 16,3-2 1-16,3 3 1 16,1 0-1-16,3-3-1 15,2 2-1-15,2-1 0 16,-2 1 1 0,-8 2 1-16,-2-3 0 0,-1 1 1 0,1 1 0 15,3-3-2 1,2 1-1-16,5 2-1 0,0-1 0 15,3 0 1-15,-1 2 1 16,-2-1-1-16,2-1 0 16,1 2 0-16,1 0 0 15,3 0 0-15,4 2 0 16,1 1-1-16,-2-2 0 16,7 3-3-16,-8-1 0 15,2 1-2-15,-2 2 0 16,-6 0 2-16,4 2 1 15,-3 0 2-15,4 1-1 0,0-2 1 16,-1 1-1-16,7-1 0 16,-3 0 1-16,6 0 1 15,0-1-1 1,-1-1 1-16,7 3-1 0,0 2 0 16,4-2 0-16,-5 4-3 15,-8-2-8-15,-10 6-9 16,-6-1-5-16,-1 1-1 15,2 2 6 1,8-5 11-16,2-1 4 0,7-1 5 16,1-1-2-16,1 1 0 15,2-2 1-15,7-2 1 16,-2 0 0-16,7-3 0 0,-5 2-2 16,1 1-6-1,-1 0-2-15,-9 0-6 16,2 1-4-16,-4 4-3 0,0-3-1 15,2 5 6-15,1-2 5 16,-2-1 7 0,4 3 2-16,1-4 2 0,1-1-1 0,6 2 3 15,-1-2 0 1,-2-3 0-16,3 3 0 16,-2-2 0-16,4 1 1 15,1-1 0-15,-1-3 1 0,5 2-1 16,0-1 4-16,1 0-1 15,2 2 2-15,1-2-1 16,0 0-4 0,0-1-1-16,-1 1-2 0,-3-2 0 15,2 3-1-15,-3 1 1 16,4-1 0-16,1 1 2 16,1 0 0-16,0-2 0 15,-5 4 0-15,3 2-1 16,-5 3 0-16,-1 4 0 15,1-1 0-15,-5 6-1 16,3 1 1-16,-1-3 0 16,1 1 1-16,3-5 0 15,0-1 1-15,0-3 1 0,-1 2 0 16,-3 4-1-16,1-1 0 16,-2 3-1-16,2 2 0 15,0-1 0-15,1 0-1 16,0-2 1-16,1-1 0 15,1 0 0-15,0 1 0 16,-2 6 0-16,-1 5-2 16,-3 9-1-16,-2 2-2 0,3 2-1 15,1-3-1 1,4-4 3-16,3-4 2 16,-3 0 2-16,2-1 0 15,4-3 2-15,-3-3 0 0,3 0 0 16,-1-2 0-16,2 0-2 15,3 4 0-15,-3 3-3 16,3 3 1-16,-1-1 1 16,1-2 0-16,4-8 1 15,1-4 1-15,-3 1 0 16,2 1 0-16,-2-2 0 16,1 2 0-16,1-6 1 15,0-2 2 1,-1-4 1-16,-1-3 2 0,2 1 2 15,-4-5 1-15,-2 3 1 16,4-2-1-16,-2-3-1 16,0 0-1-16,0 0-3 15,0 0-2-15,0 0-3 16,0 0-5-16,0 0-19 0,0 0-15 16,0 0-30-1,0 0-9-15,0 0-11 0,0 0 4 16,0 0 13-16,0 0-3 15,3 2-13 1,7 2-9-16,0-1-17 0,7 1-6 16,29 27-18-16,-26-30 85 0</inkml:trace>
  <inkml:trace contextRef="#ctx0" brushRef="#br0" timeOffset="41220.331">2546 14995 409 0,'-2'0'197'0,"2"0"-69"16,-2 2-66-16,2-2-38 15,0 0-6-15,0 0-2 0,0 0 1 16,0 0-1 0,0-2 0-16,0 2 1 0,0 0 3 15,-1 0 8-15,0 0 6 16,1 0 6-16,0 0 4 16,0 0 4-16,0 0 1 15,0 0 3-15,-1 0-1 16,0 0-6-16,0 0-2 0,1 0-9 31,0 0-4-15,0 0-13-16,0 0-3 0,0 0-10 0,0 0 0 0,0 0-3 15,0 0-1-15,0 0 1 16,0 0-1 15,0 0 2-31,0 0-1 0,0 0 1 0,0 0 0 0,0 0 0 16,0 0 0-16,0 0-2 15,0 0 0-15,0 0 0 16,0 0-1-16,0 0-1 16,0 0 1-16,0 0-1 15,0 0 1-15,0 0-1 16,0 0 0-16,0 0 1 16,0 0-1-16,0 0 1 15,0 0 1-15,0 0-2 16,0 0 1-16,0 0-2 0,0 0 0 15,0 0 1 1,0 0 0-16,0 0-1 0,0 0-1 16,0 0-1-16,0 0-1 15,0 0 2-15,0 0 0 16,0 0 2-16,0 0 2 16,0 0-1-16,2 0 0 15,6 3 1-15,-2-1-1 16,0 0 1-16,2 1 0 0,-3-1-1 15,1 0 1 1,0 1 0-16,-1-2-1 0,-1 0 1 16,0 0 0-1,-2-1 1-15,0 0-1 0,2 1 0 16,-1 0 0-16,1 0 0 16,-1 1 0-16,2-1-1 15,0 0 1-15,1 0-1 16,0 0 1-16,-1 0 0 15,-3-1 0-15,1 0 1 16,0 0-1-16,0 1 0 16,-1-1 0-16,1 0 1 15,-2 0-1-15,0 0 1 16,1 0 0-16,-1 0-1 16,1 0 1-16,-2 0 0 15,1 0-1-15,1 2 0 16,-1-2-1-16,3 1 0 0,0 1 0 15,1 0 1 1,-2 0 0-16,1-1 0 0,0 1 0 16,0-1-1-1,2 1 1-15,-1 1 0 0,0-1-1 16,3 0 1-16,-1 1-1 16,0-1 1-16,0-1-1 0,-1 1 1 15,2 1-1 1,1-1 1-16,2 2-1 15,29 7 0-15,-31-10 1 16,5 3-1-16,-3-2 1 0,2 3 0 31,1-1 0-31,-6-4 0 0,0 1 0 0,1 1 0 16,1-1 0-16,1-1-1 16,0-1 1-16,3 1 0 15,-5 1 0-15,6 1 0 16,-2 4 0-16,-1-1 0 15,-1-5 0-15,0 2 0 16,-1-1 0-16,0-1 0 16,3 2 0-16,-3 3 0 15,4-3 0-15,-1 0 0 16,2 2 0-16,1-2 0 16,0-1 0-16,0 4 0 15,-1-5 0-15,-2 1 0 0,0 0 0 16,-2-1 0-1,0-1 0-15,0 3 0 0,1 1 0 16,-2 0 0-16,3 2 0 16,-1-3 0-16,1 1 1 15,1 0-1-15,-5-1 0 16,3-1 0-16,0 2 0 16,-3-2 0-16,5 0 0 15,-6 2 0-15,-2 1 0 16,1-4 0-16,-2 2 0 15,5-2 1-15,-4-1-1 0,4 3 1 16,-3-1-1-16,-2 2 0 16,2-2 0-16,-2 1 0 31,3 0 0-31,2 0 0 0,0 0 0 0,2-1 0 16,-3 1 0-16,-1-2 0 15,-2-1 0-15,1 1 1 16,0 3-1-16,-1-3 0 15,4 2 1-15,-2-1-1 16,0-2 0-16,0 0 0 16,1 1 0-16,1 1 1 15,1-1-1-15,2 2 0 16,-3-2 0-16,1 0-1 0,1 0 1 16,-1 0 0-16,0 1 0 15,0 2 0 1,0-3 1-16,-1 1-1 0,-1-1 0 15,1 0 0 1,0 0 0-16,-1 0 0 0,2 0 0 16,0 0 0-16,2 0 0 15,-1 0 0-15,2-3 0 16,-1 1 0-16,-2 2 0 0,-2-1 0 31,0 2 0-31,-1 1 0 0,-4-2 0 16,5 2 0-16,-3-2 0 0,6 0 0 15,0-4 0-15,1 3 0 16,0 1 0-16,0-3 0 16,1 5 0-16,-3-2 0 15,1-1 0-15,-4 1 1 16,0 0-1-16,-1 0 0 16,1 0 0-16,0 1 1 15,-1-5-1-15,-2 2 0 16,2 1 0-16,-1-1 0 15,0 3 1-15,1 0-1 16,-3 2 0-16,3 0 0 16,3-1 0-16,2 0 0 15,1-1 0-15,1 2 0 16,0-2 0-16,-3-1 0 16,0 0 0-16,-2 0 0 15,0 0 0-15,-1-1 0 0,0 2 0 16,-2 0 1-16,-3 0-1 15,1 4 2 1,-4-6 0-16,0 1 2 0,0 0 2 16,0 0 2-16,0 0 1 15,0 0-1-15,0 0-2 0,0 0-3 16,0-2-1 0,0 2-1-16,0 0-1 0,0 0 0 15,0 0 1 1,0 0-1-16,0 0 0 0,0 0 1 15,0 0-1-15,0 0 1 16,0 0 0 0,0 0 0-16,0 0-1 0,0 0 0 15,0 0-1-15,0 0 0 16,0 0-1-16,0-1 0 16,0 1 1-1,0 0 1-15,0 0-1 0,0 0 1 16,0 0 0-16,0 0 2 15,0 0-1-15,0 0 0 16,0 0 0-16,0 0-1 16,0 0 0-16,0 0 0 15,0 0-1-15,0 0 0 16,0 0 0-16,0 0 0 16,0 0 0-16,0 0 0 0,0 0 0 15,0 0 1-15,0 0-1 16,0 0 1-16,0 0 0 15,0 0-1-15,0 0 0 16,1 0 0 0,5 3-1-16,-2-2 1 0,4 1 0 15,-2-1 1-15,-4-1 0 16,5 1 0-16,-7-1 0 0,5 2 0 16,-2-1 1-16,-3-1 0 15,0 0 0 1,0 0 0-16,0 0-1 15,0 0 0-15,0 0 0 0,0 0 0 16,3 0 0 0,0 1 0-16,-3-1 0 0,1 0 0 15,-1 0 1-15,0 0-1 16,0 0 0-16,0 0 0 16,0 0-1-16,0 0 1 15,4 0 0-15,2 1-1 16,-1 0 0-16,1 1 0 15,0 0 0-15,1 0 1 16,0-1 0-16,0 0-1 16,4 2 1-16,-4-2 0 15,0 0-1-15,5 1 1 16,-7-1-1-16,6 0 1 0,-1 2 0 16,-6-3 0-1,4 1 0-15,0 1 0 0,-3-1 0 16,5 2 1-16,-6-2-1 15,-3-1 0-15,7 1 0 16,-1 0 0-16,5 1-1 16,-3 0 1-16,-1-1 0 15,27 6 0-15,-28-6 0 0,0 0 0 16,-2-2 0 0,2 1 0-16,-1-1 0 0,0-2 0 15,2 2 0-15,0-2 0 16,-1 3 0-16,0 1 1 15,0 0-1-15,-3-1 0 16,3 0 0-16,-1-5 0 16,1 3 0-16,1 0 0 15,0 0 0-15,1 0 0 16,-1 2-1-16,3-1 1 16,-3 1-1-16,2-1 1 15,1-4 0-15,-2 2 0 16,0 0 0-16,-1 0 0 15,1 4 0-15,1-2 0 16,2 1 0-16,0-4 0 16,-3-2 0-16,4 4 0 15,-2-1 0-15,-2 3 0 0,4-2 0 16,-3 2 0 0,4-2 0-16,1-2 0 0,-3 4 0 15,2-3 0-15,-6 2 0 16,2-1 0-16,3 0 0 15,-6-1 0-15,2 0 0 16,-2 2 0-16,0 0 0 0,1 2 0 16,-1-1 0-1,-4 0 0-15,1-1 1 0,-4 0-1 16,0 0 0 0,0 0 0-16,0-1 0 0,0 1 0 15,0 0 0-15,1 1 0 16,6 0 0-16,-4 0 0 15,1 0 0-15,-1 0 0 16,1 0 1-16,-1 0-1 16,2 0 0-16,-2 0 0 15,-2 0 0-15,3 0 0 16,-3 0 1-16,0-1-1 16,1 0 0-16,1 1 0 15,-2 0-1-15,2 0 1 16,0 0 0-16,0 0 0 15,3 0 0-15,-2 0 0 16,1 0 0-16,-2 0 0 16,1 0 0-16,-2 0 0 0,1-1 0 15,-3 0 1 1,0-1-1-16,0 2 1 0,0 0 1 16,0 0 0-1,0 0 1-15,0 0 0 0,0 0 0 16,0 0 0-16,1 0 0 15,-1 0 0-15,0 0-1 16,1 0 0-16,-1 0 0 16,0 0-1-16,0 0-1 0,0 0 1 15,0 0 0-15,0 0-1 16,0 0 1-16,0 0 0 16,0 0-1-16,0 0 1 15,0 0-1-15,0 0 1 16,0 0-1-16,0 0 0 15,0 0-1 1,0 0-1-16,0 0 0 0,0 0 0 16,0 0 1-16,0 0 0 15,0 0 0-15,0 0 0 16,0 0 1-16,0 0 0 16,0 0 0-16,0 0 1 15,0 0-1-15,0 0 0 16,0 0 0-16,0 0 0 15,0 0 0-15,0 0 0 0,0 0 0 16,0 0 0 0,0 0 1-16,0 0-1 15,0 0 0-15,0 0-1 0,0 0-1 16,0 0 0-16,0 0-1 16,0 0 0-16,0 0 1 15,0 0 0 1,0 0 1-16,0 0 0 15,0 0 0-15,0 0 1 0,0 0-1 16,0 0 0-16,0 0 1 16,0 0-1-16,0 0 1 15,0 0 0-15,0 0 1 16,0 0 0-16,0 0 1 16,0 0-1-1,0 0 1-15,0 0 0 0,0 0-1 0,0 0 0 16,0 0-1-16,0 0 0 15,0 0 0-15,0 0 0 16,0 0 0-16,0 0 0 16,0 0 0-16,0 0 0 15,0 0 0-15,0 0 1 16,0 0-1-16,0 0 1 16,0 0 0-16,0 0-1 15,0 0 1-15,0 0-1 16,0 0 0-16,0 0 0 15,0 0 0-15,0 0 0 16,0 0 1-16,0 0-1 0,0 0 0 16,0 0 1-1,0 0-1-15,0 0 0 16,0 0 0-16,0 0 0 0,0 0 0 16,0 0-1-16,0 0 0 15,0 0 1-15,0 0-2 16,0 0 1-1,0 0-1-15,0 0 0 0,0 0 0 16,0 0-1-16,0 0 1 0,0 0-1 16,0 0 1-16,0 0 1 31,0 0-1-31,0 0 1 0,0 0 0 0,0 0 1 16,0 0 0-16,0 0-1 15,0 0 1-15,0 0-1 16,0 0 1-1,1 0 0-15,2 0 0 16,1 0 0-16,-1 0 0 0,1 0 0 16,-2 0-1-16,3 0 0 15,0 0-1-15,1 0 0 16,1 0 0-16,-1 0 0 16,0 0 0-16,-3 0 1 15,1 0 0 1,-2 0 1-16,0 0 0 0,-1 0 0 15,-1 0 1-15,0 0-1 16,2 0 0-16,-2 0 0 16,1 0 0-16,0 0 0 0,0 0 0 15,4 0 0-15,-1 0-1 16,3 0 0-16,0 2 0 16,2-1 0-16,2-1 0 15,-2 0 1-15,31 2-1 16,-29-2 1-16,-1 1 0 15,-1 1 0-15,-1-2 0 0,3 3 0 16,-2-3 0 0,2-1 0-16,3 2-1 15,4-1 1-15,-4 0-1 16,4 0 1-16,-2 1 0 16,-8-2 0-16,6 1 0 0,-5 1 0 15,4 1 0-15,1 1 0 16,-6-3 0-16,8 2 0 15,-2-1 0-15,3 1 0 16,6 2 0-16,-2-3 0 16,1 2 0-16,4-3 0 15,0 0 0-15,2 0 0 16,0-2-1-16,2 3 1 16,1 0-1-16,1-1 0 15,2-2 1-15,-4-3-1 16,-1 3 1-16,-3-2 0 15,-1 2 0-15,3-1 0 0,-2-2-1 16,-1 2 1 0,0-1-1-16,1 2 0 0,1 1 1 15,-3 0 0 1,2-2 0-16,-3 1 1 0,-1 0-1 16,2 1 1-16,-3 0 0 15,-2 1 0-15,2 0 0 16,-6-2 0-1,1 2 0-15,0 0-1 0,-2 0 0 0,-3 2 0 16,1-2 1 0,-4 0 0-16,-1 0 0 0,2 0 1 15,1 1 0-15,-6 0-1 16,2 0 0-16,2 0-1 16,-3-1 0-16,6 2 0 15,-1-2 0-15,-1 2 0 16,-1-1 0-16,-2-2 0 15,-2 1 1-15,-3-3 0 16,-1 3 0-16,0 0 1 16,0 0 0-16,0 0-1 15,0 0 1-15,0 0-1 16,0 0 1-16,1 0-1 16,5 1-1-16,0 1 0 15,-1-1 0-15,2 0 0 0,-2 0 0 16,1 0 0-1,1 0 0-15,-1 1 0 0,-3-2 0 16,3 0 0-16,-1 0 0 16,2 1 0-16,1 0 0 15,3 0-1-15,2 0 1 16,29 6 0-16,-28-6-1 16,0 2 1-16,-2-1 0 15,-2-2 0-15,0 0 0 0,1 0 0 16,0-1 0-1,2 0 0-15,0 1 0 16,1 2 0-16,-3-1 0 16,-2-1 0-16,2 0 0 0,-3 0 1 15,1 1-1-15,-1 1 0 16,-2 1 0 0,-5-2 1-16,2-1 0 0,-3 0 0 15,0 0 2-15,0 0-1 16,0 0 0-16,0-1-1 15,0 1 0 1,0 0 1-16,0-1 1 0,0 1 0 16,0 0 0-16,0 0-1 15,0 0 0-15,0 0-1 16,0 0-1-16,0 0 0 16,0 0 1-16,0 0 0 15,0 0 1-15,0 0 0 0,0 0 0 16,0 0 0-16,0 0 0 15,0 0 0-15,0 0 0 16,0 0-1-16,0 0 1 16,-1 0 2 15,1 0 0-31,0 0-1 0,0 0-1 16,0 0-2-16,0 0 0 0,0 0-1 0,0 0 1 0,0 0 0 15,0 0 0-15,0 0 0 16,0 0 0-1,0 0 0-15,0 0 1 0,0 0-1 16,0 0 0 0,0 0 0-16,0 0-1 0,0 0 0 15,0 0 0-15,0 0-1 16,0 0 1-16,0 0 0 16,0 0 1-16,0 0 0 15,0 0 0-15,0 0 0 16,0 0 0-16,0 0 0 15,0 0 1-15,0 0-1 16,0 0 0-16,0 0 0 16,0 0 0-16,0 0 0 15,0 0 0-15,0 0-1 16,0 0 0-16,0 0-1 0,0 0 1 16,0 0-1-16,0 0 0 15,0 0 1-15,0 0 0 16,0 0 0-16,0 0 1 15,0 0 0-15,0 0 0 16,0 0 0-16,4 0 0 16,-2 0 0-16,-2 0 0 15,0 0 0-15,0 0 0 16,2 0 0-16,3 0 0 16,-3 0 0-16,-2 0 0 15,0 0 0-15,0 0 0 0,0 0 0 16,0 0 0-16,0 0 0 15,0 0 1-15,0 0-1 16,0 0 0-16,0 0 0 16,0 0 0-16,0 0 0 15,0 0 0-15,1 0 0 16,-1 0 0-16,0 0 0 16,0 0 0-16,0 0-1 15,0 0-1-15,0 0-4 16,0 0-1-16,0 0-2 15,0 0 1-15,0 0 2 16,0 0 1-16,2 0 2 16,-2 0 1-16,0 0 1 15,0 0 1-15,0 0 0 16,0 0 0-16,0 0 0 0,0 0 0 16,0 0 0-16,0 0 0 15,0 0 0-15,0 0 0 16,0 0 0-16,0 0 0 15,0 0 0-15,0 0 0 16,0 0 0-16,0 0 1 16,0 0-1-16,0 0 0 15,0 0-1-15,0 0-2 0,0 0-10 16,0 0-8-16,0 0-19 16,0 0-11-16,0 0-30 15,0 0-33-15,0 0-117 16,4 1-17-16,9 3 142 15</inkml:trace>
  <inkml:trace contextRef="#ctx0" brushRef="#br0" timeOffset="48152.245">9286 15369 399 0,'-2'-1'184'16,"2"0"-62"-16,0 1-78 16,0 0-2-16,0 0 6 15,0 0 4-15,0 0 2 16,0 0-2-16,0 0-4 15,-1 0-1-15,1 0 3 16,0 0 3-16,0 0 4 16,0-2-2-16,0 2-11 0,0 0-9 15,0 0-14 1,0 0-4-16,0 0-4 0,0 0 0 16,0 0 4-16,0 0 2 15,0 0-1-15,0 0-1 16,0 0-5-16,0 0-3 31,0 0-5-31,0 0-1 0,0 0-2 0,0 0-1 16,0 0 0-16,0 0-1 15,0 0-1-15,0 0 1 0,0 0-1 16,0 0-1 0,0 0 0-16,0 0 0 15,0 0 0-15,0 0 0 0,0 0 1 16,0 0 0-16,6 2 0 15,3-1-1-15,2 0 1 16,0 1 0-16,32 7 0 16,-29-5 0-16,1-3 1 15,1 1 1-15,0-1 0 16,1 1 0-16,2 0 0 16,-1 0 0-16,1-1 0 15,-3 1 0-15,-3-1 0 16,2 0 0-16,-2 1 0 15,1-1 0-15,0 2 0 16,0-2-1-16,-1 0 1 16,5 1-1-16,-6-2 0 15,5 3 0-15,-2-1 1 0,1-2 0 16,3 2 0 0,0-1 0-16,0 2 2 0,-2-2 0 15,0 1 1-15,1 0-1 16,2 0 1-16,2 0 0 15,-1-2 2-15,0 1 0 16,-3 0 3-16,-1-1 2 0,0 1 1 16,-3-1 1-1,-1 1 0-15,1-1 0 0,2 2-3 16,-2-2-2-16,4 1-3 16,-2 0 0-16,-2-1-2 15,1 2 0-15,-3-2-2 16,5 0 1-16,-3 0-1 15,4-2 0-15,6 1 0 16,-3 0 0-16,6 1 0 16,-2 0 0-16,0 1 0 15,4-1 0-15,0-1 0 16,2 1 0-16,-1-2 1 16,-1 1-1-16,-3 0 0 15,1 0 0-15,-3 0 1 16,-1 0 0-16,-4 1 0 0,-2-1 0 15,-1-2 0 1,0 2 0-16,4 1 0 0,2 0-1 16,1 0 0-16,3 0 1 15,2 0-1-15,0 1 0 16,-2-1 1 0,4 0-1-16,-3-1 0 0,0 0 1 15,0 0 0-15,-3 0 0 16,3-1 1-16,-2 1-1 15,3 0 0-15,-2-1 0 16,-4 0 0-16,0 2-1 0,-2-4 0 16,1 2 0-1,6-1 0-15,1 0 0 0,0 1 0 32,0 1 1-32,-4-1-1 0,2 1 0 0,-3 0 0 31,0 1 1-31,0 0-1 0,-2-1 0 0,0 1 0 15,0 0 0-15,0 0 0 16,1 0 0-16,-5 0 0 16,2 0-1-16,-3 0 1 15,-1-1 0-15,-3 1 0 16,-3-1 0 0,0 1 0-16,1 0 1 15,0 0-1-15,1 0 1 0,-1 0-1 16,1-2 0-16,-1 2 0 15,2 0 0-15,-3 0 0 16,0 0 0-16,4 0 0 16,2 0-1-16,1 0 0 0,0 0 1 15,0 2-1 1,-2-2 1-16,2 0-1 0,1 0-1 16,3 0 0-1,1 0 0-15,2 0 0 0,3-2 1 16,0 2 0-16,1-1 0 15,0 1 1-15,-1-1 0 0,-4 1 1 16,-1 0 0 0,-6 0-1-16,-2 0 0 0,-3 0 1 15,-1 0-1-15,-1 1 0 16,3-1 0-16,-1 1 0 16,-2-1 0-16,3 3 0 15,-5-2-1-15,0 0-3 16,3 3-2-16,-1-3-2 15,-1-1-2-15,1 1-2 16,-5 0-1-16,0 0 0 16,0-1 1-16,-3 0-6 15,0 0-9-15,0 0-22 16,0 0-14-16,0 0-14 16,3 0 0-16,5 1 15 15,0 2 14-15,0-1 23 16,0 1 8-16,3 1 7 0,-3-1-1 15,0 1-6 1,1-1-3-16,1 2-5 0,31 14 1 31,-29-13 4-15,2-1 5-16,-1-1 6 0,1 1 4 0,0-2 4 16,1 1 0-16,1-1 1 0,0 2 1 15,1-3-1-15,-2 3 1 16,-4-4 0-16,1 1 0 0,-7 2 2 15,1-3 1 1,-1 1 3-16,0 1-1 0,0-1-1 16,-3-1-3-16,-2-1-17 15,0 0-42-15,0 0 39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38:34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19428 2693 753 0,'4'8'229'0,"-2"4"-238"16,-1 8-69 0,-1 4 2-16,0-5 24 15,-2-2 17-15,2-6 32 16,0-5 22-16,0-4 51 0,0-1 15 15,0-2 3-15,0 0-12 16,0 1-39-16,0 0-15 16,0 0-11-16,0 0 0 15,0 0 2-15,0 0 1 0,1 8 0 16,0 4-2 0,-1 5-3-16,2 30-1 0,-6-31 1 31,1-3 0-31,1-1-2 0,-1-5 0 15,1-3-4-15,-1 4-4 0,2-8-25 32,0 3-22-17,2-3-165-15,-1-1 145 0</inkml:trace>
  <inkml:trace contextRef="#ctx0" brushRef="#br0" timeOffset="995.197">19989 2316 801 0,'4'6'283'0,"0"-5"-241"16,0-1-41-16,6 0-8 15,1 0-1 1,3-2 1-16,1-2 1 0,5 2 3 16,4-3 2-16,1 1 9 15,4-3 7-15,4-2 12 16,-4-3 7-16,5 3 4 15,-2-2-2-15,-1 5-6 16,1 1-6-16,-5 1-6 16,-3 3-4-16,-5 2-2 15,-3 4-1-15,-5 2-3 0,0 3 0 16,-4 4 0-16,1 1-2 16,-5 4 0-1,-1-2-1-15,-2 0 0 0,-2 2 0 16,-5-3 3-16,-1 1 1 15,0-1 1-15,-5-1 0 16,1 4-2-16,-2 0-2 0,-1 1-2 31,1-1 0-31,-2 0-2 0,1-1 0 16,3 0 0-16,0-2 0 16,1-5 0-16,1-1-1 0,1-1 1 15,-3 0-1-15,1 5 0 16,-2 5 0-16,-3 3-1 15,1 0 1-15,3 1-1 16,1-1 1-16,3-3-1 16,1-1 0-16,-4-6 0 15,7-2 1-15,3-2-1 16,1-1 1-16,3 2 1 16,-3-2 0-16,4 0 0 15,-2 2 2-15,9-2 2 16,4 2 2-16,7 2 3 15,4-2 0-15,5-1-1 0,2-2 0 16,6 0 0 0,1-3 1-16,3 2 0 0,0-1-1 15,-4 0-2 1,-1-1-2-16,-11 0-2 0,-1 0-1 16,-5-1-2-1,-4 1-3-15,0-2-12 0,-3-4-10 16,5-2-19-16,1-3-12 15,7-9-28-15,1 0-17 0,4-9-51 32,5-5-16-32,7-12-32 0,2-2-45 0,2-6 168 15</inkml:trace>
  <inkml:trace contextRef="#ctx0" brushRef="#br0" timeOffset="1655.533">21483 2192 997 0,'10'4'377'0,"-10"-3"-301"15,-3 1-165-15,2 1-27 16,0-3 3-16,-1 0 55 15,-6 9 42-15,-17 13 22 16,-30 28 5-16,30-34 9 0,2 2 2 16,-1-3 8-1,3-1 5-15,3-2 2 0,2-4-2 16,4-1-10-16,2 0-10 16,3-1-11-16,3 1-2 15,3 1-1-15,1-1 1 16,6 6 2-16,1 0 3 0,9 2 3 15,3 1 1 1,7 5 0-16,6 3-1 0,8 3-3 16,-4 2 0-16,4-3-1 15,-6-6 2-15,-8 1 6 16,-4 2 4 0,-6 0 12-16,0 3 2 0,-5-2-3 15,4 0-4-15,-8-3-12 16,-3 0-4-16,0-5-2 15,-4-2 0-15,4-2 4 16,-3-3 4 0,-2 0 8-16,-2-1 1 0,-3 0 1 15,-1 1 0-15,-5 0-4 16,-1 0-2-16,-2 1-1 16,-4-2-3-16,-1-5-2 15,-1 3-1-15,-3-7-6 16,-2-4-4-16,-2-3-6 15,-1-4-4-15,3 1-4 16,0-4-5-16,3-1-6 16,3-1-5-1,2-3-14-15,3-1-11 0,4-7-38 0,0-1-19 16,1-11-35 0,2 3-24-16,-1 6-92 0,0 0 165 15</inkml:trace>
  <inkml:trace contextRef="#ctx0" brushRef="#br0" timeOffset="2058.46">21311 2199 641 0,'1'1'144'16,"0"0"-224"-16,3 1-71 16,-4-2 7-16,0 0 89 15,3 0 67-15,19 4 65 0,38 6 22 16,-22-8 30-1,6-2-11-15,-1-1-38 0,-2-2-20 16,-2-2-31 0,-1-1-8-16,2 2-10 0,2 0-2 15,2-3-42-15,0-1-39 16,1-2-77-16,-4-2-23 16,-6 2 31-16,-5-3 37 15,-8 2 65-15,-6 0 33 16</inkml:trace>
  <inkml:trace contextRef="#ctx0" brushRef="#br0" timeOffset="2800.153">19541 3927 1117 0,'4'1'352'15,"-3"1"-348"-15,3 4-70 16,-4-6-2-16,0 0 41 16,2 6 19-16,0 3 12 15,-1-3 8-15,-1-4 19 16,1 1 7-16,-1 1 10 15,0-1-1-15,2 4-10 16,-2-1-7-16,0 4-14 16,-2 2-5-16,-1 4-8 15,-9 29-3-15,1-29-15 16,6-1-21-16,0-6-55 16,1-2-28-16,4-6-56 0,5-3-31 15,13-22 136-15</inkml:trace>
  <inkml:trace contextRef="#ctx0" brushRef="#br0" timeOffset="3478.549">20301 3394 1049 0,'-1'0'345'0,"5"0"-381"16,1 5-98-16,-5-5 6 15,0 0 21-15,15 9 78 16,31 22 23-16,-25-18 22 15,0 2 17-15,1-1 23 16,-1-1 7 0,-1 2-5-16,-4 0-10 0,-3 0-16 15,-4 4-7-15,-8 4-11 16,-4 2 3-16,-12 9 5 16,-3-2 1-16,-9-1 0 15,2-1-7-15,-6-7-10 0,-3-1-4 16,0-1-1-1,0-2 0-15,3-1-1 0,2-2-2 16,7 2 0-16,2-2 1 16,5-4 0-16,5-2 1 15,5-4 0 1,2 2-1-16,3-1 0 0,0 2 1 0,5-1 9 16,1-1 4-1,4 2 7-15,-1 2 1 0,6-3-1 16,1 2-2-1,4-2 3-15,1 0 0 0,1 3 0 16,1-1-1-16,1 0-6 16,-1-1-5-16,-2-3-3 15,-3 0-2-15,-5-2-1 16,-2-1 0-16,-3-2-1 16,3 2-1-16,0-2-3 15,0-4-6-15,3 0-17 16,1-5-19-16,3-4-40 15,2-1-28-15,4-8-67 16,5-3-39-16,3-11 137 16</inkml:trace>
  <inkml:trace contextRef="#ctx0" brushRef="#br0" timeOffset="4051.626">21199 3392 1188 0,'27'10'333'0,"-32"-6"-438"0,-13 8-31 0,-1 8 1 0,-6 3 65 15,0 0 49 1,7-6 24-16,2-2 1 31,7-2 3-31,4-3 4 0,2-2 5 0,2 2 4 16,3 2 12-16,0 3 0 0,9 3-2 16,3 3-4-16,2 3-16 15,3 1-4-15,0 0-4 16,1-3-2-16,-1 0 1 15,-2 1-1-15,-1 1 1 16,-1 3 0-16,-3 3 1 16,-3-6 1-16,0 1 0 15,-2-2 3 1,0-5 11-16,-2 0 8 0,-4-4 11 16,-1 0 2-16,-4 1-4 0,1-2-2 15,-7 3-1-15,-2 1 0 16,-4-1-1-16,-5 1-3 15,-1-3-10-15,-4-5-5 16,-2-3-10-16,3-5-5 16,2-5-20-16,3-5-10 0,4-6-23 31,-1-6-14-31,-2-2-25 0,3 0-9 0,-4-5-26 31,4 0-18-31,-1-4-45 16,-3-4-20-16,3 2 133 0</inkml:trace>
  <inkml:trace contextRef="#ctx0" brushRef="#br0" timeOffset="4355.688">20876 3598 354 0,'10'-3'132'0,"6"-2"-104"16,5-1-8-16,0-2 25 15,3 0 25-15,4 0 37 16,-2-2 14-16,5-1-6 16,0 1-12-16,7-2-20 0,6-1-9 15,5-1-26 32,4 1-11-47,-2-2-11 0,-1 4-3 0,-9 1-4 16,-6 0-2-16,-12 5-7 0,-6 1-4 0,-5 3-9 0,-4-2-8 15,-5 2-20-15,1-2-17 16,-4-3-62-16,-1 5-131 16,-1 0 160-16</inkml:trace>
  <inkml:trace contextRef="#ctx0" brushRef="#br0" timeOffset="5022.794">19757 4971 948 0,'-3'0'405'0,"4"0"-122"0,5 7-300 16,-2 0-4-16,3 2-18 16,-1 6-4-16,-5 1 3 15,0 6 4-15,-2 1 28 16,-3-4 9-16,0-1 12 15,0-3 3-15,0-1 3 16,0 1-3-16,1 0-9 16,-1-3-5-16,1-7-54 31,2-1-41-31,0-7-79 0,1 2-154 16,2-7 217-16</inkml:trace>
  <inkml:trace contextRef="#ctx0" brushRef="#br0" timeOffset="5704.291">20283 4406 1396 0,'1'1'414'16,"6"-2"-506"-16,3 1-13 15,1 1-4-15,0-1 18 16,2-1 29-16,-1 1 24 16,3 4 16-16,-2-2 27 15,-1 4 6-15,-2-4 13 16,-3-1 6-16,1 4 7 15,-1 1 0-15,-1 2-10 16,-2 2-5-16,-3 4-14 16,-1 4-3-16,-5 13-4 15,-2 6-1-15,-4 5 0 0,0-4-1 16,-2 0 1-16,-2-6 0 16,-1 2 0-16,-1 3 0 15,-1-3 1-15,1-3 0 16,1-4 0-1,1-8 0-15,1-4-1 16,2 2 2-16,1-5 0 0,2-1 0 0,1-1 1 16,1 3-1-1,0-2 0-15,2 1 0 0,2-2 0 16,2-2 1 0,2-1 1-16,-1 0 1 15,8 1 6-15,1 0 1 16,10 2 3-16,6 3 0 0,11 1-2 15,4-1 0-15,11-2-4 16,1 1-1-16,-4-3-4 16,-3-1-2-16,-16-1 0 15,0 0-1-15,-12-4-1 16,4-2-6-16,0 1-28 16,-5-4-17-16,4-2-35 15,0-2-21-15,1-12-60 16,-2-8-73-16,4-14 155 0</inkml:trace>
  <inkml:trace contextRef="#ctx0" brushRef="#br0" timeOffset="6213.795">21108 4354 1324 0,'-17'74'355'16,"22"-65"-471"-16,4 8 20 16,-3 4 18-1,3 13 66-15,-4 3 9 0,5 8 2 16,4-1 1-16,3 2 1 15,7-5 1-15,-2-5 5 16,-1 2 4-16,-5-13 17 16,-2-2 8-16,-2-4 4 15,-1-5-2-15,-2-2-16 16,-3 2-6-16,-4 2-9 16,-1 0-1-16,-4 5-1 15,-3 2 1-15,-2-1 5 16,-4 2 3-16,2-3 1 15,-3 0-2-15,1-3-2 0,-3 0-1 16,-3-3 0-16,1-2 1 16,-3-1-1-1,1-3 0-15,0-1-2 16,1-2-3-16,4-3-11 0,3-3-13 16,-1-2-29-16,2-6-9 15,-2-3-7-15,1-6 7 16,-4-4 19-16,3-4-2 0,-5-9-26 15,2 0-42 1,0-7 68-16</inkml:trace>
  <inkml:trace contextRef="#ctx0" brushRef="#br0" timeOffset="6523.909">21129 4390 828 0,'0'6'403'0,"8"-7"-12"16,1 0-410-16,9 3-5 15,3-2 5-15,4 4 4 16,0 1 7-16,10-5 5 0,3-1 0 15,7-1 1-15,3-4 0 16,-5 0-5-16,-1-1 1 16,-13-3 1-16,-1-2 0 15,-6 1-1-15,-3-3-28 16,0-1-123-16,-7 2 108 16</inkml:trace>
  <inkml:trace contextRef="#ctx0" brushRef="#br0" timeOffset="7274.777">19976 6098 1164 0,'4'1'377'0,"-3"0"-417"16,0 2 1-16,-1-3-3 15,0 0 8-15,0 0 26 16,0 0 3-16,0 3 4 16,1 5 3-16,0-3 9 15,0 1 5-15,0-1 14 16,1 3 7-16,-1-1 4 16,0-1-3-16,-1 2-13 15,0-4-8-15,0 4-10 0,0-2-3 16,0 2-3-1,0 1-1-15,0-4-9 0,1 1-14 16,-1-6-35-16,0 0-28 16,0 0-77-16,0 0-2 15,2 0-110-15,15-8 166 16</inkml:trace>
  <inkml:trace contextRef="#ctx0" brushRef="#br0" timeOffset="8096.154">20551 5631 659 0,'4'9'199'0,"-4"2"-235"0,0 1 7 15,3 3 8-15,1-1 13 16,-1-7 35-1,4 0 19-15,-5-3 37 0,2-4 21 16,-1 1 8-16,-3-1-9 16,0-1-18-16,0 1-16 15,0-1-28-15,0 0-9 16,0 0-19-16,14-6-6 16,1-2-4-16,26-19-2 0,-23 20 0 15,-1 0 0 1,-2 3-1-16,3 2 0 0,-5 3 1 15,0 1 1 1,-1 5 2-16,-3-1 0 0,0 3 0 16,0 4 0-16,-1 2-2 15,-1 1 1-15,-2 2 0 16,-2 0-1-16,0 3-1 16,-3-4-1-16,-2 3 0 15,-2-1-1-15,-4-1-1 16,-1 3 0-16,-4 1 0 15,1-2 2-15,1 1 0 16,-3-2 1-16,4 2 1 16,-2-1-1-16,-1 2 0 15,5 0 0-15,-2-6-1 16,2-1 1-16,3-2 0 16,-3 0 0-16,4 2 1 15,-2-3 1-15,1 2 3 0,1-4 2 16,1-2 1-16,1 1 2 15,0-2-4-15,1 0-1 16,1 1-3-16,2 0-2 16,1 0 0-16,4-2 0 15,5 5 1-15,6-2 0 16,12 2 1-16,4 0-1 0,4-2-2 16,-1-3 0-1,-2-5-25-15,1 0-5 0,0-6-31 16,-2-2-12-16,-3-8-6 15,3-5-16-15,-3-10-61 16,-2-6-110-16,5-4 174 16</inkml:trace>
  <inkml:trace contextRef="#ctx0" brushRef="#br0" timeOffset="8718.158">21443 5466 1235 0,'27'75'363'15,"-30"-68"-459"-15,-8 8 5 0,-2 8 0 16,-4 5 24-16,1 5 25 16,4-1 15-16,1-4 3 0,5-5 19 15,4-5 9 1,1-5 11-16,1-4 9 0,2-1 22 16,-1-3 3-16,5-1-7 15,2 3-8-15,5 1-24 16,5 6-5-16,4 4-5 15,5 0 0-15,-1 3-3 16,-1-4 0-16,-6 1 1 16,2 1 1-16,-5-4 1 15,4 3 1-15,3 0 0 16,-3-1-1-16,6-1 0 16,-4-2 1-1,-6-1 1-15,-2-2 5 0,-5 4 15 16,-2-1 6-16,-3 0 7 15,-1-2-3-15,-2-5-15 16,-1 4-6-16,-6 0 4 16,0 1 1-16,-5 4 6 0,-3-2 0 15,-7-4-14 1,-2-2-5-16,-4-1-16 0,-1-2-10 16,2-5-22-16,1-1-11 15,-3-11-29-15,3-1-5 16,-1-5 15-16,1-3 12 15,3-3 25-15,2-1-9 16,-2 0-93-16,-1 0 92 0</inkml:trace>
  <inkml:trace contextRef="#ctx0" brushRef="#br0" timeOffset="9136.167">21407 5421 871 0,'12'0'322'0,"-5"2"-215"16,5 0-123-16,3 3 7 15,3 2 5-15,-1 2 4 16,0 3 5-16,1-3 15 16,2 1 5-16,5 2 15 15,-2-2 2-15,11-1-3 16,-2 1 4-16,5-3 5 0,2-3-3 15,0 0-8-15,0-1-8 16,-3 1-16-16,0-2-6 16,-10 0-11-16,2-2-26 15,-7-1-67-15,0-5-60 0,-1-10 92 16</inkml:trace>
  <inkml:trace contextRef="#ctx0" brushRef="#br0" timeOffset="14070.537">2790 11929 345 0,'-2'1'130'15,"3"-1"-94"-15,1 0-30 16,-2 0-15-16,0 0-9 16,0 0-11-16,0 0-1 15,0 0 8-15,0 0 12 16,0-1 37-16,0 1 16 0,0 0 23 16,0 0 3-1,0 0-20-15,0-1-14 0,0-1-25 16,0 1-10-16,0 0-6 15,0 0-2-15,0-2 4 16,-1-6 2-16,0 5 4 16,0 0 1-16,-1 1-1 15,-4-4-1-15,1 1-4 16,-9-1-2-16,-28-30 1 16,29 32 1-16,-3 0 3 15,-1-1 0 1,-2 1 3-16,0 1 0 0,-1 4 6 15,2 1-1-15,-2 6-2 16,0 2-1-16,1 2-7 16,0 1-2-16,4 8 0 15,0 2 0-15,3 3 0 0,-1 1-1 16,0 2 1 0,3 2 0-16,2 6 3 0,2 1 1 15,3 0 3-15,0 0-1 16,3 0 1-16,-10-3-1 15,7 7-2-15,-4 1 0 16,2 3 0-16,5 3-1 16,-3-2 1-16,3 0 0 15,0-1 2-15,2 0 1 16,2-10 2-16,-1 0 2 0,1-2-2 16,1-1 0-1,1 4 0-15,-2 0-2 0,1-5-1 16,2-1-1-16,-4-2 1 15,3-1-1-15,-1 6 1 16,-2 4 0-16,3 0 1 16,-1-2 2-16,-1-5 6 15,1-1 2-15,-3-1 4 16,0 2 2-16,2 3-1 16,-2 4 1-16,-1 1-4 15,4-2-2-15,-4 8-6 16,-1-2-3-16,2 6-2 15,-2 0 0-15,3-6-1 16,1-3 0-16,-4-5-1 16,1 3 1-16,-1 3 0 0,3 0-1 15,-1-1 0 1,-2-2-1-16,-1 4 1 0,-4 2 0 16,4 2 0-1,1-1 0-15,4-7 0 0,-1 0-1 16,-2-5 0-16,2 5 0 15,-1 1-1-15,-2-5 0 0,1 2 2 32,-1-6 0-32,0-2 0 0,5 5 2 0,-5-5 0 15,2 2 0-15,-2-6 0 16,-4 0 0-16,4-2 0 16,2-1-1-16,-2-2 0 15,3-1 0-15,-3 2-1 16,2-1 0-16,-2 4 0 15,-2-5-1-15,2 5 2 16,-1-4 1-16,-1-6 3 16,0 2 1-16,-4-8-1 15,3 4 0-15,2-1-2 16,1 2 0-16,1-1 1 16,-2-2 0-16,1-2 0 15,-1 1-1-15,0-2-4 16,1-1-5-16,0-3-42 15,0-1-49-15,0 0 62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40:44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19709 6169 297 0,'-2'69'111'0,"6"-68"-89"16,1-1-10-16,-3 1-11 0,-2-1 0 16,0 0 10-16,0 0 15 15,0 0 28-15,0 0 15 16,0 0 14-16,0 0-9 15,0 0-18-15,7 0-7 16,2 0-14-16,-1 0-4 0,2-1-9 16,3-1-6-1,32-6-6-15,-25 3-3 16,4-4-2-16,2 0 0 16,7 0 1-16,-1 1 1 0,6 1 3 15,-2 1 0 1,-4 4-1-16,4 0 1 0,-5 4 0 15,0-1 2-15,4 2 1 16,-3 3 2-16,1-1 8 16,2 3 3-16,-1-3 1 15,1 2-1-15,1 4-10 16,-2-2-4-16,3 5-3 16,-3-4 0-16,-2 1 2 15,-2-2 1-15,-5-1-2 16,-3-1-2-16,-1 0-3 15,-1 2-2-15,-7-2-2 16,5-1-1-16,-9-4-11 16,4-1-20-16,-4-4-54 15,-1 0-19-15,-1-5-22 16,-4-3-3-16,1-8-1 16,-4-7-30-16,-1-10 105 15</inkml:trace>
  <inkml:trace contextRef="#ctx0" brushRef="#br0" timeOffset="903.064">20664 5716 775 0,'-7'6'319'0,"7"-6"-198"16,2 0-185-16,-1 0-34 16,-2 0 1-16,-1 0 60 15,1 0 55-15,0 0 50 16,0 0 11-16,0 0 3 16,0 0-12-16,-2 0-14 15,2 0 3-15,-1 0 6 16,-3 1 1-16,2-1-7 15,-2 1-10-15,-2 1-21 16,0 1-9-16,-4 1-10 16,-5 3-4-16,-32 15-2 0,24-14 3 15,-3-1 8 1,0 0 1-16,-8 0-2 16,2 1-3-16,-6 2-7 0,-5 1-2 15,3 3-1-15,-2-2 1 16,4 1 0-1,3 0-1-15,4-1 1 0,-3-1-1 16,2 1 0-16,-5 2 0 0,-2-2-1 16,7 0 1-1,-2 1 0-15,5 1 0 16,2 0 0-16,0 0 0 0,4-5 1 16,2-2 0-1,5 0 1-15,0-3-1 0,9 1 2 16,-4-1 1-16,4 0 1 15,-2 3-1-15,-1 2 2 16,3 3 0-16,0 1 1 16,2 2 1-16,-4-2 0 15,4 0 0-15,2-2-2 16,-3 1 0-16,4 0-2 16,-1-1 0-16,-2 0 2 15,4-3 2-15,2-2 2 16,0-1 0-16,0 1-5 15,3 2-3-15,-3 0-3 16,4 3-1-16,1 2 1 0,3 0 0 16,5 4 2-1,3 1 2-15,7 3 0 16,1 7 1-16,6-3-2 16,-2 1-1-16,-3-1 0 0,2-4-1 15,0 1 1 1,-1-1 1-16,-1-1 0 0,-2 1-1 15,-3 4 1-15,-1 2 0 16,0-1-1-16,-3 0 0 16,-1-7 0-16,0-2 1 15,-3 0 0-15,0-4 0 0,1 1 0 16,-4-1-1-16,0-3 0 16,0 4-2-1,3-1-69-15,3-1-102 0,6 1 111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41:11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21149 6878 173 0,'4'2'100'16,"-4"-2"0"-16,0 1-78 16,0-1-16-1,-1 0-5-15,1 0 0 0,0 0 4 16,-1 0 1-16,0 0-2 16,1 0-1-16,0 0-2 15,0 0-1-15,0 0 0 16,0 0 0-16,0 0 3 15,0 0-1-15,0 0 3 16,0 0 1-16,0 0 2 0,0 0 2 16,0 0-2-1,0 0-4-15,0 0-4 0,-1 0-4 16,-1 0-5-16,1 0-5 16,-3 5-31-16,-9 4-16 15,-30 29-46-15,28-28 62 16</inkml:trace>
  <inkml:trace contextRef="#ctx0" brushRef="#br0" timeOffset="473.157">21117 6946 373 0,'13'6'134'0,"0"1"-121"15,5 0-131-15,-2-3-8 16,-5-4 0-16,0 0 20 15,-1-3 150-15,-2-1 27 0,-2 0 24 16,1-3-4-16,0 0-44 16,0-3-20-16,-1-4-33 15,-1-2-15-15,-1-9-35 16,0 3-38-16,1-3 58 16</inkml:trace>
  <inkml:trace contextRef="#ctx0" brushRef="#br0" timeOffset="1189.411">21217 6990 111 0,'18'23'26'0,"-15"-29"-57"16,1 0-9-16,-2 3 5 15,1-3 9-15,-3 2 24 16,-2 2 2 0</inkml:trace>
  <inkml:trace contextRef="#ctx0" brushRef="#br0" timeOffset="13609.325">20868 6855 421 0,'-2'0'165'0,"1"0"-132"0,0-1-36 0,1 0-27 16,0-1 2-16,0 2 36 16,0-1 26-16,0 1 42 15,0 0 20-15,-1 0 9 16,1 0-6-16,-2 0-23 15,2 0-12 1,-1 0-18-16,0 0-7 0,0 0-11 16,0 0-4-16,0 0-1 15,0 0-1-15,-1 0-2 16,1 0-3-16,0 0-10 16,0 0-4-16,0 0-3 15,0 0-2 1,1 5 0-16,1 2 1 15,2 0 1-15,4 1 0 0,14 0 0 16,31 29 1-16,-25-29-1 16,1 0 0-16,2 1 0 0,-1 2 0 15,0-3 1-15,3 3-1 16,5 2 0-16,3-2 1 16,4 6 0-16,5-5-1 15,4 3 2-15,2-2 0 16,1-3 0-16,-1 3 0 15,-7-3 1-15,-2 0-1 16,-1-4 0-16,-1-1-1 0,-1 1 1 16,1-4-1-1,-2 0 0-15,1 2-1 0,-3-4-5 16,-3 1-12-16,-8-3-49 16,-5-4-44-16,-9 0-151 15,-6-4 163-15</inkml:trace>
  <inkml:trace contextRef="#ctx0" brushRef="#br0" timeOffset="14426.903">21905 6337 930 0,'0'3'306'16,"-5"0"-416"-16,-3 4-90 0,-10 8-55 15,-9 3 20-15,-9 8 197 16,-2-2 98-16,0-3 93 16,0-3 4-16,4-2-71 15,-1 2-28-15,-2 2-37 16,4 6-5-16,-9 3 9 16,0-4 2-16,-6-1-2 15,-1 0-6-15,-1-3-13 16,2 3-2-16,-4 1-3 15,0-1 0-15,2 2 0 16,1 3 0-16,-1-1 1 16,-3 2-1-16,0-3 0 0,1-1-1 15,6-1 0-15,5 2 0 16,10-3 2-16,3 1 1 16,7-3 14-16,3-3 6 15,9-4 8-15,-1-3 0 0,7 0-15 16,1-3-6-1,2 3-8-15,-2 1-2 0,5 1 4 16,4 0 4-16,2-2 15 16,5-1 1-16,3 2-1 15,1 2-5-15,1 5-13 16,5 2-3-16,3 4-1 16,1-1 0-16,7 2-1 15,2 3 1-15,6 4-1 16,-2 4 1-16,1 10 0 15,-6-1 0-15,0-1-5 16,2-1-7-16,-4-6-40 16,5 0-42-16,-1 0-156 15,1-2 159-15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1:43:48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13975 6209 496 0,'-2'3'134'0,"6"1"-170"15,1 5-9-15,-4 2 22 0,5 2 19 16,-5-2 6-16,-1-7 9 16,0-3 27-16,-1 0 11 15,0-1 10-15,1 0-5 16,0 0-25-16,-1 0-9 15,0 0-10-15,1-1-2 0,0 0-2 16,0-1-2 0,0 2-1-16,0 0 1 15,0 0 1-15,0 0 1 0,0 0 0 16,3-1-2-16,5 0-2 16,0 1-2-16,4 0 0 15,-1 0 0 1,31 0 0-16,-27 2 0 15,-1 0 0-15,2-4 0 0,1 2 0 16,0-2 1-16,5 0-1 16,4 3 0-16,4-2 1 15,4-3-1-15,3-1 1 16,-1-1 0 0,4-1-1-16,-3-4 1 15,5 1-1-15,-2-4 1 0,0 0 0 16,7 2 0-16,-4 0 0 15,3 2 0-15,-1-1 0 0,-1 3-1 16,-2 4 0 0,-5 0 0-16,-7 3-1 0,2 1 1 15,-3 2 0-15,-4 4-1 16,3 0 0-16,-6 1-2 16,-3 1-46-16,4 0-65 15,-3-1 73-15</inkml:trace>
  <inkml:trace contextRef="#ctx0" brushRef="#br0" timeOffset="916.138">14844 5847 964 0,'1'2'311'0,"3"0"-382"0,-1-1-23 15,-5-1-3-15,1 0 11 0,0 0 68 16,0 0 15-16,1 0 5 31,0 0 0-31,0 0 1 0,0 0-1 16,0 0 2-16,0 0 1 0,0 0 2 16,0 0-2-16,6 0-1 15,8 2-2-15,5 2-2 16,28 11 0-16,-25-8 0 15,0-2 0-15,-2 2 0 16,2 1-1-16,-3 3 1 16,4 0 0-16,3 2 0 15,-3 2 1-15,2-2-1 16,-2 2 0-16,0-3 0 16,2 2 0-16,-5-3 0 15,0-2 0-15,-3-1 0 16,-6-2 0-16,-3-1-1 0,0 6 0 15,-5-1 1 1,2 3 0-16,-5-3 0 16,2-1 0-16,-1-3 0 15,2 1 1-15,0 1-1 0,-6 1 0 16,0 4 0-16,-3 2-1 16,1-1 1-16,0 0 2 15,-4 0 7 1,2-2 1-16,-6 4 3 15,1 0-3-15,-5-1-4 0,-1 5-2 16,0 4-2-16,-3 3 2 16,-1 5 3-16,-2 4 1 0,-1-2 0 15,-1 0-1-15,1-2-5 16,-2 5 0-16,1 7-1 16,0 4 0-16,-1 2 0 15,-1-6 0-15,0-5-1 16,-1-3-6-16,4 3-58 15,3 2-89-15,-1 0 98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43:43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11916 4312 441 0,'2'0'109'0,"-4"-1"-151"15,1-1-59-15,1 2 7 16,-1 0 51-16,1 0 43 16,0 0 58-16,0 0 13 15,0 0 14-15,0 0-10 0,0 0-35 16,0 0-14-16,0 0-19 15,0 0-5-15,0 0-4 16,0 0-2-16,0 0 1 16,0 3 0-16,0 14 3 15,-1 34-2-15,-4-28 2 16,-2 2 0-16,5 7 0 16,0 2-1-16,1 11 0 15,-3 2-1-15,5 2 2 16,3 0 0-16,0 0-1 15,1-3 0-15,0-5 0 16,2-5 1-16,-2-12 1 16,5-1 0-16,0-4 0 15,-9-2 1-15,4 4 0 16,-5-4 1-16,0-1-1 16,10 0 0-16,-8-4 1 0,4-3 1 15,0-3 7-15,-6-5 8 16,3-1 14-16,1 0 0 15,-4-1-5-15,0 0-5 16,0-1-12-16,17-1-1 16,36-55-1-16,-23 30-3 15,1 0-3-15,0-1 0 16,0 2 1-16,1 0 0 16,-1-7 0-16,-1 3 1 15,1 0 0-15,0 0 2 0,1 6 8 16,1-6 8-16,-5-2 20 15,0 0 9-15,-1-4 8 16,0 3-4-16,2 5-16 16,1 2-11-16,6 0-19 15,-2-1-6-15,9-6-6 16,7-3-5-16,8-3-36 16,8 1-46-1,15-7 56-15</inkml:trace>
  <inkml:trace contextRef="#ctx0" brushRef="#br0" timeOffset="13063.186">14417 11707 831 0,'-67'33'325'0,"65"-32"-222"16,-2-1-58-16,3 1-40 15,0-1-2-15,0 0 2 16,1 0 12-16,0 0 29 16,0 0 7-16,0 0-3 15,0 0-11-15,0 0-31 16,0 0-8-16,0 0-7 16,0 0-1-16,0 0 0 15,0 0 1-15,6 23 1 16,13 39 1-16,-11-12-2 15,-5 6-1-15,5 19 0 16,-5 3-3-16,2 0 2 16,-1-9 2-16,2-14 2 15,-4-4 0-15,1-12-7 16,0-2-4-16,-4-3-5 0,-4-4 1 16,4-6 6-16,2-3 6 15,-1-12 5-15,4-6-1 16,-4-3 3-16,-1 0 1 15,0-1-2-15,1 0 0 16,0 0-7-16,0 0-2 16,0 0-2-16,0-1 0 15,10-25 2-15,22-38 1 16,-1 18-10-16,3-10-12 16,15-11-30-16,8-2-10 15,10-13-10-15,4 2 8 0,2-5 20 16,-6 4 6-16,-5 9 9 15,-1 7-5-15,-6 6-24 16,0-2-19-16,-4 11 54 16</inkml:trace>
  <inkml:trace contextRef="#ctx0" brushRef="#br0" timeOffset="13692.899">15574 11480 963 0,'4'5'358'16,"-4"-4"-286"-16,-4 2-71 0,4-3-49 16,-1 0 1-16,-1 19 9 15,-6 42 21-15,-1-21 17 16,-1 5 0-16,-1 3 0 15,-1 1 0-15,-3 15 1 16,2-2-1-16,-1 8 0 16,-1 3-1-16,3-3-2 15,0 4-4-15,0 3-18 16,3-2-2-16,-5 0-3 16,4 0 4-16,-1-12 19 15,2-6 1-15,2-16 5 16,0-8 1-16,3-15 3 15,-2-1 1-15,6-6 2 16,-1-7 2-16,3 0-2 16,-4-4-2-16,0-1-7 15,2 0-4-15,0-1-1 0,0 1 1 16,17-18 5-16,44-49 2 16,-16 5 0-16,10-7 1 15,16-16 0-15,9-3-1 16,8-9 0-16,9-6-1 15,18-8 0-15,6-1-1 16,22 5-72-16,4 1-107 16,8 7 117-16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44:45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11310 7780 873 0,'3'1'331'0,"-4"-6"-228"15,1 6-100-15,0-2-22 16,-1 1 3-16,1 0 1 0,0-1 6 16,0 0 5-16,0 0 2 15,0 1 15-15,0-2 12 16,0 1 19-16,-1 0 8 15,1 0-2-15,-1 0-8 16,0 0-19-16,0-7-8 16,-1-2-10-16,1 0-4 15,0 1-3-15,0-32-1 0,2 29-2 16,1-1 0 0,3 0-1-16,1 3-2 0,1 1-1 15,1 1 0-15,2 0 2 16,2-2 0-16,0 0 3 15,1-3 0-15,1-2 1 16,1 5 1-16,0-1 0 16,2 2-1-16,-3-1 1 15,2 0-1-15,0 0 1 16,4-2 0-16,1 4 1 16,2-1-1-16,4-2 1 15,3 2-1-15,5 0 1 16,1-1 0-16,0 1 1 15,1-1-1-15,1-1 1 16,2 2-1-16,-2 2 0 16,2 0 1-16,-2 2 0 15,-2-2 0-15,-2-1 0 16,2 3 0-16,0-4 0 0,4 3-1 16,6-2 1-16,3 0-1 15,4 4 0-15,2-6-1 16,-4 1 1-16,1 3 0 15,-4-2 0-15,-2 6 0 16,7 2 1-16,1-5-1 16,6 4-1-16,3 0 0 0,-2 1-1 15,0 6-1-15,-5-3 2 16,1 3 0-16,-6-2 2 16,-1 2 0-16,2-4 1 15,0 1-1-15,6 1 1 16,-5-2-1-16,1 3 0 15,-2 1 0-15,-10-4 0 16,5-2 0-16,-6 4 0 16,-1-2 0-16,5 3 0 15,-3 4 0-15,-2-1 0 16,-1-4 0-16,-5 0 1 16,-3 0 0-16,-2-2 0 15,2 6-1-15,-5-2 1 16,-4-1-1-16,-4 0 0 15,-7-3-1-15,2 3-11 16,2 0-17-16,4 3-70 16,6 4-80-16,9 6 112 15</inkml:trace>
  <inkml:trace contextRef="#ctx0" brushRef="#br0" timeOffset="998.205">12522 9390 601 0,'-7'55'225'16,"7"-55"-173"-16,1-1-41 16,-1 1-12-16,0 0-2 0,-1-1 13 15,0 1 10 1,-1 0 10-16,2 0 1 0,0 0-8 16,0 0-7-16,0 0-7 15,23 2-2-15,49 10-2 16,-21-4 0-16,17 2-4 15,5 3-1-15,-6 1-14 16,-3-3-17-16,-9-1-82 16,-8 2-119-16,4-5 149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47:41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1718 3975 47 0,'1'0'12'0</inkml:trace>
  <inkml:trace contextRef="#ctx0" brushRef="#br0" timeOffset="1708.901">1899 3733 67 0,'0'0'21'0,"0"0"-23"16,1 1-2-16,-1-1 1 15,0 0 2-15,1 1 1 16,-1 0 0-16,0-1 6 16,0 0 4-16,-1 0 2 0,0 0 0 15,0 0-26-15,0 0-10 16,-3-1 11-16,0 0 19 15,-3 0 45-15,-1 1 7 16,-3 0-13-16,0 0-21 16,-32 2-21-16,32 3-3 15,-1-2 16-15,1 3 4 16,0 0 16-16,2 1 12 0,1 2 8 16,2-3 3-16,-1 2-2 15,0 0-11-15,-3 3-20 16,-2 1-6-16,2-3-7 15,1 3-1-15,3-3-2 16,1 0-2-16,3 2-4 16,-1-3 0-16,0-3-2 15,3 0 1-15,0-4-1 16,0-1 0-16,0 1-2 16,0 2 0-16,0 0 0 15,2 3-1-15,-1 1-2 16,0 0-3-16,1 1-4 15,0-1-2-15,2 0 0 16,-1 1 2-16,2 0 5 16,1 0 1-16,0 0 1 15,0 0 1-15,30 28 0 0,-28-26-1 16,3 2 1-16,-1-3 0 16,3 0 0-16,3-1 0 15,2-1 2-15,2 2 1 16,2-3 0-16,0 1 0 15,-5-1-1-15,0 1 1 16,-1 2 0-16,-3-3 0 16,2 1 0-16,-2-4 0 15,-5 0 1-15,2 2 1 0,-1-4 3 16,5 3 2-16,1-2 3 16,4-1 4-16,5 1 5 15,-2-3 2-15,5 0 0 16,2-2-2-16,0-3-6 15,-1 1-1-15,-2 0-3 16,-4 0-2-16,-1 3-2 16,-3-1-1-16,-1 2-2 15,-4 0-1-15,-1 0 0 16,-1 0 0-16,0 1 0 16,-2 2-1-16,0-1 1 15,-1 3-1-15,3-2 0 16,0 0 1-16,-2-1-1 15,1 1 1-15,0-1 0 16,-1-1 1-16,4 0 1 16,2 1 2-16,2 0 3 15,5 2 3-15,0-1 5 16,2-2 1-16,-1-2 1 0,-1 0 0 16,-1 2-2-16,0 0-2 15,1-1-2-15,1 0-2 16,2-1-3-16,0-1-1 15,3 2 1-15,-1-2-2 16,-4-1 0-16,2 0 0 16,-3-3-1-16,2 0 1 0,0-1 1 15,-1 1-1-15,4 1-1 16,-2-2-1-16,8 2-1 16,0-1-1-16,0-1-1 15,3 2-1-15,1 2 1 16,-1-2-1-16,2 4 2 15,-2-2-1-15,0 2 3 16,-1 0 2-16,-3-2 1 16,3 0 1-16,-3-1 0 15,2 1 0-15,-1 1-3 16,-1 0 0-16,-2 0-2 16,1 0 0-16,-2 0 0 15,0 0 1-15,-2 0 0 16,-2-1 0-16,-1 2-1 15,-1-1-1-15,4 2-1 0,-3-2 0 16,2-1-1 0,4 1 0-16,4-2 1 0,3 1-1 15,3-1 2-15,-2 1-1 16,3-1 1-16,1 0 1 16,2 0 0-16,0-1 1 15,-4 2 1-15,-3-1 0 16,-7 5 1-16,2 0 0 15,-6-3 0-15,1 3-1 16,2-2-1-16,-5-2 0 16,7 3-1-16,1 1-1 0,4 0-1 15,6-2 0-15,2 0 0 16,2-1 0-16,-1 3 1 16,1 0 0-16,-4 0 0 15,-6-1 0-15,2-1-1 16,-3-2-1-16,5 4 1 15,6-1-1-15,5 1 1 16,5 3-1-16,1-2 0 16,-1 3 0-1,-6 0 0-15,-1 0 0 0,-6 0 0 16,0-1 0-16,-5 5 0 16,-4 1 0-16,-6-3 0 15,-1 0-1-15,-3-1-2 16,-1-2-24-16,3 9-151 15,2-2 126-15</inkml:trace>
  <inkml:trace contextRef="#ctx0" brushRef="#br0" timeOffset="9083.948">1271 15332 639 0,'0'0'250'0,"1"-2"-179"16,-1 2-33-16,0 0-32 15,0 0-6-15,0 0-2 16,0 0-2-16,0 0 1 16,0 0 3-16,0 0 8 15,0 0 4-15,0 0 0 16,0 0-3-16,0 0-6 0,0 0-3 15,0 0-2-15,0 0 0 16,0 0-3-16,0 0-2 16,0 0-2-16,0-1-1 15,0-1 1-15,0 1 2 16,8-2 2-16,8-5 0 16,35-11 1-16,-23 12 1 15,-3-2 2-15,1 1 1 0,-5-2 0 16,-4 3 0-16,4-1 1 15,5 1 0-15,4-6 0 16,0 0 1-16,4 2-1 16,0-3 0-16,6 5 1 15,1 0-1-15,-3-6-1 16,3 4 0-16,-4-1-1 16,-2-1-1-16,2 2 0 15,1 0 0-15,-5-2 1 16,0-1 0-16,1 2 1 15,-5-1 0-15,3 3 0 16,-5 0 0-16,1 1 1 16,0 1 1-16,-3 0-1 15,3 7 0-15,-5-4 0 16,0 3 1-16,-1 0-1 16,-3-1 1-16,-1 3 0 0,0 0-1 15,-1 0 1-15,-4 0-1 16,0 0-1-16,-1 0 0 15,-2-1 0-15,6-1 0 16,1 2 0-16,-3 1-1 16,4 1 1-16,0-2 0 15,-1 0 0-15,4 0-1 16,1 3 1-16,3 0 0 16,-2 1 0-16,0-1 0 15,0 2 0-15,1-1 0 16,2 1 0-16,-1 1 0 0,-2 1 0 15,0-2 0-15,0 3 0 16,1 2 0-16,-1 0 0 16,-1-2 1-16,1 3 0 15,-2-1 0-15,3 0-1 16,1-2 1-16,-2 2-1 16,2 0 0-16,2-3 0 15,-1 4 1-15,2-6-1 16,-1 1 1-16,1 1-1 15,0 0 1-15,-2-3 0 16,2 4 0-16,-3-1 0 16,-2-2-1-16,-2 2 1 15,0-3 0-15,-3 1 2 16,1 1-1-16,-4-1 1 16,-5-2 1-16,2-1 2 0,0 0 4 15,3 0 2-15,4-1 1 16,5 0-5-16,0 0-2 15,5 0-4-15,-1-1-1 16,-2-2 1-16,2 2-1 16,-3 0 2-16,3 0 1 15,-4 0 3-15,0 1 0 0,-2-1 0 16,0 2 0-16,-2-1-1 16,-3-1 1-16,3 0 0 15,-4-1 1-15,-1 0 1 16,1 1-1-16,1 2 4 15,2-2 2-15,1-1 2 16,5-1 1-16,2-3 5 16,2 4 5-16,2-2 3 15,1-3-2-15,-3 3-9 16,-1-1-10-16,-3 3-7 16,-1 0 0-16,-2 1 0 15,0-4-1-15,1 0-1 16,0 0 0-16,-2 0 0 15,-1 0 0-15,-1 3 0 16,-2-4 1-16,2 4-1 16,4-2 0-16,4 2 0 15,-1 1 0-15,3-3 1 16,-2 2-1-16,3-2 0 0,2-1 1 16,1 1-1-16,1-1 1 15,-1 3 0-15,-3-2 0 16,0 2 0-16,1-1 0 15,-4 0 0-15,-4 1 0 16,-1 0-1-16,-10-1 1 16,7 0-1-16,2 1 1 15,-2-2 0-15,4 2 0 16,-2-3-1-16,1 2 1 16,-1-2-1-16,3 4 1 0,-1-1-1 15,0 1 0-15,0 0-1 16,1-2 1-16,0 2 0 15,2-2-1-15,0 2 1 16,1-3 0-16,-1 3 0 16,-1-2 0-16,-2 1 0 15,1 0 0-15,-1-2 0 16,2 0 0-16,2-2 1 16,-2 2-1-16,4-1 1 15,2 3-1-15,2-3 0 16,4-1 0-16,5-2-1 15,3-1 0-15,1 3 0 16,1 2 1-16,-3 1 0 16,-2 2 0-16,-3 0 0 0,-1 0 0 15,-1 2 0 1,0 3 1-16,-3-3 1 0,0 4-1 16,-3-2 3-16,-2 1-1 15,2 2 0-15,1-4-19 16,-4 1-150-16,-4-2 120 15</inkml:trace>
  <inkml:trace contextRef="#ctx0" brushRef="#br0" timeOffset="22079.927">2646 4459 283 0,'-4'-1'96'0,"-5"1"-122"0,1 0-34 15,0 2-8-15,0 2 1 16,1-1 37-16,0 2 22 15,5-5 9-15,1 1 1 16,0 0 13-16,0-1 10 16,0 0 27-16,-1 0 11 15,1 1 5-15,0 1-10 16,0-2-27-16,0 0-12 0,0 0-15 16,-1 0 0-16,2 3 2 15,2 1-1-15,5 1-1 16,11-1-1-1,32 30-2-15,-30-27-1 0,0-3 1 16,-2 1-1-16,0 0 2 16,-1 0 2-16,4-1 9 15,1 1 4-15,5-3 9 16,4 1 2-16,1-2-2 16,0-1-1-16,4 0-2 15,-1 0-2-15,7 0 0 16,3 0 2-16,2 0 6 15,1 0 2-15,5 2 2 16,-1 0-2-16,3-1-7 16,-4 1-1-16,5-2-4 15,-1 0-2-15,3-3-3 0,5 1 0 16,2-4 0-16,0 2 4 16,-2 0 7-16,-7 2 1 15,-3 1 2-15,-2 1-1 16,-2-3-3-16,2 3-1 15,0-3-3-15,1 1-3 16,0-2-3-16,0-2-1 16,-4-2-3-16,-1-3-1 15,1 0-1-15,0 1-2 16,3 0 0-16,2 2-1 0,2 0 0 16,-2-2 0-16,0 6-1 15,-4-1 0-15,-3 0 0 16,-1 2 0-16,-2 1 1 15,2-2-1-15,1 1-2 16,5 2 1-16,-2 1-1 16,-2 1-1-16,-7 1 0 15,-5 2 0-15,-4-1 0 16,-1 2 0-16,-5-3 0 16,-2-1 1-16,-7-1-1 15,1-1 0-15,-1 3-1 16,2-1-8-16,10 3-147 15,4-1 114-15</inkml:trace>
  <inkml:trace contextRef="#ctx0" brushRef="#br0" timeOffset="23341.773">2636 14801 559 0,'-5'1'261'0,"1"0"-105"15,2-1-84-15,2 0-63 16,-1 0-14-16,1 0-15 16,-1 0 0-16,0 0 6 15,0 0 6-15,0 0 18 16,-1 0 8-16,1 0 8 15,0 0-1-15,0 0-5 16,0 0-1-16,0 0-2 16,0 0-2-16,-1 0-7 15,1 0-5-15,0 0-4 16,0 0 0-16,0 0 1 16,0 0 0-16,0-1-3 15,-1 0-2-15,1-1-9 16,0 1-13-16,0 0-57 15,0 0-43-15,-5-4-105 16,0-7 137-16</inkml:trace>
  <inkml:trace contextRef="#ctx0" brushRef="#br0" timeOffset="24827.73">2559 14705 321 0,'-17'-53'178'15,"16"53"-36"-15,1 0-33 16,1 0-49-16,-1-1-19 15,0 0-25-15,0 1-5 0,0 0-6 16,0 0-1-16,0 0 15 16,0 0 12-16,0 0 26 15,0 0 11-15,0 0-3 16,0 0-8-16,0 0-25 16,0 0-11-16,-1 0-15 15,1 0-5-15,0 0-5 16,0-2 0-1,0 2 1-15,0 0 2 0,0 0 2 16,11 0 0-16,5 2 0 16,30 2-1-16,-29-3 0 15,0-1 0-15,2 0 0 16,-1-2 0-16,2 0 1 16,0-1-1-16,-2 3 1 15,3 0-1-15,0 0 0 16,-1-1 0-16,1-1 0 15,0 2 0-15,0-4 0 0,-1 2 0 16,2-1-1-16,1-1 1 16,1 0 0-16,2-1 0 15,-2-2 0-15,0-1 0 16,0 5 0-16,3-3 0 16,2 3 0-16,1 0 0 15,-1 1 0-15,-1-3 0 16,0 3 0-16,-1-2 1 15,-3 1 0-15,-3 2-1 0,-3 0 0 16,0 1 1-16,-4-2-1 16,2 2 1-16,-1-2 0 15,-1 0-1-15,6-1 2 16,-1 0 0-16,3 2 1 16,5-1 1-16,-3-1 1 15,0 1-1-15,-1 0 0 16,2 1-1-16,-1 1-2 15,1 0-1-15,0-2 1 16,1 1-1-16,0 1 1 16,2 0 0-16,-1 1-1 15,0 1 0-15,-3-1 1 16,1 0 0-16,-6 0 0 16,2 1 0-16,1-1 0 15,1 3-1-15,1-3 0 16,2-1 1-16,-1 1-1 0,0-1 1 15,8 4 0-15,-1-4 0 16,2 0 0-16,4 0 0 16,-1 0-1-16,-1 2 0 15,-1 0 0-15,-4-2 0 16,-6 0 0-16,2-1 0 16,-3 0 0-16,-2 1 0 15,7 2 0-15,-2-1 0 16,4 2 0-16,4 0 0 15,-3-2 0-15,2 2 0 0,-1 0 0 16,-1-1 0-16,3 3 0 16,-4-3 0-16,0-1 1 15,-2 2-1-15,-5-3 0 16,3 3 0-16,-5 0 0 16,2-3 0-16,0 1 0 15,0-2 0-15,3 1 0 16,-1 0 0-16,0 2 0 15,-1 2 0-15,-2-2 0 16,-2-2 0-16,0 1 1 16,-4-1-1-16,-2 1 1 15,0-1-1-15,-5-1 1 16,3 3-1-16,-2-1 1 16,2 2-1-16,-1-2 0 15,-2-1 0-15,0 2 0 16,-1 0 1-16,1 2 0 0,-3-4 0 15,0 0 0-15,0 0 0 16,-2 0-1-16,5 2 0 16,-2 2 0-16,0-3 0 15,-4 1 1-15,4-2-1 16,-4 1 0-16,2 1 0 16,-1-2 0-16,-5 0 2 15,0 0 0-15,0 0 1 16,0 0 2-16,0 0 1 0,0 0 0 15,0 0 2-15,0 0-1 16,0 0-1-16,0 0-2 16,0 0-1-16,0 0 0 15,0 0-1-15,0 0 0 16,0 0 2-16,0 0-1 16,0 0 1-16,0 0 0 15,0 0 0-15,0 0 0 16,0 0 0-16,0 0-2 15,0 0 0-15,0 0-1 16,0 0-1-16,0 0 0 16,0 0-1-16,0 0 1 15,0 0 0-15,0 0-1 16,0 0 1-16,0 0-1 16,0 0-1-16,0 0-6 15,0 0-8-15,0 0-22 0,0 0-17 16,0 0-58-16,0 0-61 15,0 0 112-15</inkml:trace>
  <inkml:trace contextRef="#ctx0" brushRef="#br0" timeOffset="44168.642">11144 7572 63 0,'25'29'32'0,"-27"-27"-2"16,0-1-29-16,-4 0 22 15,5-1 27-15,0 0 50 16,-1 0 18-16,1 0-1 16,0 0-15-16,0 0-28 15,0 0-10-15,0 0-9 16,0 0-4-16,-1 0-14 16,1 0-6-16,0 0-11 15,0 0-6-15,0 0-3 16,0 0-1-16,0 0-2 15,-1 0 2-15,1 0 5 16,0 0 3-16,0 0 3 16,0 0-2-16,0-1-7 15,-1 0-2-15,1 1-4 0,0-1-1 16,0 0-1-16,0 0-1 16,-5 0-2-16,-3-2 0 15,0 1 1-15,-1-2 2 16,1 1 2-1,-5-3 0-15,-24-14-1 0,27 13-1 16,-4 1-4-16,2-1 1 16,-4 1-1-16,1 2 0 15,0-2-2-15,-2 1-2 16,-6 3-5-16,-1 0-4 16,-2 2-1-16,-2 0 1 0,0 2 5 15,0 0 3-15,-1 3-11 16,2 1-3-16,1 2-3 15,2 0 0-15,2 2 12 16,0-1 2-16,3 3-7 16,0 2 1-16,-1-4 2 15,0 0 2-15,-3-3 8 16,-5 3 0-16,-1-1-1 16,-1 2-1-16,-3 3 1 15,4 1-1-15,-1 2 2 16,1-2 0-16,2 2 1 15,1 0-2-15,2-2-14 16,-2 1-3-16,-1 2-3 16,4-1 3-16,4-1 14 15,1 1 3-15,5-1 2 0,-3 1-1 16,0 3 0-16,-1 1 1 16,2 8 1-16,1 2 2 15,-3 8 1-15,1-5 0 16,0 1-2-16,-1 0-1 15,5 0 1-15,1 5 1 16,-1-5 6-16,4-1 0 16,-1-8-1-16,4 1 1 15,1-5-7-15,3 3 0 0,3 3 0 16,0-4-1-16,6 6 0 16,1-2-1-16,3-4 0 15,3-1-1-15,6-4 1 16,-2 1 0-16,8 2 1 15,0-1 0-15,2-2 0 16,0 0 0-16,-4-5 0 16,2 1 0-1,-4-5 1-15,4 0 1 0,0-3 4 16,-1-1 0-16,4-3 2 16,-3-1 2-16,5-1 0 15,-4-5 1-15,3 2 3 16,-2-5 3-16,-3 1 9 15,-2 2 5-15,-2-6 4 16,-1 1-2-16,-6-1-13 16,2-3-7-16,-1-1-13 0,2-2-4 15,4-2-2-15,-2-3 1 16,3 1 3-16,-1 3 2 16,0-1 2-16,0-1 0 15,-4-1 1-15,1-2 0 16,0 0 1-16,-3 0 1 15,-3 0-1-15,0 0 0 16,-2 5-3-16,-1-3 0 16,1 4 0-16,-2 1-1 15,0-5 2-15,0 3 0 0,0-5 0 16,0-6 0-16,1-1-1 16,-1-7 0-16,0 3-1 15,0 1 0-15,3 0 0 16,0-1 0-16,-1-6-1 15,-1 5 1-15,-1 5 0 16,2 5 1-16,-2 4-1 16,-1-1-2-1,-2 3-16-15,-4 0-13 0,-1-1-33 16,0 1-16-16,-4-2-2 16,0 2-3-16,-5 2 58 15</inkml:trace>
  <inkml:trace contextRef="#ctx0" brushRef="#br0" timeOffset="47991.941">11571 9013 207 0,'0'0'97'16,"0"-2"-29"-16,-3 2-37 16,2-1 8-16,0 0 37 15,0-1 22-15,0 1 29 16,-1 0 0-16,1 0-18 15,0 0-15-15,0 0-31 16,0-1-10-16,0 1-15 16,0 0-5-16,-1 0-10 15,1 0-2-15,0 0 7 16,0 0 8-16,0-1 18 0,0 1 4 16,-1 0-8-1,1 0-11-15,0 0-21 0,-2-2-8 16,-2 1-14-16,2 0-4 15,-7-3-4 1,-1-1-1-16,-35-17 2 0,24 19 1 16,-4-1 4-16,-3 3 1 15,-5 0 2-15,0 2 0 16,-7 3-2-16,0 3-3 16,-3 4-1-16,-2 2-2 0,3-1 0 15,3 4 0-15,-3 4 3 16,-2 3 1-16,-4 6 0 15,-7 4-3-15,1 2-10 16,-2 1-1-16,5 0-1 16,4 0 0-16,7-2 3 15,1 4-1-15,5 0 2 16,-2 1 2-16,-1-1 7 16,3-2 1-16,3 0-1 15,6 0-1-15,8 3-15 16,2-1-13-16,9-5-4 15,1-1-5-15,6-3 12 16,4-4 14-16,4 4 8 16,4-2 8-16,3 2 3 15,3 3 0-15,1-5 1 16,2 0 1-16,2-5 0 0,-1-3 2 16,1-1 5-16,-1-3 2 15,0 0 6-15,1 0 1 16,-1-2-2-16,3 0-2 15,2-2-3-15,0-1-1 16,6-2 0-16,-3-3 1 16,7-4 3-16,3 0 1 15,6-7-1-15,4-2-2 16,1-6-5-16,-1-1-2 0,-2-4-2 16,1 1 0-16,-8 0 0 15,1 1 1-15,-5 0 3 16,-2-1 2-16,-3-2 0 15,0 1-1-15,-2-1-2 16,-1 2-2-16,2 2 1 16,-2 0-1-16,-3 2-1 15,-3-2 0-15,-3-2 1 16,1 5 1-16,-4-3 5 16,1 2 7-16,0-5 10 15,-6 0 2-15,3 0-1 16,-3-3-5-16,-2-1-10 15,3-3-4-15,1 0-11 16,1-1-6-16,0 0-1 16,0-3 2-16,-5 0 8 15,-2 2 7-15,-7 1 11 0,-1 8 5 16,-2 2 5-16,-3 1-3 16,-2 4-17-16,-1-3-8 15,-3 0-18-15,-2-2-7 16,-4-4-2-16,1 2 3 15,-4-1 5 1,3 1 2-16,-2 2-26 0,-1 2-31 16,1 2-150-16,-3 5 145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48:59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18093 2315 173 0,'-1'-1'44'16</inkml:trace>
  <inkml:trace contextRef="#ctx0" brushRef="#br0" timeOffset="2560.772">18090 2305 179 0,'0'-2'138'0,"0"0"-2"0,0 0-34 16,0 1-10-16,0 0-29 15,0 1-9-15,0 0-6 16,0 0 0-16,0 0-7 16,-1-2-2-16,0 0-10 15,-2-1-7-15,-1-3 2 16,-3-2 2-16,-4-5-4 16,-31-34-2-16,21 27-7 15,-2-1-1-15,-2 3 4 16,-1-2 0-16,1 3-1 15,1-1-4-15,2-1-8 16,-4-2-2-16,5 2-2 16,-3 2 0-16,4 0 1 0,0 1 0 15,-3 2 1 1,1 2 0-16,-4 1 0 16,-1-1 0-16,-2-1-1 15,-2 3 0-15,0-4 2 0,-1 2 0 16,4 2 0-16,-1-4 1 15,2 4 1-15,-1-3 2 16,3 3 0-16,-2-2 0 16,-1-1-2-16,-2 4 0 0,-3 0-1 15,-2 4-1-15,-4 0-2 16,0 2-1-16,-4 0-2 16,0-1 1-1,-2 3 0-15,1 0 1 0,3 1 0 16,1-2 0-16,7 0 0 15,-4-3 1-15,3-2-1 16,0 4 0-16,-8-4-4 16,8 4-3-16,-11 2-2 15,2 1-2-15,0 5 3 16,1 2 2-16,0 0 1 16,-2-3 1-16,3 5 0 15,-1-2 1-15,4 4 2 16,4-1 1-16,-1-2 1 15,4-1 0-15,-2 1 0 16,0 0 1-16,2-1 0 0,-3 5 1 16,0-3 0-16,1 1 1 15,0 1 0 1,4-6 0-16,-1 1 1 0,0 0 0 16,2 0 0-16,3 3 1 15,-4-2 3-15,2 0 1 16,-2-3 4-16,-3-1 0 15,3 4 0-15,0-5-2 16,3 5-2-16,2-1-1 0,1-2-3 16,0 1 1-1,2-1-1-15,1 1 0 0,3-4 0 16,0 4-1-16,-2-4 2 16,1 1-1-16,2 5-1 15,-5-2-1-15,-2 1-2 16,3-1 0-16,-5-1 0 15,1 0 0-15,-1 2-1 16,-7-1 0-16,-2 1 0 16,-1 4 0-16,-3-1-1 15,1 5 0-15,0 2 1 16,1-3-1-16,3 3 0 16,3 0-2-16,0 0 1 15,0 0-1-15,7 5 0 16,-1 0 1-16,9 4 0 15,-1 2 1-15,-4-2-1 0,5 0-1 16,-2 3 0-16,2 0 0 16,3-2-1-16,1 3 1 15,2-4 0-15,-3 0 0 16,0 4 2 0,3-3 0-16,0 2 0 0,3-3-1 15,2-4-1-15,0-2 0 16,3 3-1-16,1 3 0 15,2 2 0-15,2 0 0 16,3-3 1-16,1 0 1 0,2-4 1 16,2 0-1-1,0-3 1-15,1-2-1 0,7 3 2 16,-2-3 0-16,3 2 0 16,2 1 0-16,-3-1 0 15,-2-1 0-15,3-1 0 16,-4 1-1-16,-1-8 1 15,4 4 2-15,-1-2 2 16,2-3 1-16,4 3 0 16,2 0 0-16,1-3-2 15,0 3 1-15,1-3 0 16,-1-3 1-16,1 1 1 16,2-1 1-16,-5-4 0 15,3 1 0-15,-1 0-1 16,-3-1-1-16,2 1 0 15,-3-2 0-15,4-1 0 16,-1-1 0-16,4-1-1 0,-1 1 0 16,-3 1-3-16,-2-1 1 15,1 1-1 1,-3-1-1-16,1 1 1 0,0 2-1 16,0-3 0-16,4 3 0 15,-3 0 0-15,-2 0 0 16,-1 0 0-16,-2 0 1 0,-2 2-1 15,4 0 0-15,-1-1 0 16,-2 1 0-16,-1-2 0 16,-2 1 1-16,-2 1-1 15,2-2 0-15,-1 2 0 16,1 1 0-16,-1 0 0 16,1-2 0-16,2 1 0 15,-3-1 0-15,3 2 0 16,0-1 0-16,3 0 0 15,5 0 0-15,-2 1 0 16,1 0 0-16,-1 2 0 16,2-2 0-16,1 2 0 15,-4 0 0-15,3-3 0 16,-4 0 1-16,-2 2-1 16,4-1 0-16,0 3 1 15,0-5-1-15,4 1 1 16,-2-1 0-16,1-1 0 0,-1 0 1 15,0 0 0-15,-1 0 1 16,0 0 0-16,1 0-1 16,-6 0 1-1,1 0 0-15,-2-1 0 0,1 0 0 16,1 1 0-16,-4-1-1 16,1 0-1-16,-3 2 1 15,-1-1-1-15,0 2 0 16,1-1 0-16,-3-1 0 15,2 3-1-15,1-3 0 0,1 3 0 16,0 0 0-16,0 0 0 16,-1-2 0-1,0-1 1-15,3 1-1 0,-1 0 0 16,1 2 1-16,3-2 0 16,0 1 1-16,0-2 0 15,2 1-1-15,-3 0 1 16,2-2 0-16,0-1 0 15,1-3 1-15,1 3 0 16,-2 0-1-16,1 1 0 16,-4-2-1-16,-4 1 0 15,1 1 1-15,2 0 0 16,2 1 0-16,3-1 0 16,1-1 0-16,2 0 0 15,0 0 0-15,2 0 2 16,-2 0 0-16,3 0 4 15,0 0 2-15,2-2 2 0,0 1 1 16,0-2-2 0,5 1-2-16,0 0 0 0,4-2-1 15,2 2 0-15,-3-2 0 16,4-1-2-16,-7-1 1 16,-3-3 5-16,-2 0 2 15,-2-2 2-15,-2 2 1 16,1 2-7-16,-4-3-1 0,-7 5-1 15,-2-3 1-15,-3-1 1 16,3 5-2-16,-1-6-1 16,0 3-2-16,-2-3-2 15,-1-2 0-15,-1 1 0 16,-2-1 0-16,-1 1 3 16,0 5 2-16,1 0 2 15,0 0 2-15,-2 2-1 16,-3-3 0-16,-1-1 0 15,-2 0-2-15,0-5 1 16,-2 0-2-16,-3-4-3 16,1-5-1-16,-5-2-3 15,0-3 0-15,-3 2 0 16,-3 0-1-16,2-3 1 16,-2 5 0-16,5-2-1 15,0 2 0-15,2 5-1 16,0-2-2-16,1 4 0 0,1 1 0 15,0 3 2-15,3 2 1 16,-2 0-2-16,0-1-6 16,1-2-12-16,-4 1-7 15,4 3-13-15,-1-4-3 16,0 2-4-16,0 0-2 16,-2-1-20-16,-2-1-23 15,-6-9 60-15</inkml:trace>
  <inkml:trace contextRef="#ctx0" brushRef="#br0" timeOffset="22264.507">5972 11406 289 0,'31'29'134'0,"-28"-30"-53"16,-3 1-4-1,-2 0-7-15,1 0-5 0,0 0-17 16,0-1-10-16,0 0-10 16,0 0 1-16,0 0 6 15,-1-1 2-15,1 1 2 16,-7-1-3-16,-1 0 3 16,0-1-3-16,0 1-13 15,-1-1-5-15,0-1-12 16,-28-9-2-16,30 12-3 15,-1-1-1-15,1 0-3 16,-2 0-2-16,5-1 1 16,-4 0 2-16,3-1 3 15,0 2 1-15,-2-2 5 16,3 2 2-16,0 1 3 16,2-1 1-16,2 2-1 0,0-2-2 15,0 1-1-15,-1 0 1 16,1 0 5-16,0 0 3 15,0 0 4-15,-1 0-1 16,-5-3-5-16,2 2-5 16,-5-2-9-16,-1 0-3 15,-30-16-8-15,22 13-2 16,3 0 4-16,-4 0 2 16,0 0 5-16,4 2 4 0,2-2 2 15,1 2 0-15,-1-1 0 16,1-1-1-16,-6 1-1 15,0-4 0-15,-2 3 0 16,-1 3 0-16,0-3 1 16,1 1 0-16,2 0 2 15,1-1 0-15,3 3 4 16,3-1 0-16,0 4 6 16,-1-1 2-16,5 1 3 15,-3-2 0-15,-2-1-4 16,1 1 0-16,-2 2-1 15,2-2-1-15,3 2 2 16,-4-1-3-16,-2 0-7 16,-2 1-3-16,-5-1-5 15,0 2-3-15,-2-3-5 0,-3 3-2 16,1 0-1-16,-1 0 0 16,2 5 4-16,-1-3 0 15,1 6-3-15,2 0-4 16,-3 2-14-16,3 3-3 15,-3 1 2-15,3 0-1 16,1 6 5-16,0-1 0 16,4 6-2-1,-4 0 5-15,5 1 10 0,0 2 3 16,-1-6 7-16,3 0 1 0,1-4 1 16,3-4-1-16,0 1 1 15,0-2 0 1,2-3 1-16,-3 1 1 0,4-1 5 15,2 3 2-15,-1 1-1 16,2 0 0-16,1 6-5 16,1 0-2-16,-1 3-1 15,2 4 1-15,0 0-1 16,-2 2-1-16,2 0 0 16,1 1 0-16,2 4-8 15,0 1 0-15,4 2-4 16,2-4-1-16,2-4 2 15,2-1 1-15,6-2 1 16,0 3 0-16,2 1-1 16,7-2 0-16,-2-2-1 15,0-2 1-15,0-3 5 0,1-1 1 16,-5-5 2-16,5 0 1 16,-2-4 1-16,-3-2 0 15,6-2 1-15,-1 2 1 16,3-2 0-16,-1 1 0 15,2 1 2-15,-1-7 0 16,-2-1 2-16,3 1-1 16,-2-4-1-16,-1 3-1 15,2-1-1-15,-3 1-1 0,-2-1 0 16,2-3 0-16,-6-4 0 16,3-2 0-16,2 1 1 15,-2-4-1-15,0 2 2 16,1 2 0-16,-2-4 1 15,-3 1 1-15,0 0 0 16,-2-3-1-16,-4 2 0 16,1-2-1-16,0 0 0 15,-3 0-2-15,-1-2-2 16,2-1-3-16,-2-4-4 16,1-1-1-16,3-3-1 15,1 1 1-15,1-6 2 16,1 0-1-16,1-3 0 15,1-4 0-15,2 5 0 16,0 1 0-16,-5 7 2 16,1 5 0-16,-4 2 4 15,-3 4 1-15,1 4 3 0,-5 0 1 16,-3 4 0-16,2-3 0 16,-2-3-2-16,5-1 0 15,0-5-5-15,-4 0 0 16,0-2 1-16,-2 1 2 15,-6 0 7-15,4 2 2 16,-5 2-1-16,-1 3-3 16,0 2-31-16,-4-1-46 0,5 1 47 15</inkml:trace>
  <inkml:trace contextRef="#ctx0" brushRef="#br0" timeOffset="26117.705">9147 11487 320 0,'29'29'144'0,"-34"-29"-65"15,8 1-65 1,-3-1-18-16,-1 0 13 0,1 0 36 16,-2-1 7-16,2 1-12 15,-1 0-11-15,0-1-21 16,0 1 2-16,0 0 16 16,0 0 9-16,-1 0 11 15,1 0 1-15,0 0-3 16,0 0-6-16,0-1-8 15,0 1-4-15,0-1-9 16,-1-1-3-16,1 1 1 16,0 0 3-16,0 0 14 15,0 1 8-15,0-1 7 16,-1 0-6-16,1-1-17 16,0 1-9-16,0 0-16 0,-4 0-4 15,-6-1 1-15,-1-2 1 16,-28-15 7-16,28 12 6 15,1 2 7-15,-1-2 4 16,4 1-1-16,-3 1-2 16,-3-2-7-16,1 0-4 15,-4-1-4-15,0-1-2 16,-2 0 1-16,-1 0 2 16,-2 2 6-16,0 2 0 15,-2-5 0-15,-3 3-3 0,-2-1-5 16,0-2 0-16,2 2 0 15,1 1 1-15,7-1 8 16,-1 3 2-16,7 1 4 16,-2-1 0-16,-3 0-3 15,4 1 0-15,-5-2-2 16,-1 2 0-16,-1-1-2 16,-4-3-2-16,-6 2-4 15,-2 1-1-15,-5 1 0 16,-1-1-2-16,-5-1 2 15,2 2 1-15,-1 2 2 16,2-1 1-16,3 2-1 16,-2-5 0-16,3-2-2 15,3 4 0-15,0 4-1 16,4 1 0-16,-1 2 0 16,-1 1 0-16,-3-1-2 0,0 2-1 15,-6 2-2-15,2 1-1 16,2 1 1-16,-2 0 0 15,-4 4-1-15,1 0 0 16,-5 0 0-16,-1 2 1 16,7 4-1-16,2 0-2 15,5 3-5-15,4 3-5 16,5 0-5-16,2 1-3 0,1 1-2 16,2 3 0-16,4 6 4 15,1 1 3-15,5 9 4 16,-1-1-3-16,3 0-1 15,3 0 0 1,3-2-13-16,4 0 1 0,1-5-15 16,5-5-2-16,4-3 14 15,0-1 1-15,8-1 13 16,2 2 0-16,5-2 5 16,1-3 2-16,7-2 9 15,-3-5 3-15,0-1 4 16,2-5 0-16,-6-1 4 15,4 1 0-15,-7-2 2 16,1-1 1-16,-1-1-1 16,-2 0 0-16,4 0 2 15,-2-1 1-15,3-2 0 0,0-3 1 16,0-1-4-16,1 1-2 16,-3 1-3-16,2-3-1 15,-1 1 1-15,1 0 0 16,-2 0 1-16,-2 1 2 15,-4 0 1-15,-2-1 1 16,0 0-2-16,-1 1 0 16,1-2-2-16,-1-1-1 15,-1-2 0-15,3-2-1 16,0 3 1-16,1-2-1 16,2 2 0-16,0-4 1 0,-2-1 1 15,2 5 2-15,-1-2 0 16,-1-1 0-16,-3 1-1 15,0-4-1-15,-1 1-2 16,2 4-1-16,-1-2-2 16,0-3 1-16,-1 2-1 15,2-1 0-15,-3 3-1 16,-1 3 1-16,-2-4 0 16,1 2 0-16,-2-4 0 15,1 1-1-15,2-1 0 16,-2-1-2-16,3-3 1 15,0-2-1-15,-1-2 1 16,1 1 1-16,-2 0 0 16,1 5 1-16,-5 1 0 15,0 0-1-15,-3 0 0 0,2-3 0 16,5 0-1-16,-2-3 0 16,7-1 0-16,-1 2-1 15,1-1 2-15,2 0 0 16,1-2 0-16,-3-1 1 15,-1-4 0-15,-2 2-1 16,-1-1 0-16,-1-1 0 16,1 2 0-16,1 1-1 15,-1 1 1-15,-2 1-1 0,0 0 1 16,-2-1 0-16,2-1 1 16,-2 0 0-16,0 1 0 15,-3-2 1-15,-2 5 1 16,0 0-1-16,-3 5-5 15,-2 1-16-15,-1 2-52 16,-5-1-64-16,-11-11 83 16</inkml:trace>
  <inkml:trace contextRef="#ctx0" brushRef="#br0" timeOffset="43235.704">2375 15938 381 0,'-4'2'159'0,"-2"-2"-90"16,0-2-48-16,1 0-28 15,0 1-9-15,-2-3-9 16,0 4-6-16,-6-2-17 16,-1 0 2-16,-4 2 17 15,1-1 21-15,-2 2 47 16,2 0 16-16,-2 2 9 0,-2 1-5 15,0-1-10-15,-2 1-7 16,3 2-2-16,-1-1 1 16,2 2-4-16,-2 1-1 15,-1 0-15-15,4 2-6 16,-4 0-10-16,1 2-2 16,-1-3 6-16,3 1 8 15,0-4 9-15,-1 1 2 16,3 2-6-16,-2-4-8 15,-3 2-10-15,2 1-3 0,-3 0-7 16,0 4-9-16,0 8-7 16,-1 3-5-16,-3 11-4 15,1 5 7-15,-2 7 7 16,3 0 5-16,3 6 12 16,0 0 1-16,5 1 1 15,0 1 0-15,4-5 1 16,2 1 1-16,4 2 1 15,-2-2 2-15,2-1 4 16,-1 2 1-16,-1 3 0 16,3-1-2-16,-1-5-3 15,5 2-2-15,0-3-3 16,-1 5 0-16,2 2-1 16,-2-3-1-16,0 2 1 15,6 1 8-15,0-4 7 16,-2 1 3-16,3-4 7 0,-8-1-4 15,5 9-5-15,1-3-4 16,2 8-6-16,4 4-4 16,1-1-2-16,10 3 0 15,0-3 0-15,1-8-1 16,1-4 1-16,-2-5 0 16,2-15 1-16,1-4 0 15,5-4 1-15,-1 3 2 16,3 2-1-16,1 6 0 0,1-6 0 15,2-3-2-15,3 2 1 16,1-7-1-16,-2-1 0 16,-3 1 1-16,0-3-2 15,3 6 0-15,2 0 1 16,0-1 2-16,3 1 4 16,-1-6 2-16,0-5 8 15,5 2 1-15,-5-6 3 16,3 5 0-16,-8-7-5 15,-4-5-4-15,-1-1-3 16,-3-1 0-16,0 5-2 16,-2 3 0-16,5-3-2 15,-2-3-1-15,0 2-1 16,2 4 1-16,1-2-2 16,-1 5 0-16,2-8-1 15,-2-2 0-15,2 4 3 0,2-3 3 16,-1 4 2-16,-1-1 1 15,-2-3-3-15,-5 6-2 16,0-10-2-16,-2 5-1 16,3-3 0-16,-2-1-1 15,5 4 0-15,1-2-1 16,-5 0 0-16,4-6 0 16,-5-1 1-16,2-1 0 15,4 3-1-15,-3-1 0 0,4-1 0 16,-1 0 0-16,1-3 1 15,-4-3 0-15,-1 0 1 16,-1-3 0-16,-4 2-1 16,3-1 1-16,-1-3-2 15,0 0 1-15,0-3 0 16,1 2-1-16,0 0 1 16,-3 1 0-16,2 14-2 15,1-1 1-15,-2-5 0 16,1-2 0-16,-1-11 0 15,1-2 0-15,-2 10-1 16,1-1 1-16,-1-6 0 16,3 0 0-16,-2-2 0 15,0-2 0-15,-1 9 0 16,-6-3-1-16,3 5 2 16,-3 0-1-16,3-2 1 0,1 7 0 15,-5-9 0-15,0 2-1 16,-1 2 0-16,-1-5-1 15,3 2 1-15,-1-3 0 16,1 2 0-16,-1-1 1 16,-2 4-1-16,1 3 1 15,-1 2-1-15,-2-2 0 16,3 0 0-16,-1-3 0 16,1-2 0-16,0-3-1 0,0 0 0 15,-1 2 0 1,1-8 0-16,-1 4-1 0,1-1 1 15,-3 0 0-15,0 10 0 16,-1-4 0-16,1 3 0 16,-3-1 1-16,1-1 0 15,-2 4 1-15,0-3-1 16,2 2-1-16,-4-4 0 16,4-2 0-16,0 2 0 15,-3-2 0-15,2 4 1 16,0-1 0-16,2 3-1 15,-6 0 0-15,4-3 0 16,0-5 0-16,-5-5 0 16,0-1 1-16,3 3 0 15,-4 2 1-15,-3 4 2 16,6 3 1-16,-2-1 2 16,-8 4-1-16,6-2 2 0,-4-2-1 15,-3-4-3-15,6-4 0 16,-6-3-2-16,4-1 0 15,1 1 0-15,0 0-1 16,0 3 1-16,-4 0 0 16,-2-3 1-16,2 0 1 15,-1-2 4-15,-1-3 2 16,-3 1 1-16,2-3-1 0,-6-3-3 16,1 0-2-16,-2 1-2 15,-3-1 1-15,0 2 0 16,0 5 0-16,0-2 0 15,1 4 0-15,1-5-1 16,-1-2-1-16,0-7 0 16,0-1 0-16,2 6-1 15,-3 1 1-15,9 7-1 16,-4 1 1-16,-3 2 0 16,5 1 1-16,-2 7 0 15,-1 0 0-15,3 4-1 16,-1 0 0-16,-1 3 0 15,1-3 0-15,-1 3-1 16,-1-2 0-16,-5-1 0 16,1-2 0-16,-1 0 1 15,0 2-1-15,-3-3 2 0,-1 1-1 16,-3-1 0-16,-1-1-1 16,0 3-1-16,3 1-1 15,4 4 0-15,0-1-2 16,-1 1-1-16,3 1-1 15,-5-2-10-15,-6-7-9 16,1 0 4-16,-4 0 2 16,1 3 11-16,4 3 8 15,3 5-1-15,-2 0-4 0,1 0-2 16,3 4 0-16,1-5-1 16,-1 4-1-16,2 1-6 15,-1 2-3-15,0 0-2 16,-1-2-1-16,1 1 8 15,1-2 3-15,0 3 6 16,1-2 5-16,5 1 4 16,0 2-1-16,2-2 1 15,-1 3-2-15,-2 0-2 16,1-1-2-16,-4 0-3 16,2 1-7-16,-5-1-15 15,-1 1-3-15,5-1-3 16,-2 1 0-16,2-1 6 15,-1 4 0-15,0 1 3 16,1-1 0-16,-2 5 5 16,0-4 2-16,2 7 1 15,-2-1 5-15,-2 3 2 16,4 2 3-16,0-1 4 0,-1 1 2 16,3-1 2-16,-3 1 2 15,0-1 0-15,1-3-1 16,1-1 0-16,-2 0-2 15,-1-3-6-15,-2 0-2 16,-1 3 0-16,2-2 1 16,1 4 5-16,2 1 1 15,-1 0-2-15,-3 5-2 0,0 2-1 16,0 0 0-16,0 5 2 16,1-3 0-16,0 2 1 15,1 0 0-15,2 2-3 16,-1 3-4-16,2 2-12 15,-2 4-16-15,-1 8-118 16,2 1 105-16</inkml:trace>
  <inkml:trace contextRef="#ctx0" brushRef="#br0" timeOffset="46988.731">2006 17262 258 0,'0'-1'102'16,"0"0"-62"-16,0-1-29 16,0 1-2-16,0 0 0 15,0 0-3-15,0 0-16 16,0 0-10-16,0 0-4 16,0-1 4-16,0 1 28 15,0 0 22-15,0 0 39 16,0 0 13-16,0 0 8 15,0-1-6-15,0 1-28 16,0 0-16-16,-1 0-25 16,1 0-9-16,-1 0-8 15,1 0-2-15,0-1 0 16,0 1 1-16,0 1 0 16,0 0-1-16,0 0 1 0,0 0 0 15,0 0 1-15,0 0 1 16,0-1 0-16,2 0 0 15,5 0 0-15,4 0 1 16,-6-2 0-16,7 1-1 16,-3 0 1-16,2-1 0 15,29-4-1-15,-29 6 1 16,1-1 0-16,-2 1-1 0,3-1 1 16,1-1 0-16,0 1 0 15,3-2 1-15,-2 3-1 16,-1-1 1-16,-3 0-1 15,1 1 1-15,-2-3 0 16,-1 1 0-16,3-1 1 16,-1 2 0-16,3-3 0 15,1 2 0-15,-2-2-1 16,-1 3 0-16,0-2 0 16,-1 7 0-16,-5-3 0 15,5 0 0-15,-2 3 1 16,-1-3-1-16,1 1 1 15,-6 1 0-15,-2-1-1 16,2 2 0-16,-3-3-1 16,0 0 1-16,0 0 0 15,0-1 0-15,0 0-1 16,0 1 0-16,7 0 0 0,0-1 0 16,3 1 0-16,2-1 1 15,30-3-1-15,-36 1 1 16,0 0-1-16,-1 0 0 15,-1 2-4-15,2 0-5 16,-2-2-35-16,-4 2-61 16,0 0 68-16</inkml:trace>
  <inkml:trace contextRef="#ctx0" brushRef="#br0" timeOffset="115759.058">9825 15940 679 0,'-30'93'287'16,"29"-95"-124"-16,1 0-163 16,0 2-24-16,0 0-20 15,0 0-2-15,0 0 16 16,0 0 8-16,0 0 21 16,0 0 5-16,0 0-1 15,0 0-2-15,0 0-4 16,0 0-2-16,0 0 6 15,0 0 6-15,0 0 11 16,0 0 4-16,0 0-1 16,0 0-5-16,0 0-12 15,0 0-5-15,0 0-8 16,0 0-2-16,0 0 2 16,0 0 1-16,5 2 4 0,13 2 2 15,33 11 0-15,-29-6 0 16,3 2 2-1,2 0 0-15,1 4 1 0,3 1 0 16,3 5 0-16,-3 3 0 16,4 4-1-16,0 0 0 15,6 2 0-15,3-1-2 16,4-4-2-16,2-1 1 16,-2-1 1-16,2 0 0 0,-1 6 2 15,-10-1 0-15,-3-4 0 16,-4-3 0-16,-9-6-2 15,5-3-7-15,-4-4-50 16,-4-1-32-16,2-3-123 16,-2 0 130-16</inkml:trace>
  <inkml:trace contextRef="#ctx0" brushRef="#br0" timeOffset="116426.049">10437 15666 941 0,'-29'19'342'0,"28"-19"-286"16,-2 0-60-1,3 1-23-15,-1-1 0 0,0 0 17 16,-1 0 12-16,1 0 17 15,0 0 7-15,0 0 5 16,0 0 0-16,0 0-10 16,-1 0-7-16,1 0-9 15,0 0-5-15,0 0-3 16,0 0-2-16,-7 11-2 16,-1 6 1-16,-17 39 1 15,18-27 2-15,0 2 1 16,1 0 1-16,0 6 1 15,4 3 0-15,0 10 1 16,1-4 0-16,1-3 0 16,-2-5 1-16,-2-2-1 15,0-1 0-15,1 2 0 0,-3 1-1 16,2-4 0-16,1-1 0 16,-2 2 0-16,1 2 0 15,-1 1 0-15,2 2 0 16,-1-5-1-16,3-2-2 15,0 5-14-15,-3-6-6 16,2 5-12-16,-3-1-2 16,2-7-5-16,2 1-12 15,-3-3-56-15,1 0-41 0,0 3-123 16,-1 1 165-16</inkml:trace>
  <inkml:trace contextRef="#ctx0" brushRef="#br0" timeOffset="117076.604">9676 16576 769 0,'-1'7'343'15,"1"-7"-181"-15,1 2-82 16,-1-2-97-16,0 0-7 16,0 0-1-1,-1-1 5-15,1 0 10 0,0 0 4 0,0 1 5 16,0 0 1-16,1 0 4 16,7-1-3-16,0-1 0 15,3-1 0-15,5-3-2 16,30-12 3-16,-23 10 2 15,4-2 2 1,5 1 1-16,3-2 1 0,5-4 0 16,-1 1 2-16,3-5 8 15,-3 0 2-15,0 0-1 16,4-4 0-16,-3 1-10 16,6 2-3-16,0 0-1 15,0 4-1-15,3 1-1 16,-2 0 1-16,-5 0-2 15,-3-1 1-15,-5 1-2 16,-4 1 0-16,-1 2 0 0,-1 3 0 16,1 0 0-16,4 0-1 15,-4 0 0-15,1-3-2 16,-6 4-8-16,0 1-5 16,-3 1-15-16,-3 4-15 15,2 1-75-15,-1 0-97 31,-10 1 138-31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52:37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15814 3552 123 0,'0'-1'6'16,"0"0"9"0</inkml:trace>
  <inkml:trace contextRef="#ctx0" brushRef="#br0" timeOffset="368.467">15813 3549 181 0,'0'0'141'16,"0"0"21"0,1 0-28-16,0 0-54 0,1 0-26 15,-2 0-34-15,0 0-9 0,-2 0-9 16,1 0-2-16,1 0 1 16,0 1 9-16,3 0 19 15,0 1 6-15,2 2 11 16,2 0-3-16,1 3-9 15,5 5-3-15,38 37-9 16,-28-22-5-16,4-1-8 16,-1 3-3-16,0-1 0 31,0-2-1-31,1 2 0 0,-1-2 1 0,5 3-2 16,-2 1-1-16,-1 1-2 15,-2 1 1-15,-5-5-2 16,0-1 1-16,-5-1 0 0,0-1 0 15,-6-2 0-15,2-1 0 16,-3-4-7-16,-5-2-15 16,4 0-56-16,-4-3-40 15,4-2 69-15</inkml:trace>
  <inkml:trace contextRef="#ctx0" brushRef="#br0" timeOffset="1082.641">16293 3482 315 0,'-5'28'39'0,"9"-25"-145"0,0 0 31 16,1 0 112-16,-5-3 19 15,0 0 45-15,1 0 15 16,0 0 12-16,-1 0 1 16,1 0-25-16,0 0-16 15,-1 0-26-15,0 0-13 16,0 0-19-16,0 0-7 16,0 0-9-16,0 0-4 15,-1 0-6-15,-1 0-2 0,-2 1-2 16,0 1-1-16,-4 3 1 15,-1 0 0-15,-3 2-1 16,-32 27 0-16,32-19 0 16,-5 2 0-16,0 1 1 15,3 3 0-15,-2 0-1 16,0 0 1-16,2 1-1 16,-2-4 1-16,0 3 0 15,-1 0-1-15,-1 5 0 16,1 2 1-16,-1 3 0 15,-1 0 0-15,1-3 0 16,-2-1-1-16,-1 1 1 16,4 0 0-16,-1 4-1 15,3 4 1-15,1 1 0 16,1-1 0-16,4-3 1 16,-3-9 0-16,4-7 0 15,1-2 1-15,4-3 0 0,3-4 2 16,0-2 0-16,0-4 0 15,0-1-6-15,-1-1-30 16,1 0-219-16,0 0 179 16</inkml:trace>
  <inkml:trace contextRef="#ctx0" brushRef="#br0" timeOffset="1661.012">16015 3553 406 0,'-2'-4'36'0,"-1"0"-78"16</inkml:trace>
  <inkml:trace contextRef="#ctx0" brushRef="#br0" timeOffset="2686.59">15999 3534 208 0,'-5'-2'132'0,"0"1"-10"15,1 0-23-15,-1 0-50 0,1 0-16 16,-1 0-24-16,2 1-6 15,-1 0-9-15,2 0-4 16,-1 0-6-16,1 1 2 16,2 1 4-16,2 3 3 15,5 3 7-15,7 9 0 16,43 45 0-16,-27-26 0 16,4 4 0-16,2 4 0 0,0-2 1 15,-3 0 0-15,-4-1 0 16,-4-6 0-16,-4-5 0 15,-5-8 1-15,-5-7 4 16,-1-1 1-16,-7-8 5 16,0-1 1-16,-2-4-1 15,-1 1 1-15,-1-2 7 16,1 0 9-16,0 0 29 16,-1 0 16-16,-1 0 7 15,1 0-9-15,-2-1-27 16,-3-1-14-16,-1-3-10 15,-5-3 4-15,-38-28 1 16,30 18 0-16,-4-9-7 16,2-1-5-16,-3-6-7 15,-3-3-2-15,3 1 0 0,-6 1 1 16,3-2 0-16,0 1 4 16,-2 1 0-16,4 3-4 15,1 10-3-15,1 4-3 16,5 7-3-16,6 4 1 15,7 5-9-15,2 1-10 16,5 1-10-16,-1 0-3 16,1 1 10-16,1 3 9 0,3 4 11 15,13 22 4 1,34 43 1-16,-17-27 0 0,5-1-1 16,-1-1 0-16,-3-7 0 15,-2-3 1-15,-7-7-1 16,-5-5 0-16,-6-7 1 15,-2 0 0-15,-3-7 0 16,-3-1 0-16,-3-1-1 16,-1-4 1-16,-4 0 0 15,0 0 0-15,0-2 1 16,-1 0 1-16,1 0 2 16,0 0 1-16,0-2 0 15,-1 2 0-15,-1 0 4 16,1 0 2-16,0-1-4 15,-1 0-2-15,-2-2-16 16,-3-4-4-16,-10-12 0 16,-44-42 3-16,22 20 9 15,0-2 1-15,-2-3 4 0,3 0 3 16,7 2 4-16,2 5-3 16,10 9-5-16,0 8-4 15,10 12 5-15,2 2 2 16,3 5-6-16,5 3-11 15,0 3-18-15,0-1-2 16,4 5 11-16,8 17 10 16,38 53 12-16,-12-25 2 15,9 5-1-15,0-2-1 0,-3-9 0 16,-2-3-1-16,-15-14 0 16,-3-8 0-16,-9-7-43 15,-6-6-50-15,1-5-174 16,-2-5 167-16</inkml:trace>
  <inkml:trace contextRef="#ctx0" brushRef="#br0" timeOffset="3587.543">16113 3453 617 0,'4'8'130'16,"5"7"-255"-16,-1 7 31 16,1-1 96-16,-1-1 3 0,-4-5 20 15,2-3 11-15,-2-4 25 16,-2-2 7-16,-2-4-6 16,0-1 0-16,-1-1-4 15,0 0-4-15,1 0-10 16,-1 0-12-16,-2 2-19 15,0 3-5-15,-6 13-6 16,-27 46-1-16,10-18-1 16,-1 5 0-16,-2 2 0 15,0 2 1-15,4-4-1 16,2-5 0-16,3-7 1 16,5-4-1-16,5-8 2 15,2-5 1-15,4-9 11 16,1-5 9-16,3-6 18 15,-1 0 5-15,-1-2-2 16,2 0-2-16,0 0-11 0,0-2-2 16,0 1 7-1,0 1-5-15,0-1-8 0,2-2-5 16,1-5-15-16,6-12-3 16,31-46-4-16,-12 24-2 15,5-10 1-15,0-7 1 16,2-6 3-16,-2-2 1 15,-6 3 2 1,-3 7 3-16,-8 11 2 0,-3 9 1 0,-4 15 4 16,-6 6 1-16,0 5 2 15,-2 6-3-15,-1 4-11 16,0 1-5 0,-1 0-13-16,-1 0-2 0,0 1 2 15,-1 2 3-15,-2 3 7 16,-4 8 2-16,-33 50 5 15,18-22 0-15,-5 14 2 16,0 4 0-16,0 6 0 16,-1-3-1-16,4-4 0 15,2-4-1-15,2-2 0 16,4-4 0-16,0-4 0 16,6-4 0-16,1-15 1 15,2-3 1-15,6-8-1 16,-5-4 0-16,4-2-14 15,-1-1-33-15,-3 1-126 16,5-2-118-16,-2-5 173 0</inkml:trace>
  <inkml:trace contextRef="#ctx0" brushRef="#br0" timeOffset="4154.425">16749 3760 1050 0,'3'0'304'0,"5"0"-376"15,1-3-1-15,2 1 29 0,4-3 24 16,7 4 18-16,2-1 1 16,16 1 2-16,0-2 3 15,4 1 3-15,2-1 3 16,0-1 1-16,-2 0-2 15,-7-2-2-15,-4 0-1 0,-7-1 0 16,-7 0 1-16,-3-3-1 16,-2 2-2-1,-8-3-46-15,3 1-44 0,-3 1-105 16,-2-5-71-16,2-5 161 16</inkml:trace>
  <inkml:trace contextRef="#ctx0" brushRef="#br0" timeOffset="4609.84">16683 4035 457 0,'3'0'170'0,"0"1"-125"0,1-2-30 16,-3 1-5 0,2 0 1-16,3 1 0 0,2 0-2 15,4 2 1-15,4 0 13 16,28 6 8-16,-21-9 16 16,6-1 5-16,7-2-1 15,7-2-6-15,8-1-16 16,0-2-10-16,-2-2-12 15,1 3-3-15,-8 0-2 16,-4 1-1-16,-9 3-1 16,-5-3-4-16,1 3-41 15,-2-2-48-15,2-1 59 16</inkml:trace>
  <inkml:trace contextRef="#ctx0" brushRef="#br0" timeOffset="5240.944">17862 3486 605 0,'31'-2'177'0,"8"0"-238"15,14 2 7-15,-2 7 11 16,-5 3 8-16,-6 4 22 16,-7 0 51-16,-1-2 19 15,-2 4 23-15,6 3 6 16,3 9-13-16,2 3-8 16,3 3-9-16,-4 1 1 15,1 1-11-15,-3 0-8 16,1 5-11-16,-3 0-12 0,-4 0-7 15,-4-2-2-15,-6-3-17 16,-4-2-24-16,-4-3-53 16,-1-3-35-16,-7-8-58 15,0-5-27-15,-2-12 134 16</inkml:trace>
  <inkml:trace contextRef="#ctx0" brushRef="#br0" timeOffset="5745.809">18800 3191 1007 0,'-3'7'173'16,"-13"28"-392"-16,6-17 21 16,-10 5 107-16,0 5 98 15,-3 1 22-15,2-2 4 0,4 4 9 16,-2 1 12-16,7-8 22 15,-6-5 3-15,2-2-12 16,-3-5-10-16,-5 2-25 16,-1 4-11-16,-6 9-14 15,-2 6-4-15,-4 17-3 16,-3 2 0-16,-3 7 0 16,4 2 0-16,4-4-1 15,2 1 1-15,11-5-2 16,-1-3-4-16,7-3-9 15,4-3-5-15,2-10-4 16,3-7 0-16,2-14-23 16,3-4-26-16,-1-6-85 15,2-2-84-15,4 1 151 16</inkml:trace>
  <inkml:trace contextRef="#ctx0" brushRef="#br0" timeOffset="6212.704">19020 3736 624 0,'10'9'104'0,"-2"4"-270"16,3 2 34-16,1 5 109 15,-3 1 19-15,-4-7 15 16,-2-3 17-16,-3-4 43 15,0-2 25-15,0-3 35 16,0-1-3-16,0-1-27 16,0 0-24-16,0 1-45 15,0 1-14-15,0 3-16 16,-2 3-2-16,-4 18-1 0,-13 36-1 16,8-21 2-16,-2 2 0 15,3 0 0-15,0 0-1 16,3-9-19-16,2-6-19 15,0-10-80-15,4-3-108 16,-1-6 146-16</inkml:trace>
  <inkml:trace contextRef="#ctx0" brushRef="#br0" timeOffset="6618.579">19649 3479 338 0,'-1'-3'52'0,"-1"2"-13"16</inkml:trace>
  <inkml:trace contextRef="#ctx0" brushRef="#br0" timeOffset="6878.272">19649 3477 244 0,'2'2'151'0,"1"2"1"15,3-1-6-15,1 1-32 16,1 0-17-16,6 3-43 16,28 23-16-16,-21-11-16 15,4 1-3-15,2 16-3 16,4 1-2-16,5 5 4 16,0 3 2-16,0-2 1 15,-2 1 0-15,-6 0-10 16,1-4-3-16,-5-4-3 15,-6-1-2-15,-1-3 0 16,-5 0-2-16,-7-5-13 16,1-3-25-16,-4-9-70 15,-2-5-25-15,-1-10-3 0,-3-5 3 16,-12-22 100-16</inkml:trace>
  <inkml:trace contextRef="#ctx0" brushRef="#br0" timeOffset="7306.781">20049 3364 1192 0,'0'0'373'0,"0"-1"-422"15,0 0-3-15,0 1 0 16,0 1 19-16,-3 0 25 16,-1 1 0-16,-4 4 9 15,-11 5 7-15,-36 46 4 16,30-23 0-16,-5 1-2 16,0 6-2-16,-3 12-1 15,0 2 1-15,2 6-3 16,1 0 0-16,2-8-3 15,0-2-1-15,3-6-1 16,1 0 1-16,3 0-1 16,-1 1 0-16,3 1 0 15,-2-8-1-15,0-6-11 0,4-8-10 16,3-6-39-16,1-6-29 16,8-3-55-16,0-1-20 15,3-7-19-15,2 3 5 16,-1-6 21-16,1-1 91 15</inkml:trace>
  <inkml:trace contextRef="#ctx0" brushRef="#br0" timeOffset="7981.126">20390 3606 728 0,'9'0'243'0,"-2"0"-241"15,3 0-55-15,3 1 6 16,1 3 2-16,2 2 23 15,-1-1 12-15,-1 3 13 16,0-3 18-16,-3-3 25 0,-1 1 7 16,-1-3 0-16,2 3-10 15,-1 3-21-15,-1-2-3 16,-1 2 1-16,-5 1 1 16,3 3-6-16,0 3-4 15,-6 6-11-15,4 1-5 16,-4 5-4-16,0 2 1 15,-1 2 1-15,-10 2 0 16,-1 0 4-16,-5-1 0 0,0-3-2 16,-4-6-4-16,-3-5-7 15,-2-1-2-15,-3-4 1 16,-1 1 3-16,-2-5 5 16,-1-3 2-16,-1-1 2 15,4-3 1-15,7-3 5 16,6 0 2-16,7-2 3 15,0 2 4-15,8-1 6 16,-2 2 1-16,2 0-2 16,2 1-7-16,2-1-9 15,0 1-2-15,5 0 7 16,11 0 8-16,49 6 14 16,-23 0 1-16,7 8-3 15,-1 4-6-15,-9 7-11 16,-2 3-8-16,-11 0-32 15,-8-4-20-15,-2-6-33 0,-8-6-11 16,-2-7-10-16,0-4-9 16,11-17 78-16</inkml:trace>
  <inkml:trace contextRef="#ctx0" brushRef="#br0" timeOffset="8162.043">21296 3857 998 0,'1'11'189'0,"4"-12"-289"16</inkml:trace>
  <inkml:trace contextRef="#ctx0" brushRef="#br0" timeOffset="8387.388">21741 3772 819 0,'12'6'267'0,"6"9"-277"15,9 10-11-15,0 11-30 16,0 14-99-16,-6 4-83 16,-4 5 137-16</inkml:trace>
  <inkml:trace contextRef="#ctx0" brushRef="#br0" timeOffset="9642.555">21941 3400 255 0,'0'0'162'0,"0"0"-14"16,0 0-45-16,0 0-52 15,0 0-13-15,0 0-11 16,0 0 0-16,0 0 0 16,0 0-3-16,4 7-5 15,13 2-5-15,31 31-10 16,-25-22 0-16,8 1-2 16,8 4 3-16,14 8 3 15,9 7-1-15,8 13-3 0,-1 0-3 16,-8 3-3-16,0-1 0 15,-6-6 1-15,1-1 1 16,-2-5 0-16,-3-8 0 16,-4-3-1-16,-7 3 0 15,-3-2-4-15,-1 1-13 16,-12-3-49-16,-2-6-50 16,-12-8 71-16</inkml:trace>
  <inkml:trace contextRef="#ctx0" brushRef="#br0" timeOffset="10113.624">22500 3517 725 0,'1'3'228'0,"0"1"-106"16,-4 19-239-16,0 11 6 15,-11 12 77-15,-6 2 9 16,-6-8 18-16,-4-6 5 15,0-4 12-15,2 0 9 16,-1 1 6-16,-2-1 4 16,-2-3 0-16,0-2-3 15,-4-1-7-15,-1-2-5 16,0 8-9-16,3 4-1 16,-2 9-3-16,3 7 0 0,-8 1-1 15,-1 2 0-15,0-5 0 16,-3 2 0-16,9-8-1 15,2-6 0-15,6-8-1 16,6-5 0-16,4-2-7 16,0 0-14-16,7-4-86 15,0-1 75-15</inkml:trace>
  <inkml:trace contextRef="#ctx0" brushRef="#br0" timeOffset="11812.351">22942 3796 686 0,'35'43'198'0,"-33"-43"-263"16,1 1-2-16,-1 3 14 16,-2-4 22-16,0 0 35 0,0 1 4 15,2 11 6-15,1 2 2 16,7 29 0-16,-10-27-2 16,3 5-4-16,-1-3-2 15,-1 5-2-15,0 4-1 16,-1 3-3-16,3 1-1 15,-6 1 0-15,5-2 1 16,-4-6-1-16,0-4 1 16,2-7 1-16,-3-5 2 0,7-5 4 15,-7 0 2-15,3-3 7 16,0 0 4-16,-1 0 12 16,1 0 8-16,0 0 1 15,0 0-4-15,0-2-18 16,0 1-9-16,0 0-12 15,8-29-1-15,10-42-2 16,-10 28 1-16,1 3 4 16,1 8 1-16,2 6 6 15,-2 1-1-15,-2 6-2 16,1 3-1-16,0 5-6 16,0 2-5-16,-2 1-4 15,-2 2 0-15,6 3-4 16,-2 3 2-16,7 4 0 15,5-2 0-15,5 8 5 16,4 6 1-16,0 7 3 16,0 3 2-16,-1-1 1 15,-2 0 1-15,-5 1 0 0,-3 1 0 16,-6 8-1-16,0 0 1 16,-5 1-1-16,2-2 0 15,-1-7 0-15,-2-3 0 16,4-2-30-16,-6-4-36 15,0-2 42-15</inkml:trace>
  <inkml:trace contextRef="#ctx0" brushRef="#br0" timeOffset="12997.933">17979 3219 682 0,'68'63'201'0,"-55"-64"-274"15,4 5-8-15,4 1 20 16,-1 5 11-16,-10-5 42 16,-2-1 8-16,-6-2 16 15,-2-1 9-15,0 3 12 16,-1-4 4-16,0 0-6 15,0 0-6-15,-16 10-10 16,-43 44-4-16,22-25-6 0,-4 6-3 16,-2 3-3-16,2 5 0 15,5 16-3-15,1 4 0 16,7 9 0-16,0 5 1 16,8-5 0-16,3-3 0 15,7 3-1-15,6-8 0 16,3-5 0-16,2-3 2 15,3-7 3-15,5-4-1 0,3-3 2 16,3-1-2-16,5-10-3 16,2-5-9-16,8-3-63 15,6-1-78-15,15-5 93 16</inkml:trace>
  <inkml:trace contextRef="#ctx0" brushRef="#br0" timeOffset="14034.024">22940 3233 618 0,'7'61'218'0,"-6"-62"-206"15,1-1-6-15,-2 0-9 0,0 1-1 16,0 1 18-16,0 0 8 15,0-1 8-15,0 1 2 16,0-1-3-16,0 0-4 16,0 1 6-16,0 0 5 15,0 0 7-15,0 0 3 16,0 0-3-16,6 0-4 16,7 0-7-16,4 0-4 0,41 2-9 15,-26-2-4 1,12 4-9-16,-3 0-1 0,3-1-3 15,0 4 1-15,-2 1-2 16,-1 0 0-16,-2 11 0 16,-4-4-1-16,-3 1 0 15,0 1 0-15,-4-2-1 16,2 1-1-16,1 4 0 16,-3 1-1-16,-2-2 0 15,-1 0 0-15,-2-1-3 16,-1 3-1-16,-2 2 1 15,-1 8-1 1,-5 4 2-16,-2 2-2 0,-4-2-3 16,-1-2-1-16,-2 1 0 15,-2-1 3-15,-3 5 3 16,-2 2 2-16,-4-4 2 16,-3-1 0-16,-1-1 1 0,0-2 1 15,-3 7-1-15,-2 3 0 16,-2-1 0-16,-1-3 0 15,1-5 2-15,-1-1 1 16,2-1 0-16,1 4-1 16,-3-5-1-16,2-3 0 15,2-4-1-15,-1-3 1 16,2-4 0-16,1-3 0 16,-1-3-53-16,5-1-59 0,-1 1 70 15</inkml:trace>
  <inkml:trace contextRef="#ctx0" brushRef="#br0" timeOffset="45946.785">21636 4764 18 0,'-59'85'8'0,"43"-65"-4"16,1-1-2-16,1-2 0 0,2-2 1 15,0-1 32-15,3 0 3 16,0 0 6-16,2 0 1 15,1 2-23-15,-2 1-2 16,-1 4-5-16,0 1-2 16,-4 3-8-16,0-1-1 15,-2 1-2-15,-3-1 0 16,1 2-1-16,-2 3 1 16,2 0-1-16,-3-1-1 0,1 1 2 15,-3-2 1-15,-1 4-1 16,3-2 1-16,-1 0-3 15,3 2 0-15,2 3 0 16,1-2 0-16,-1-2 0 16,1-4 0-16,-3 0 0 15,4 1 0-15,1 7 0 16,0 0 0-16,-1 0 0 16,-3-1 0-16,1-5 0 15,-2-4 0-15,2 1-1 16,1 0 1-16,-1 3 0 15,0 4 0-15,2-6 0 16,0-2 2-16,5-4 7 16,2-3 4-16,3-2 4 15,-1-4 0-15,3-6-3 16,-2 0 1-16,4-2 2 0,0-3-1 16,-1 0-2-1,1 0-2-15,0 0 0 0,0 0 1 16,0 0 0-16,0 0 1 15,0 0-5-15,0 0-1 16,0 0-1-16,0 0 0 16,0 0 8-16,0 0 5 15,0 0 5-15,0 0 1 16,0 0-6-16,0 0-1 16,0 0 2-16,0 0 6 0,0 0 17 15,0 0 6-15,0 0 0 16,0 0-7-16,0 0-19 15,0 0-9-15,0 0-10 16,0 0-4-16,0 0 0 16,0 0 3-16,0 0 9 15,0 0 4-15,0 0 3 16,0 0-1-16,0 0-8 16,-1 0-2-16,0 0-4 15,0 0 1-15,-1 0-1 16,1 0 2-16,0 0-1 15,0-1 0-15,0 0-4 16,-7 0-1-16,-8-4 0 16,-31-13-1-16,27 5-1 15,-5 2 0-15,-2-3-1 16,-2-2-1-16,0 3 0 0,-2-1-3 16,1 3-10-16,-5 6-9 15,-5 0-10-15,-4 4 0 16,-9 6 4-16,1 4 7 15,-3 7 4-15,1 4-1 16,0 5-2-16,3-1-1 16,0 8 5-16,-2 2 4 15,1 9 9-15,-4 3 2 0,-3 1 0 16,3-3-1 0,-1-1-2-16,4 2 1 0,9-3 1 15,2 1 1-15,6-3 5 16,2-3 2-16,3 6-2 15,5-2-3-15,8 2-16 16,7-2-3-16,11-7-8 16,5 2 2-16,8-1 10 15,1-5 1-15,5 5 9 16,3-4 2-16,4-1 3 16,6 4 1-16,4 0 1 15,2 0 0-15,0 2 0 16,1 1 0-16,4-2-1 15,0-6-1-15,-1-4 0 16,-1-4 1-16,-4-7 1 16,0 6 2-16,-5-2 5 15,-2 1 3-15,2-1 3 16,-2-7-1-16,7 1-4 0,3-2-2 16,-1-1 0-16,4-2 3 15,-1-6 3-15,-3 2 2 16,-1-3 6-16,-1 1 1 15,-3-1 7-15,-4-1 3 16,-2-4-5-16,-6-5-4 16,-3-2-9-16,6-4-4 15,0-8-4-15,5 2 2 0,2-4 3 16,-2 5 3-16,-3 2 5 16,-3-3 3-16,-3-2-1 15,0-2 0-15,-3-3-7 16,0-1-2-16,-1 1 19 15,-2 4 2-15,-4 1 9 16,1 4 1-16,-4 0-19 16,0-3-4-16,-1-2-10 15,0-1-4-15,-4-2-2 16,0-2 1-16,1 3-1 16,-3-4-1-16,1 1-2 15,-2-4-1-15,0-7-5 16,4-4 0-16,-3 2 0 15,0 5 1-15,0 6 4 16,-3 2-2-16,0-5-22 16,-1 1 0-16,0-1-3 15,2 6 1-15,-3 3 19 0,0 2-4 16,-4 0-14-16,-3-9-10 16,-4 1-14-16,-1-6 6 15,-3 3 24-15,-3 5 14 16,-6 8 0-16,-5 4-46 15,-22 4-154-15,-9 3 134 16</inkml:trace>
  <inkml:trace contextRef="#ctx0" brushRef="#br0" timeOffset="49383.633">20178 6169 235 0,'-1'2'69'16,"-3"-1"-56"0,7 2-91-16,-3-3-1 0,0 0 32 15,0 0 25-15,0 0 39 16,0 0 20-16,0 0 15 16,0 0-1-16,0 0-34 15,0 0-24-15,0 0-20 16,0 0 6-16,0 0 37 15,0 0 16-15,0 0 7 16,-2 0-6-16,1 0-25 16,0 0-7-16,0 0 2 15,0 0 11-15,-4 14 17 16,-1-2 3-16,-16 33-4 16,16-26-10-16,-4 4-16 15,2 2-1-15,-8 3 1 0,-2 3 2 16,-2 0 1-16,0 1 1 15,6-2-3-15,-3-2-1 16,5 1-3-16,-2 3 0 16,2 4-1-16,2-3 0 15,2-4 0-15,3-6-2 16,5-7-1-16,1 0-1 16,4-3-1-16,2 1-2 0,2-3-1 15,0 0 0-15,4-4 4 16,1-3 2-16,3-1 7 15,3-5 1-15,2-3-3 16,1-1-4-16,6-6-20 16,4 2-10-16,10-3-15 15,2-4-4-15,1-1 15 16,0-4 11-16,-7 1 32 16,-4-1 15-16,-9 0 10 15,-3 1-1-15,-4 2-19 16,-2 2-14-16,-1 0-24 15,-3 2-4-15,-4 4 7 16,-4-1 25-16,-3 5 54 16,-1 1 7-16,-2-3-6 15,-1 0-21-15,-10-1-39 16,-6-5-1-16,-5 2 8 0,-3-3 5 16,-1-2 5-16,-5 6 1 15,-6 1-6-15,-2 0-5 16,-4 2-5-16,3-3 0 15,3-1-4-15,3 1-8 16,5 2-26-16,0-1-9 16,0 7-5-16,-2-3 6 15,-2 6 5-15,-2-1-5 16,0 6-17-16,-2 2-10 0,-1 6 48 16</inkml:trace>
  <inkml:trace contextRef="#ctx0" brushRef="#br0" timeOffset="53472.242">21536 4635 195 0,'-9'-2'61'0,"1"1"-52"0,-2 1-71 16,2 0 2-16,1 0 40 16,3-3 46-16,3 2 57 15,-3-2 17-15,3 2 7 16,0 0-17-16,0 0-39 16,0 0-16-16,-1 0-25 15,1-1-7-15,0 1-3 16,0-5 1-16,0 1 3 15,0 0 2-15,0 4 0 16,-1 0-2-16,1 0-10 16,0-1-4-16,0 1-11 15,0 0-4-15,0 0 2 16,1 0 3-16,0 0 10 16,0 1 5-16,0 0 5 15,0 2 1-15,4 11 2 16,0-3 2-16,19 27 2 0,-15-29 2 15,-1-1 1-15,2 2 0 16,-3 2-3-16,4 1-1 16,-1 7-3-16,-1-2 0 15,5 5-2-15,-4-4 1 16,5 2 0-16,0 4 1 0,2-2 2 16,-1 2-1-1,0-3-1-15,1-1 0 0,1-2 1 16,2 2 3-16,-4 2 3 15,-1 1 1-15,-2 3-3 16,3 2-2-16,2-3-2 16,1 2 0-16,0-2 0 15,0 2-1-15,-2 0-1 16,0 4 0-16,1 3-2 16,-2-3 0-16,4 2 1 15,-1-6-1-15,-2 1 0 16,3 4 1-16,-5-6 0 15,2 7 3-15,-1 0 8 16,-4-4 4-16,1 1 2 16,-3-4 0-16,1 1-5 15,-3-1-4-15,4 4-1 16,-7 0-1-16,6 0-1 16,3-2 0-16,-2-2 1 0,4 0-1 15,0-2-1-15,-3 1-2 16,5 3-2-16,-2 0-1 15,1-1 1-15,1 1 0 16,3-3 0-16,-1 1-1 16,4-5 1-16,-1-3 1 15,0 0-1-15,-2 1 0 16,-4-1 0-16,-2 0-1 16,-4-6 1-16,0-1-1 0,-2-2 2 15,-2 1 0-15,-2-2 2 16,1-1 1-16,-2-3 2 15,0-2 1-15,-3-1 0 16,0-1-1-16,0 0-8 16,-1 0-27-16,0 0 19 15</inkml:trace>
  <inkml:trace contextRef="#ctx0" brushRef="#br0" timeOffset="55238.676">22916 6130 283 0,'0'0'128'0,"-1"0"-62"0,-5-4-34 16,5 3-29-16,0 0-3 15,-20-6-1-15,-34-9 1 16,25 8 0-16,-3-2 1 15,5 1 0-15,1 0 0 16,0 1-1-16,3 2 0 16,-1 2 0-16,0 0-1 15,-1 2 0-15,1-1-1 16,1 0 1-16,4 1-1 16,-2 2 2-16,-2 2 0 0,-3 6 5 15,-4 2 1-15,-2 5 1 16,2 4-1-16,-3 8-3 15,3 3-1-15,-1 2-1 16,2 4-1-16,3-1 0 16,4 1 0-16,1 3-1 15,0-1 0-15,6 4 0 16,3-3 0-16,0-1 1 16,2 2 0-16,-4 3 3 15,4 3 9-15,2-2 3 16,2-2 0-16,4-7 5 15,-2-1-7-15,2-1-2 16,0 1-1-16,2-2-8 16,5 1 0-16,4 1 1 15,5-2 6-15,6 6 5 0,-2 0 0 16,7-1-2-16,3-1-6 16,1-11-2-16,4-2 1 15,3-2 6-15,1-6 2 16,1 1-1-16,0 1 1 15,2-2-1-15,-1 0-1 16,-4-2 1-16,-3-3 1 16,-6 0 0-16,0-3 0 0,0-4-1 15,-2 2-1-15,0-4 0 16,-1 0 1-16,-3-1 6 16,1-2 3-1,-5-2 12-15,-1-2 6 0,-3 2 2 16,2-3-5-16,1-4-13 15,2 2-9-15,2-5-13 16,1 1-2-16,-4-1-1 16,-3 2 0-16,-2 4 4 15,-3-1 1-15,1 3 1 16,-3 0 0-16,2-1-1 16,1 1-1-16,0-6-2 15,-1-1 1-15,3-2 1 16,-1 2 0-16,0-2 1 15,3 1-1-15,-4-2-1 16,-1-2-1-16,1 1 3 16,-6 1 4-16,3 1 3 15,0 2 1-15,0-1-2 0,1-1-5 16,-2 1-2-16,0 1-1 16,-5-2-1-16,3 2 1 15,-2-1 5-15,0-3 2 16,1 3 2-16,-4-1 0 15,1 0-3-15,-2 0-3 16,-2-3-2-16,4-2-1 16,-4-1-1-16,1 3-1 15,2-2 1-15,-6 4-1 0,4-2 1 16,-1 0 0-16,-1 1 0 16,5-1 1-16,-5-1-1 15,3-2 0-15,-1-2-4 16,-3 1-2-16,2 2-1 15,-3 1 0-15,0 5 2 16,1 1 2-16,0-1 3 16,1 0-2-16,-1-2-5 15,1 0-2-15,-3-1-1 16,2-1 2-16,1 3 5 16,-1 0 2-16,4 4 1 15,-4-2-3-15,2-1-6 16,1 0 0-16,0 3 2 15,2 3 3-15,0 1 5 16,-2 1 0-16,2 0 0 0,0 0-1 16,1 2 0-16,0 0-1 15,1 3 1-15,-1 0 1 16,1 0 0-16,0 0-2 16,-2-5-18-16,-7-8-8 15,-43-37 0-15,26 29 5 16,0 2 21-16,0 1 5 15,2 1-6-15,-1 1-14 16,-3 2-24-16,-2 0-7 0,-8 8-46 16,-3 1-88-16,-18 7 123 15</inkml:trace>
  <inkml:trace contextRef="#ctx0" brushRef="#br0" timeOffset="56339.411">22366 6307 485 0,'20'81'175'15,"-20"-81"-162"-15,0 1-48 16,0-1-17-16,-2-1 3 15,2 0 27-15,0 0 22 0,0 1 21 16,0 0 6-16,0 0 3 16,0 0-2-16,0 0-3 15,0 0 3-15,0 0 5 16,0 0 3-16,-1 0-6 16,1 0-6-16,0 0-11 15,0 0-3-15,0 0-4 16,0 0 1-16,-1 0 6 15,1 0 5-15,0 0 4 16,0 0 1-16,0 0-6 16,0 0-2-16,0 0 3 15,0 0 3-15,0 0 5 16,0 0 0-16,0 0-7 16,0 0-5-16,1 6-8 15,2 4-2-15,-2 0-4 16,0 2 0-16,5 29 0 0,-5-27-1 15,1 5 0 1,-2 0 0-16,0 9 1 0,-2 5-1 16,1 5 0-16,-1-2 0 15,0 0 1-15,2-2-1 16,0 0 0-16,-2-1 0 16,2 3 0-16,-1-4-1 15,1-2 1-15,1-3 0 16,-1-4 0-16,0-2-1 0,-4 2-19 15,1 1-20-15,-3 6-94 16,-2 6 87-16</inkml:trace>
  <inkml:trace contextRef="#ctx0" brushRef="#br0" timeOffset="63233.223">14565 9301 840 0,'-3'-1'284'0,"2"0"-286"16,0 1-36-16,1 0-3 16,0-1 4-16,0 0 28 15,0 0 10-15,0 1 15 16,-1 0 5-16,0 0 14 15,-1 0 6-15,1 0 5 16,0 0-2-16,0 0-14 16,0 0-9-16,0 0-15 15,0 0-6-15,-1 0-6 16,-1 6 0-16,-12 24 0 0,-33 30 0 16,29-16 0-1,-2 9 1-15,2 10 0 0,-1 0 1 16,4-2-2-16,3-6-1 15,3-9-1-15,0-4 0 16,-1-7 0-16,-4-7 2 16,5-8 0-16,4-3 1 15,3-5 1-15,1-5 1 0,1-5 2 16,-3 0 1 0,1-2 4-16,3 0 0 0,0 0 7 15,0 0 1-15,0 0 6 16,0-1 3-16,0 0-2 15,0 0-2-15,0 0-2 16,0 0-1-16,0-2-2 16,7-13 1-16,22-42-1 15,-22 25 2-15,5-4 6 16,-2-3 2-16,-1 5 3 16,7 4 0-16,-5-3-5 15,1 0-4-15,2-1-6 16,-3-3-3-16,4 5-5 15,-3 2-1-15,7-3-1 16,0 6-2-16,4-6-1 16,2-3-1-16,0 2-1 15,5-6 1-15,2 9 0 0,-1 0 1 16,-2 1-1 0,0 4 1-16,-4 4-1 0,-2-1-1 15,0 10-4-15,-6 0-4 16,-2 0-3-16,1 3-1 15,-4 1 3-15,8 1 1 16,0 4 3-16,3 2-1 16,0 3-2-16,-4 6-1 15,0 5 2-15,-1 6 4 0,2 8 6 16,1 6 1-16,-1 11 2 16,-1 0 1-16,-5 8 0 15,-5-1-1-15,-5 7 0 16,-2-1-1-16,-5 5 0 15,-3 6 0 1,-2-6-1-16,0 1 1 0,-3-13 0 16,0-7 1-16,1-11 0 15,1-2 1-15,4-6-1 16,1-3 1-16,1-5 0 16,1-8 2-16,1-3 2 15,0-2 2-15,1-2 4 16,-1 0 4-16,1 1 14 15,0-2 4-15,0 2 1 16,0-1-1-16,0 0-14 16,0 0-4-16,2-14-6 15,4-11-1-15,12-33-2 16,-5 24 0-16,-1-5-1 0,1-3 2 16,2-11 1-16,-1 2 0 15,1 5 0-15,3 0-2 16,2-1-3-16,1-1 0 15,2-1-3-15,0 6-1 16,-5 12 3-16,-4 8-1 16,-2 4-1-16,-2 5-1 0,4 3-5 15,4 1-4-15,-5 3-7 16,3-2-2-16,-3 3-7 16,3 2-2-16,5 6-3 15,3 5 2-15,6 8 7 16,-1 4 4-16,4 7 7 15,1-1 3-15,-3 7 0 32,2 4-2-32,-3 8-2 0,-3 8-2 0,-2 4 0 15,-5 4 1-15,-5 12 3 16,-2-1 3-16,-6 4 4 16,3-2 2-16,-5-8 0 15,-5-4 1-15,-3 2 0 16,-2-2 0-16,-4-5 0 15,2-2 0-15,-1-18-1 16,0-8 1-16,-1-5-11 16,-1-3-20-16,5-4-78 0,-1-4-78 15,1-4 114-15</inkml:trace>
  <inkml:trace contextRef="#ctx0" brushRef="#br0" timeOffset="63601.133">16286 9270 1181 0,'3'5'413'0,"-3"-4"-408"16,1-2-73-16,-1 1-59 16,0 0 2-16,0 0 46 15,0 1 38-15,0 23 45 16,-4 34 7-16,-5-24 3 16,-5 0-1-16,-1 13-6 15,-3 5 0-15,1 6-3 16,2-1-1-16,-2-3 0 15,0-2-1-15,-2 0 1 16,1-3-11-16,4-7-92 16,-1-4-90-16,3-13 115 0</inkml:trace>
  <inkml:trace contextRef="#ctx0" brushRef="#br0" timeOffset="63986.427">16697 9247 1131 0,'0'1'353'15,"0"2"-380"-15,5 8-77 16,-3 2-1-16,4 9 44 16,1 5 47-16,1 2 13 15,4 2 5-15,-1-2 11 16,2 0 4-16,-3 6 5 16,4 1-2-16,4 9-7 15,5 3-2-15,3-9-5 16,-2 0-3-16,1-7-3 15,2 1-1-15,-1 2-1 16,4 0-4-16,-2 1-25 0,-5-6-14 16,-2-4-79-16,-4 0-47 15,3-5 105-15</inkml:trace>
  <inkml:trace contextRef="#ctx0" brushRef="#br0" timeOffset="64417.472">17239 9274 863 0,'-1'-6'338'0,"-4"2"-241"16,3 2-63-16,1 1-42 15,0 0-4-15,0 0 8 16,-1 0 9-16,-1-1 6 16,-6 1 2-16,-8 1-2 15,-30 4 0-15,30 3 0 16,-2-6 2-16,0 7 0 16,-1 2-1-16,-6 2-4 15,-2 8-3-15,-3 5-3 16,-3 4-1-16,-1 4-1 15,3 4 0-15,-4 15 0 16,4 8-1-16,1 9 1 0,-4-1 0 16,8-2 0-16,-3-5 1 15,-1-1-1-15,5 3 0 16,-2-8-9-16,5-6-12 16,7-13-41-16,1-11-31 15,6-14-77-15,2-3-67 16,-1-12 150-16</inkml:trace>
  <inkml:trace contextRef="#ctx0" brushRef="#br0" timeOffset="64671.94">16242 8912 1318 0,'5'-1'480'16,"-8"1"-374"-16,1 0-253 16,2 0-44-16,0 0-57 15,-1 0-18-15,1 0 79 16,0 0 16-16,3 8 112 15</inkml:trace>
  <inkml:trace contextRef="#ctx0" brushRef="#br0" timeOffset="65384.862">17051 9444 1045 0,'3'4'410'0,"-2"-4"-291"16,-1 1-88-16,0-1-63 15,0 0-9-15,0 0-1 16,0 0 10-16,0 0 13 15,5 1 5-15,17 7 9 16,34 16 1-16,-25-8-1 16,-5-2 1-16,3 2 3 15,-2-3 1-15,-2-7 1 16,7 3 2-16,-3-4 0 16,6-2 1-16,0 1-1 15,1-4-1-15,5 0-1 16,-1-3-1-16,-1 0 1 0,0-1 0 15,-1-2 1-15,-6-1 0 16,-1-4 0-16,-4-1-1 16,-6-1 1-16,3 0-1 15,-9-1 1-15,-2 4 6 16,-5 1 10-16,-5 0 2 16,-1 2 6-16,-2-3-5 15,-2 0-11-15,-1-2-5 16,-5-6-13-16,-8-3-2 0,-8-4 0 15,-8 1 0-15,-14 3 2 16,-2 5-1-16,-10 10-7 16,-1 6-8-16,4 2-8 15,4 8 0-15,10 5 9 16,7 0 9-16,10 12 10 16,2 4 0-16,10 11-1 15,-2 7 1-15,7 17 3 16,5 1 0-16,4 7 1 15,6-3-1-15,2-7-3 16,1-4 0-16,4-2-2 16,1 0-4-16,3-4-24 15,0-5-34-15,-1-11-70 16,2-5-62-16,5-6 122 16</inkml:trace>
  <inkml:trace contextRef="#ctx0" brushRef="#br0" timeOffset="66483.849">18842 9512 1324 0,'1'0'425'0,"-1"0"-520"15,0 0-42-15,0 0-9 16,-1 0 13-16,0-1 95 16,-1 0 30-16,-18-8 22 15,-39-23 11-15,15 17 15 16,1-2 4-16,-7 2 1 15,-9 0-6-15,-6-1-21 16,-7 1-8-16,0 5-9 16,3 1-1-16,4 8-6 15,3 2-3-15,1 11-8 16,-5 6-2-16,4 7 1 16,2 4 4-16,12 9 5 0,4 2-8 15,14 13-5-15,6-1-2 16,10-5-11-16,9 0 2 15,5-8-2-15,5 0 1 16,4-4 12-16,7-2 8 16,4-9 8-16,-1-2 2 15,6-5 3-15,-6-2 0 16,4-2 4-16,0-3 3 16,2-5 6-16,-1-2 2 0,1-3 2 15,4 0-2-15,-4-1-1 16,1-3-1-16,-3-2-2 15,0-1 0-15,-1-2 1 16,1 1 2-16,-4-4 6 16,-1-2 7-16,-2 3 10 15,-5-3 6-15,-1 4 5 16,-4-4-1-16,0-4-7 16,2 1-7-16,0-13-12 15,4 0-8-15,-3-11-8 16,2-8-3-16,2-9-5 15,-3-5 0-15,0-2-2 16,-1-1-5-16,-2 0-3 16,2 3-5-16,1 0 2 15,-5 5 9-15,0 12 9 16,-2 3 7-16,0 5-1 16,0 6-2-16,1 0-6 0,-4 0-6 15,0 3 1-15,-2-1-2 16,-1 3-1-16,-3 1-1 15,-1 4 2-15,0 2 4 16,-1 6 5-16,1-1 4 16,3 4-2-16,-1 2-3 15,-2 0-7-15,1 3-3 16,1 4-6-16,0-3 1 16,2 4 0-16,0 1-1 15,2 0-8-15,0 0-5 0,0 0-1 16,0 1 1-16,-5 27 14 15,-9 37 4-15,7-15 3 16,2 8 4-16,0 15-25 16,4 2-1-16,2 3 4 15,-1 6-2-15,-1-6 26 16,-3 1 2-16,0 3 0 16,-3 1 0-16,5-8 0 15,1-3 0-15,0-14 2 16,2-8 3-16,3-10 1 15,1-6 1-15,2-5 5 16,3-2-1-16,2-3-1 16,-4-2-2-16,3-2-20 15,0-1-58-15,11 5 48 16</inkml:trace>
  <inkml:trace contextRef="#ctx0" brushRef="#br0" timeOffset="70205.834">21109 8828 497 0,'2'-7'201'0,"1"7"-127"15,0-4-49-15,1 1-22 16,-4 2-2-16,0-1 43 15,0 1 30-15,0 0 38 16,0 0 11-16,0 0-22 16,0 0-24-16,0-1-30 15,0 1-9-15,-1-2-6 16,0-1 1-16,-1 1 7 16,1-1 5-16,0 1-1 15,0 1-5-15,0 1-14 0,0-4-11 16,0 4-13-16,-1-2-3 15,1 2-3-15,0 0-1 16,0 0-1-16,0 0-3 16,-3-1-2-16,-8-4 0 15,1 5 3-15,-36 5 1 16,31 9 2-16,-1 1-1 16,-4 4-1-16,0 10-1 15,3 6-1-15,-3 6-3 16,4 1-15-16,3 2-11 15,3 4-10-15,2 2-4 0,2 1 16 16,4-1 12-16,3-7 10 16,2-4 5-16,6 2-3 15,1-4-2-15,5 0-2 16,2-1-3-16,4-5 1 16,2-1 2-16,0-3 7 15,-3 2 5-15,1-5 6 16,2 0 2-16,-3-6 1 15,9 3 0-15,6-4-1 16,0 0-1-16,10-1-1 16,-1-5 0-16,-1-4 0 15,0-2 0-15,-1-3 0 16,-2 1 0-16,-4 2 0 16,-2-3 0-16,-4-4-1 15,0-4 0-15,2-1-5 16,-2-1-3-16,1-1-10 0,6-1-6 15,-7-5-2-15,-1 2 4 16,-8 1 11-16,-6 0 9 16,-5 5 9-16,-1 0 1 15,0-3-2-15,0 1-2 16,4-10-14-16,0-4-11 16,1-2-8-16,0-5-4 15,-6-5-1-15,-1-4-12 16,-3-9-11-16,0 5 14 0,-3 9 50 31,-1 6 30-31,-2 8 24 0,-3-4-13 0,-3-7-52 16,-4 0-13-16,2 1 3 15,-4 0 8-15,3 10 22 16,1 4 5-16,-3 0-14 16,-1 0-7-16,-5-3-7 15,1-4 0-15,0 5 13 16,2 1 7-16,2 3 4 15,2-2-1-15,-1 6-1 16,0-1 1-16,3 1 4 16,-4 4 0-16,1-3-6 15,0 0-4-15,-9-1-8 16,5 2-2-16,-3-2 0 16,0 2 0-16,3 4 1 15,-3-1 1-15,-2-3 4 0,0 3 2 16,0-1 3-16,-2 2 0 15,0 2-4-15,2-2-1 16,1 1-2-16,3 0 0 16,1 3-2-16,0 1-2 15,-2 0-3-15,2 2-3 16,-5-2 0-16,2 6 1 16,-4 0 2-16,-1-1-1 0,1 6 1 15,-4-4 1 1,0 2 0-16,-4 1 1 15,-4 2-6-15,-3 2-12 0,-6 5-90 16,-5 5 76-16</inkml:trace>
  <inkml:trace contextRef="#ctx0" brushRef="#br0" timeOffset="71612.599">20977 9585 622 0,'6'7'202'0,"-6"-6"-276"16,1-1-95-16,-2 0-30 15,1 0 29-15,0 0 128 16,0 0 89-16,0 0 60 16,0 0-2-16,0 0-24 15,0 0-14-15,0 0-10 16,0 0 4-16,0-1 8 16,0 1-2-16,0 0-13 15,0 0-8-15,0 0-16 16,0 0-5-16,0 0-6 15,-2 0-5-15,1 0-6 16,1 0-3-16,0 0-2 16,0 0-1-16,-1 0 1 0,0 0 0 15,0 0 2 1,0 0 3-16,-4 6 1 0,3 4 0 16,-17 4-2-16,-30 30-3 15,26-25-2-15,-6 2-2 16,-3 2 0-16,-1 4 0 15,-1 1 0-15,0 4-1 16,1 0 1-16,2 0 0 16,2-2 0-16,2 5-1 15,2 0 1-15,1 2-1 16,-5 2 0-16,-4-4 1 16,-2 0 0-16,-3 2 0 0,-2-4 0 15,1 3 1-15,3-1 0 16,1-3-1-16,4-5 0 15,-1 0 0-15,7-4 0 16,0 1 0-16,5-3 1 16,4-2 1-16,-2-4 2 15,5-2 0-15,3-4 2 16,1 0 2-16,5 3 4 16,-3-3 1-16,0 2 1 15,3-2-1-15,-6 1-5 16,2-1-1-16,1 1-1 15,1-2 2-15,1-3 2 16,-2 1 3-16,1-1 1 16,0-1 1-16,1 0-1 15,2 2-2-15,1-2-1 0,-3 0 0 16,2-1-3-16,0-3-2 16,1 0 0-16,1 0-2 15,0 0 0-15,0 0 0 16,0 0-2-16,0 0 0 15,-1 0-2-15,1 0-1 16,0 0-10-16,1 0-9 16,-1 0-38-16,0 0-39 15,1 0-192-15,0 0 190 0</inkml:trace>
  <inkml:trace contextRef="#ctx0" brushRef="#br0" timeOffset="73354.091">21640 9744 687 0,'-29'42'248'0,"30"-41"-244"16,-2 3-83-16,3-5-79 15,-3 0-21-15,0 0-2 0,0 0 44 16,0 0 88-16,1-1 54 16,-2 1 100-16,2 1 23 15,0 0 2-15,0 0-22 16,0 0-48-16,0 0-21 16,0 0-52-16,0 0-40 15,0-1-74-15,0 0-28 16,0 0 8-16,0 0 29 15,0-1 88-15,0-1 60 0,0 1 78 16,0-1 18-16,2 0 8 16,-2 2-23-16,0 0-36 15,0-1-6-15,0 1 4 16,0 0-7-16,0 0-23 16,0 0-20-16,0 0-41 15,0 0-8-15,0-1 0 16,0 1 9-16,0 0 27 15,0 0 14-15,0 0 16 16,0 0 5-16,0 0-7 16,0-1-9-16,0 1-16 15,0 0-6-15,0 0-6 16,0 0 0-16,0 0 2 16,0-1 5-16,0 1 26 15,0 0 14-15,0 0 21 16,0 0 4-16,0 0-15 0,0 0-13 15,0-1-21-15,0 1-9 16,0 0-13-16,0 0-4 16,0 1-5-16,0 0-1 15,0 0-1-15,0 0 1 16,4 0 3-16,4 1 0 16,3 3 0-16,1 2 1 15,31 22-2-15,-26-13 0 16,3 1 1-16,2 5 1 15,7 5 1-15,-1 2 0 0,2 2 1 16,0 2-1-16,-3 5 0 16,-3 4 1-16,0-2 1 15,2-1 1-15,-3-6 0 16,0-3 0-16,-1-4 0 16,-6-5 1-16,5 4-1 15,-1-1 1-15,6 3-1 16,5 2 0-16,-1-1 0 15,1-3 0-15,1 0 0 16,-2 2 1-16,-1-3 0 16,-4-1 0-16,-3-2 0 15,-1 3-1-15,-7-5 1 16,0-2 0-16,-5-2 0 16,1-3 1-16,-1-1 0 15,-4-4 2-15,1 2 8 16,-5-3 4-16,-1-1 11 0,2 1 3 15,-2-5-6-15,0 0-4 16,0 0-27-16,0 0-26 16,0 0-101-16,0 0-103 15,0 0 148-15</inkml:trace>
  <inkml:trace contextRef="#ctx0" brushRef="#br0" timeOffset="85862.18">19324 11084 434 0,'-2'2'177'0,"2"-2"-88"16,2 0-127-16,-2 0-7 15,0 0 2-15,0-1 11 16,0 0 34-16,0 0 13 16,0-1 16-16,0 1 0 0,0 0-42 15,0 0 13-15</inkml:trace>
  <inkml:trace contextRef="#ctx0" brushRef="#br0" timeOffset="88373.709">20093 10812 850 0,'0'0'298'0,"0"1"-276"16,0 0-38-16,0-1 1 16,0 0 12-16,0 0 48 15,0 0 24-15,-2 0 26 16,1-1 3-16,0 1-10 16,0 0-15-16,1 0-24 15,0 0-7-15,0 0-13 0,0 0-1 16,-1-1-2-1,0-1-3-15,-1 1-5 0,1 0-4 16,0 0-8-16,0 0-2 16,0 0-4-16,-5-9 0 15,-5-6 0-15,-38-24 0 16,25 23 0-16,-4 1 1 16,-2-1 1-16,-3 0 0 15,1 2 2-15,-2 0-1 16,1 0-1-16,-3 0-1 15,-3 0-4-15,-4 1-2 0,-4-2-2 16,-2-1-1-16,-9 0 2 16,-5-2 0-16,-5 4 2 15,-2 4 0-15,8 1-3 16,2 4-2-16,1-1-9 16,3 1-1-16,-10 1-4 15,-1 5 2-15,-5 1 2 16,1 2-2-16,5 4 3 15,2-2-1-15,-4 10-4 16,-1 4-3-16,-9 3-1 16,-5 5-1-16,3-1 3 15,-6-1 6-15,-6 11 2 16,0 1 2-16,9 1 13 16,8 0 1-16,20-11 4 15,7-1 0-15,13 3-4 16,6-2-2-16,8 10-2 0,-1 6 0 15,0 2 1-15,3 3 0 16,1 5 3-16,6-7 0 16,1 4 1-16,2 0 0 15,-3-3 1-15,3 9-1 16,-2 7 0-16,-2 1 1 16,0 4-1-16,2 0 0 15,-2-7 0-15,2-1 0 16,1-1 0-16,0 1 0 0,3 2 0 15,-1 7 0-15,2 6 2 16,3-4 1-16,0 6 0 16,5-2-1-16,5 8-2 15,-1 8-2-15,7-1-2 16,2-5-1-16,4-10-2 16,4-8 1-16,2-11 4 15,2 2 2-15,6-3 3 16,5-2 0-16,2-2 0 15,0-6 0-15,4-7 0 16,0-4 1-16,4-3-1 16,6-1-1-16,-2-6-2 15,0 1 0-15,-6-4 1 16,0-3-1-16,-9-1 1 16,-4-7 0-16,7 2 0 15,-3-2 0-15,5-1 0 0,3 4 1 16,-5-3-1-16,0-1 2 15,1-1 4-15,-2-1 2 16,-4-2 4-16,-2 1 1 16,-4-2-3-16,-7-1-2 15,-1-1-2-15,-4 0 0 16,-5-2 0-16,3 0 2 16,-1 0-1-16,2-2 0 15,2 1-3-15,1-3-1 0,2 0-2 16,-4 0-1-16,4-3 0 15,-1 3 0-15,1-3 0 16,-1 0 1 0,1 0 3-16,-3-1 0 0,2 1 0 15,0 0-1-15,2 0-2 16,-1 3 0-16,1-4-2 16,3-2 0-16,-2 2 0 15,-3-1 0-15,2 0 1 16,-1-2-1-16,-3 0 1 15,2-3 0-15,-4-1-1 16,2 4 0-16,5 0 0 16,2 2 1-16,1 1-1 15,2-3 3-15,-5-3 3 16,0 4 1-16,0-2 0 16,-3 1-1-16,2 3-3 15,-1-3-1-15,2 0-1 0,1 2-1 16,1-1 1-16,-1-1-1 15,-1 1 1-15,-1-2 0 16,-4-6 0-16,4-5 0 16,-1-6 1-16,0-1 0 15,0 1-1-15,-3 6 0 16,-4 4-1-16,2 5 0 16,-2 1 2-16,-1-2-1 0,1 0 0 15,-4-1 1-15,3-4 0 16,-2 0 0-16,2-1-1 15,0-4 0-15,-4 3-1 16,0 1 1-16,0 6 0 16,-1 0 0-16,3 1-1 15,-1-1 0-15,2-8 0 16,2 0 0-16,-1-8 0 16,1-4 0-16,0 1 0 15,0 3 2-15,-1 3 1 16,-1 4-1-16,0 3 1 15,-3-4 0-15,0 0 6 16,-4 2 2-16,-2 0 6 16,1 2 0-16,0 5-3 15,0 0 0-15,-4 3-3 16,1 0-1-16,-2-2-3 16,-3-1-3-16,3-5-3 0,-2 0-1 15,0-7-1-15,0-2 0 16,2-3 0-16,-1-3-1 15,-3-1 1-15,5 2-1 16,-2-5 1-16,2 1 0 16,2 1 0-16,0 4-1 15,-1 1-1-15,-1 4-2 16,2-4-6-16,-1-8 0 16,0 1 1-16,-1 0 2 0,-1 9 8 15,-2 4 0-15,3 3 0 16,0 3 1-16,-2-3-1 15,1 0 0-15,-3 3 0 16,1-4 0-16,0 4 0 16,0 1 0-16,2 0 0 15,0 6 0-15,-1-5 1 16,-1 2-1-16,0 4 0 16,-2-4 0-16,3 4 0 15,0 0 0-15,-3-6 0 16,0 4 2-16,1-6-1 15,0 2 1-15,0 2 0 16,-1-2 0-16,-2 3-1 16,-3 0-1-16,-1 2-1 15,-2-10-1-15,-6-3-2 0,0-3 1 16,-2-3 3 0,1 6 0-16,2 1 0 0,-1 4 0 15,0 2-4-15,-2 2-3 16,-1-1-8-16,-2-4-1 15,2-3 0-15,-2-1 1 16,1 0-7-16,3 0-8 16,-1 4-22-16,2-1-8 15,-1 3-15-15,-4 3-18 16,-7-7 63-16</inkml:trace>
  <inkml:trace contextRef="#ctx0" brushRef="#br0" timeOffset="90244.41">22922 10635 643 0,'1'0'226'0,"-1"-1"-209"16,-2 0-20-16,0 0-3 16,1 0 10-16,0-1 59 15,0 1 25-15,0-1 24 16,-4-8 0-16,-1-2-42 16,-24-33-21-16,14 20-31 15,-7-2-10-15,-4-5-8 16,-6 0 0-16,-4 3-4 15,-1 5-3-15,-3 5-8 16,2 5-5-16,-3 5-1 16,1 2 3-16,1 7 8 15,-3 4 5-15,-5 8 1 0,-4 3-1 16,-4 15-2-16,-2 7-1 16,4 16 1-16,-1 4 1 15,8 2 2-15,5 3 2 16,5-3 2-16,-3-1 3 15,-2 10 0-15,-7 5 1 16,-7 5-1-16,8 8-2 16,-7-9 0-16,4-6-1 0,8 0 0 15,2-7 0-15,11 3 0 16,1 2 2-16,4-2 0 16,3-7 0-16,4-1 0 15,5-6-1-15,3-2 9 16,2 6 1-16,4-2 0 15,1 0 6-15,4-4-5 16,3-3 0-16,4 2 3 16,2-3-6-16,2-2-3 15,3 2-3-15,5 0-4 16,-1 3-3-16,5-6 0 16,1-5 0-16,-1-4 6 15,6-3 6-15,1 1 6 16,6-2 3-16,0-6 0 15,5-3-1-15,2-3-1 16,1-3-1-16,1 3-1 0,-5 1-2 16,-5 0-7-1,4 1 0-15,3 0-4 0,4-3 0 16,9 3-3-16,3-2 1 16,1 0 1-16,1-2 1 15,-7-4 10-15,-7-3 3 16,-7-3 8-16,0-2 3 15,7 0 1-15,2-1 0 16,5-2-8-16,-4-1-4 16,-7-2-5-16,3-1-2 15,-5 0 0-15,-6-2-1 0,-5 1 1 16,-7-3 2-16,-5 1 7 16,-1-2 4-16,-7 3 5 15,6-2 1-15,-3-3-4 16,-1 0-2-16,7-4-3 15,-4-1 1-15,3 0 3 16,2-2 1-16,-4-2 1 16,3 3-1-16,0-1-1 15,-1-1 3-15,-1 5 2 16,0-6 2-16,-2 5 5 16,0 3 0-16,-2-2-2 15,-1-1-3-15,-2 3-9 16,0-3-4-16,-2-1-3 15,-2-1-3-15,-1-4-2 16,-1-3-1-16,2-4-5 16,1-4 1-16,1-2-1 0,-3-3 0 15,0-4-5-15,4 2-1 16,-4-5-3-16,5 1-1 16,-1-1 1-16,0-2 0 15,1-2 2-15,0 0 2 16,-5-3-4-16,1-2-3 15,2-4-7-15,3 0-4 16,-7 4 1-16,0 10 3 0,-3 8 5 16,0 6 3-16,-1-1 1 15,0-4 0-15,-1-2 0 16,-4-4 0-16,4-1 1 16,-4-1 0-16,3-2 3 15,-4-2-1-15,1-1-15 16,3-1-10-16,-5-1-8 15,4-6-4-15,-2-2 11 16,-4-1 8-16,5-4-2 16,0 5 7-16,-3 3 6 15,4 0 0-15,-6 11 5 16,0 2-4-16,-2 0-5 16,-3 3-2-16,-3-7-3 15,-5 1 2-15,-1 6 6 16,0 1 5-16,0 4 8 15,-3-4-2-15,2 2-2 16,-1 2 0-16,3 8 1 0,2 4 3 16,2 3-7-16,-3 3-9 15,-7 0-15-15,4-2-3 16,-2 3 6-16,0 0 8 16,1 4-2-16,-3 1-4 15,-2 1-14-15,0 0-4 16,-2 2 7-16,0-1 6 15,1 5 15-15,0 1 7 16,-1 3 7-16,0 2 1 0,2 1 2 16,-3-1-1-16,-2 0-15 15,-2 4-71-15,-24 7 62 16</inkml:trace>
  <inkml:trace contextRef="#ctx0" brushRef="#br0" timeOffset="107276.781">3722 10875 222 0,'12'29'93'16,"-13"-29"-57"-16,1 0-123 16,-1 0-12-16,1 0 18 15,0 0 57-15,0 0 135 16,0 0 26-16,0 0 32 15,0 0-16-15,0 0-46 16,0 0-19-16,0 0-31 16,0 0-11-16,0 0-19 15,0 0-3-15,0 0-3 0,0 0-3 16,-1 0-7-16,1 0-5 16,0 0-9-16,0 0-5 15,0 0-2-15,0 0-1 16,0 0 4-16,0 0 2 15,0 0 3-15,0 0 1 16,0 0 0-16,0 0-2 16,0 0 1-16,0 0-1 0,0 0 2 15,0 0 1-15,0 0-2 16,2 3 1-16,1 3-1 16,4-1-1-16,1-1 2 15,-3-1-1-15,0 0 2 16,-2-1 0-16,3 2 2 15,2-1 0-15,-3 0 1 16,3 0 1-16,-3 2 1 16,-2-4 0-16,10 3 1 15,-5-1-1-15,6-1-1 16,28 31-1-16,-28-33-1 16,-1 6 1-16,3-2-1 15,-3 1 0-15,-2 4 0 16,6-5 0-16,-4 1 1 15,4-2 0-15,-2-1 1 0,-1-2 0 16,1 0 0-16,-2 0 0 16,1 0-1-16,1 3-1 15,0-2 0-15,1-1-1 16,1 1 0-16,3-1 0 16,-1 0 0-16,3 1 0 15,0-1 0-15,0-1-1 16,1 0 1-16,1-4 0 15,1 4 0-15,-5-1-1 16,-1-3 0-16,-2 5 0 16,0-2 0-16,5 2 0 0,1 0 1 15,1 1 0-15,0-1 2 16,-4-2 0-16,2 2 4 16,-2-4 2-16,-2 3 0 15,1-1 1-15,-5 2-1 16,-2-1-1-16,-3 1-1 15,-2 2 0-15,-1-3-3 16,2 1 0-16,3-1-1 16,-1 0 0-16,5 1 0 15,-2-2 0-15,3 0 0 16,1 2-1-16,5 1 0 16,0-1-1-16,-4 0-1 15,3 0 0 1,-9 0 1-16,1 5-1 0,-2-4 1 15,-1 3 1-15,-5-2 0 16,-2-2 1-16,0 0 0 16,-5 0 1-16,2 0 0 0,0 0 0 15,0 0-1-15,0 0-1 16,0 0-1-16,0 0-2 16,0 0-49-16,0 0-79 15,0 0 84-15</inkml:trace>
  <inkml:trace contextRef="#ctx0" brushRef="#br0" timeOffset="108845.886">4193 12189 858 0,'-19'-4'324'0,"-8"-2"-248"16,2 0-50-16,-2-1-63 15,1-2-52-15,-1-6-74 16,1-3-13-16,2-8 37 16,3 0 55-16,4-3 114 0,0 0 37 15,5 6 15-15,1 2-9 16,1 2-42-1,6 0-18-15,-1-10-32 0,0-2-19 16,5 1-51-16,-1 0-54 16,2 5 90-16</inkml:trace>
  <inkml:trace contextRef="#ctx0" brushRef="#br0" timeOffset="109602.026">3852 11713 155 0,'-105'47'106'0,"87"-36"15"16,-2-1-18-16,3-2-20 15,3 1-7-15,1 1-10 16,5-3-2-16,4-3-5 16,1-3-2-16,3 1-22 0,0-2-10 15,0 0-24-15,0 0-5 16,0 0-4-16,0 0 1 15,3 0 6-15,16 8-1 16,33 15 2-16,-27-15 1 16,2-1 1-16,-2-4 0 15,2 5 0-15,-2-1 0 16,-1-1 1-16,2 3 0 16,-2-2 0-16,0 0 1 0,5 2 2 15,1 0 0-15,3-2 4 16,3 0 1-16,6-1 1 15,1-1 1-15,0-2 0 16,3 2 1 0,-8-2-1-16,-3 1 0 0,-2-1-2 15,-5 0-1-15,0 2-4 16,0-1-1-16,0 0-2 16,2 1-1-16,0-2-1 15,0 1 1-15,4-1-1 16,-2 1 0-16,5 0 0 15,0 1 0-15,-1-4 0 16,0 2 0-16,-2-3 0 16,-3 0 0-16,-1-2 0 15,1-1 0-15,1-2 0 16,0-2 1-16,4 1 0 16,-1 1-1-16,-3-1 0 0,-1 2-1 15,-8 3 0 1,-2 0 0-16,-9 1-1 0,-6 0-1 15,-2 0-1-15,-3 1-1 16,-1-1-5-16,0 0-7 16,0 0-41-1,0 0-46-15,0 0 64 0</inkml:trace>
  <inkml:trace contextRef="#ctx0" brushRef="#br0" timeOffset="123775.852">2697 9166 349 0,'-21'-3'171'15,"2"-5"-44"-15,6 1-86 16,4 4-1-16,1-4-6 16,2 1 5-16,-3-1 27 15,1 1 13-15,-1 2 13 16,-2-2-5-16,3 2-19 16,1 1-10-16,2 1-21 15,4 2-10-15,1 0-12 16,0-2-8-16,0 1-15 15,0 0-7-15,0 1-5 16,0 0 1-16,5 2 9 16,20 5 3-16,41 42 5 0,-23-26 1 15,12 1 1-15,4 1 0 16,4 4-6-16,3-1-14 16,-2 5-17-16,7 2-7 15,6-2 1-15,0 2 13 16,0-2 14-16,1 0 7 15,-6-1 4-15,1 0 2 16,3 0 2-16,0-2 1 16,-6-2 0-16,-3-3-1 0,-9-4 1 15,-6-3 0-15,-7-5 2 16,-6 1-25-16,0-7-75 16,1-1-81-16,-1-6 103 15</inkml:trace>
  <inkml:trace contextRef="#ctx0" brushRef="#br0" timeOffset="124191.61">3557 8830 1025 0,'-12'17'379'0,"10"-16"-318"0,-1-1-77 15,-2 14-74-15,-2 11-3 16,-8 12 19-16,-7 9 32 15,-3 11 42-15,-5 2 4 16,0 4 2-16,0-1 1 0,-4-6-2 16,0-4 0-16,-5-5-1 15,1-1-2-15,-4 5 0 16,3 1 0-16,0 10-1 16,-4 0 1-16,2-1-2 15,-3 3 0-15,1-4-11 16,-1 3-23-16,2 11-65 15,0-3-33-15,1 0 73 16</inkml:trace>
  <inkml:trace contextRef="#ctx0" brushRef="#br0" timeOffset="124729.632">2477 9875 990 0,'-5'0'379'15,"4"0"-287"-15,-1 0-81 16,0 0-105-16,1 0-21 0,0 0-10 16,1 0 25-16,0 0 63 15,0-1 18-15,0 0 21 16,0 0 3-16,0 0 6 16,2 0 3-16,7-3 5 15,4-3 1-15,37-19-2 16,-25 10-3-16,13-2-6 15,3 0-5-15,6 1-3 16,1-2-1-16,4 3 0 16,-1 5 0-16,1-1 0 15,0 2 0-15,2-3 1 16,0-2 0-16,5-3-1 16,1-2 2-16,1 0 0 15,1-2 1-15,-10 3 7 16,-6 2 3-16,-7 0 11 15,-4 2 3-15,-4 3-5 16,0 1-3-16,-7 2-11 0,1 1-4 16,1 2-1-1,3 1-28-15,16 0 19 0</inkml:trace>
  <inkml:trace contextRef="#ctx0" brushRef="#br0" timeOffset="142113.484">6885 8397 369 0,'-1'-1'153'16,"1"-1"-73"-16,0 2-76 15,-1-1 0-15,1 1 35 0,0 0 21 16,0 0 28-16,0 0 4 16,0 0-20-16,-1 0-12 15,0-1-18-15,0 1-7 16,-1 0-15-16,2 0-7 15,0 0-9-15,0 0-3 16,0 0-3-16,0 0-2 16,-1 0-2-16,1 0-2 15,-1 0 2-15,1 16 1 16,0 40 3-16,-2-28 2 0,-1 7 0 16,0 3-1-16,1 4 0 15,-1 7 1-15,0 1-2 16,-1 0 0-16,1-4 0 15,-2-1 0-15,3 0 0 16,-1-2 0-16,0-1-1 16,2 1-2-16,0 2-2 15,1 2 1-15,0 1 1 16,-1-2 1-16,1 0 2 16,-1-1 0-16,-2 5 2 15,-1-1-1-15,-1 5 1 16,2 4 0-16,3 2 0 15,4 1 0-15,-3-8-1 16,1-1 0-16,-4-9 0 16,0-1 1-16,1-7-2 15,-2-4 1-15,3-6 0 0,-3 0 0 16,2-4 0-16,0-4 1 16,-3-3 0-16,3-6 0 15,-4 5 1-15,1 1-1 16,1 1 0-16,-2 1 0 15,5-4 0-15,0-4 1 16,1-3 0-16,-1 1 1 16,0-2 0-16,0-4 0 0,0 0 4 15,0 0 5-15,0 0 7 16,0 0 0-16,8 4-1 16,14 7-4-16,34 7-5 15,-28-17 0-15,6 0-1 16,0 0-1-16,3-2-2 15,2 0 0-15,-3-5-2 16,-2 4 1-16,-2 0-1 16,-3-2 0-16,-2 2 1 15,0-5 0-15,6 1-1 16,4-1-1-16,8 2 0 16,2-2-1-16,2 1 0 15,2 0 0-15,2 0 0 16,-4 2 0-16,0-3 0 15,-3 1 1-15,-2-1-1 16,2 0 1-16,1-1 0 16,2 1-1-16,1-4 1 0,0 3 0 15,-3 0 0-15,-6-2 0 16,-1 4-1-16,-2 0 1 16,-3 0-1-16,3 1 0 15,0 2 0-15,1-1 0 16,-1 0 0-16,-3 2 0 15,-1-2 1-15,-1 2 0 16,-1 2-1-16,-3-1 0 16,0 1 0-16,-5 0 0 0,-2 0 0 15,0 1 0-15,-3 0 1 16,-1-1-1-16,-4 0 1 16,0 0 0-16,-6 0 1 15,-1 0 1-15,-3 1 2 16,-1-1 1-16,-1 1 0 15,-2-1 0-15,0 0 0 16,0 0 1-16,0 0 12 16,0 0 6-16,0 0 16 15,0-1 4-15,0 0 1 16,0 0-3-16,0 0-7 16,0 0-1-16,0-1-3 15,0 1-1-15,1-8-3 16,1-5-2-16,8-32-9 15,-9 26-4-15,-2-6-8 16,-1-2-2-16,2-2-1 0,0-1 0 16,0 0-1-1,2-7 2-15,-2-5-2 0,0-2 0 16,1-7-2-16,-1 6-3 16,-3-4-3-16,-2-1-2 15,-2 1 1-15,0 2 1 16,0 8 3-16,-1 0 2 15,3 3-6-15,-1-4-3 16,2 3-4-16,0 3-2 16,-4 8 5-16,4 4 0 0,-2 2 3 15,0 0 0-15,0-4-6 16,-2-1 2-16,3 2 1 16,3 0 0-16,1 2 5 15,1 2 1-15,1 4 1 16,-2 0 2-16,1 2 4 15,-1 3 2-15,0-2 1 16,-2 2-1-16,-3 3-1 16,-1-3-1-16,0 4-3 15,0 0-4-15,-7-3-15 16,-3-2-5-16,-11 0 1 16,-4-1 3-16,-4 2 19 15,-1 4 6-15,2 0 6 16,-1 1-2-16,-3 0-2 15,-2 2-3-15,3 0-2 16,-1 3 0-16,1 1-4 0,0 1-1 16,-5-1-1-16,5 0-1 15,-6 2 0-15,-2 1 0 16,1 2 0-16,-1 0 0 16,5-1 3-16,2 0 1 15,-2 0 2-15,0-1 0 16,-4-1 0-16,-3 1 0 15,-3-2 0-15,-2 2-1 16,0 3 1-16,-1 1-1 0,4 1 2 16,2-1 0-16,5-2 3 15,1-2 1-15,-2-2 2 16,1 1 2-16,-6 2 4 16,1-2 2-16,3 3 0 15,-1-2-2-15,0 2-6 16,-2-4-2-16,3 0-4 15,0-1-2-15,2-2-10 16,-1 2-5-16,3-1-6 16,3 1-7-16,5 2-72 15,-4 2 73-15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02T20:55:49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7698 7205 184 0,'-3'-1'83'16,"4"1"-34"-16,0 0-119 16,-1-1-15-16,0 0 20 15,0 0 46-15,0 0 103 16,0 0 26-16,0-1 22 15,0 1-14-15,0 0-37 16,0 0-16-16,0 0-22 16,-1 0-4-16,0-1-5 15,-1 1 2-15,0-4 12 16,-2-7 8-16,-1 0 11 16,-20-26-5-16,13 29-18 15,-1 2-12-15,-5 0-18 0,-2 0 0 16,-3 2 0-1,0-2-1-15,1-1 5 0,-1 1 1 16,0-4 0-16,0 4 1 16,-1 4-5-16,-1 0-3 15,-4 0-6-15,-4 0-2 16,-5 0-3-16,-1 3-1 16,1 2 1-16,1-1 0 15,0 1 0-15,3 2 0 0,-7-1-1 16,-4 4 0-16,3 3-1 15,-5 4-1-15,-1 6 0 16,4 1-1-16,-3 3-1 16,6-2 0-1,-8 3 0-15,-1 3 2 0,-4 5 1 16,-3 4 0-16,2 0 2 16,4-1 2-16,5-6 1 15,5 2 1-15,9 0-1 16,-3 2 0-16,7 8-1 15,-3-1-1-15,-3 5-1 16,3 2 2-16,-1-3 2 16,-3 1 1-16,5-1 1 15,1-4-1-15,6 2-1 16,1 3-1-16,4 9-1 16,2 1-1-16,1 5-2 0,1 1 0 15,4-2-1-15,-1 4 0 16,5-5 1-16,2-3 0 15,3-2 0-15,1 0 0 16,1 5 0-16,5 2 0 16,3 5 0-16,2-1 1 15,9-1-1-15,1-3 0 16,3-2-1-16,4 6-1 16,-2-3 0-16,4 0 0 0,1-4 1 15,-2-4-1-15,-3-6 0 16,-1 2 1-16,-5-4 0 15,0 0 0-15,0 3 0 16,0 0 1-16,2 3-1 16,3-1 0-16,1-5 0 15,3-1-1-15,2 0 1 16,-1-1 0-16,2-4-1 16,1-3 1-16,-1 0 0 15,-2-1 0-15,2 0 0 16,5 2 0-16,-1-6 1 15,-1-7 0-15,0-5 0 16,-3-4 1-16,3-5-1 16,2 1 1-16,1-1-1 15,2 1 1-15,1-2-1 0,1 2 1 16,3-2-1-16,-5-2 0 16,5 3 0-16,0-2 0 15,2-2 1-15,7 0-1 16,1-5 0-16,2-2 1 15,0-2-1-15,-4-3 1 16,-2 2 1-16,-5-4-1 16,-2-4 1-16,-4 0 0 15,3-7 0-15,2 5 0 16,3-7 0-16,6 2 0 0,4-7 0 16,0-3-1-1,2-11-4-15,0 0-3 0,-7-3-2 16,-5 1 0-16,-6 8 8 15,-8 2 5-15,-4 1 5 16,0 0-1-16,-2-6-3 16,1 1-2-16,1-5-2 15,-3-3 1-15,-1-2 2 16,-4-8 1-16,-3 2 1 16,-2 1-1-16,-3 2-1 15,-1 7 1-15,-5-3 6 16,-1 4 4-16,-2 7 11 15,-1-1 4-15,-4 5 9 16,0-3 0-16,-3-3-2 16,-2-1-2-16,0-1-9 15,-1 3-4-15,-3-1-7 0,0-1-5 16,-3-6-5 0,0 0-2-16,-3-1-3 0,1 1 0 15,0 1 0-15,1-2 0 16,0-5 0-16,0 2 0 15,-2 0-1-15,-1-2 0 16,-1 1 0-16,1 0-3 16,-2 1-5-16,1 1-6 15,-4-7-18-15,-1-10-24 0,-1-10-4 16,0-4 4-16,2 3 12 16,-2 7 20-16,4-2-8 15,-1 1-11-15,2 3 1 16,5 2 4-16,3 9 23 15,-2 7 13-15,3 11 5 16,0 4 0-16,0 5-8 16,-2 0-15-16,-3 0-10 15,-3 2-3-15,-5-2-1 16,-1-1 14-16,-5-3 16 16,-4-3 3-16,-6 4 19 15,-1 1 6-15,-3 7 4 16,1 1 1-16,2 2-10 15,-1 1-13-15,-4 2-15 16,-8 0-3-16,-8 5 2 16,-8 5 8-16,-1 3 14 15,4 2 3-15,-1 5-1 0,-1 3-6 16,-9 9-34-16,-9 5-33 16,-8 15-188-16,2 9 165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customXml" Target="../ink/ink13.x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customXml" Target="../ink/ink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customXml" Target="../ink/ink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9C1ACA-68C9-4570-B08A-9D993AF69274}"/>
                  </a:ext>
                </a:extLst>
              </p14:cNvPr>
              <p14:cNvContentPartPr/>
              <p14:nvPr/>
            </p14:nvContentPartPr>
            <p14:xfrm>
              <a:off x="457560" y="1343880"/>
              <a:ext cx="3761640" cy="417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9C1ACA-68C9-4570-B08A-9D993AF692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200" y="1334520"/>
                <a:ext cx="3780360" cy="419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1D98E1-F0E5-4C05-B48F-C626B795C867}"/>
                  </a:ext>
                </a:extLst>
              </p14:cNvPr>
              <p14:cNvContentPartPr/>
              <p14:nvPr/>
            </p14:nvContentPartPr>
            <p14:xfrm>
              <a:off x="526680" y="627480"/>
              <a:ext cx="6031080" cy="608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1D98E1-F0E5-4C05-B48F-C626B795C8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320" y="618120"/>
                <a:ext cx="6049800" cy="610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606FA2-6EF5-4874-BECD-47CEDC09BE56}"/>
                  </a:ext>
                </a:extLst>
              </p14:cNvPr>
              <p14:cNvContentPartPr/>
              <p14:nvPr/>
            </p14:nvContentPartPr>
            <p14:xfrm>
              <a:off x="887400" y="1148760"/>
              <a:ext cx="7670520" cy="368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606FA2-6EF5-4874-BECD-47CEDC09BE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040" y="1139400"/>
                <a:ext cx="7689240" cy="370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53EF82-3684-4194-843D-EEA998E980F0}"/>
                  </a:ext>
                </a:extLst>
              </p14:cNvPr>
              <p14:cNvContentPartPr/>
              <p14:nvPr/>
            </p14:nvContentPartPr>
            <p14:xfrm>
              <a:off x="2126880" y="2531520"/>
              <a:ext cx="968040" cy="116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53EF82-3684-4194-843D-EEA998E980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7520" y="2522160"/>
                <a:ext cx="986760" cy="117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50C7B5-6B47-4941-BF10-17FA3688A48A}"/>
                  </a:ext>
                </a:extLst>
              </p14:cNvPr>
              <p14:cNvContentPartPr/>
              <p14:nvPr/>
            </p14:nvContentPartPr>
            <p14:xfrm>
              <a:off x="1981440" y="3614040"/>
              <a:ext cx="5424120" cy="253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50C7B5-6B47-4941-BF10-17FA3688A4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2080" y="3604680"/>
                <a:ext cx="5442840" cy="255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B977F6-64C2-4D44-9E6C-9215D36E40EE}"/>
                  </a:ext>
                </a:extLst>
              </p14:cNvPr>
              <p14:cNvContentPartPr/>
              <p14:nvPr/>
            </p14:nvContentPartPr>
            <p14:xfrm>
              <a:off x="5113800" y="1457280"/>
              <a:ext cx="3127680" cy="121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B977F6-64C2-4D44-9E6C-9215D36E40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440" y="1447920"/>
                <a:ext cx="3146400" cy="123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58439B-0BA0-40BF-8D41-C9F173055045}"/>
                  </a:ext>
                </a:extLst>
              </p14:cNvPr>
              <p14:cNvContentPartPr/>
              <p14:nvPr/>
            </p14:nvContentPartPr>
            <p14:xfrm>
              <a:off x="1650240" y="2891520"/>
              <a:ext cx="5782680" cy="315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58439B-0BA0-40BF-8D41-C9F1730550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0880" y="2882160"/>
                <a:ext cx="5801400" cy="317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BA0ED9-DC2F-42DC-844E-E8854A2AA344}"/>
                  </a:ext>
                </a:extLst>
              </p14:cNvPr>
              <p14:cNvContentPartPr/>
              <p14:nvPr/>
            </p14:nvContentPartPr>
            <p14:xfrm>
              <a:off x="2775960" y="2389320"/>
              <a:ext cx="4905000" cy="237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BA0ED9-DC2F-42DC-844E-E8854A2AA3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6600" y="2379960"/>
                <a:ext cx="4923720" cy="239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6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7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E50022-5CBE-4996-AC98-AD4B682C78BB}"/>
                  </a:ext>
                </a:extLst>
              </p14:cNvPr>
              <p14:cNvContentPartPr/>
              <p14:nvPr/>
            </p14:nvContentPartPr>
            <p14:xfrm>
              <a:off x="64080" y="227520"/>
              <a:ext cx="8900280" cy="569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E50022-5CBE-4996-AC98-AD4B682C78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20" y="218160"/>
                <a:ext cx="8919000" cy="571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B4E654-9C69-4B5F-955C-AF4C567E4824}"/>
                  </a:ext>
                </a:extLst>
              </p14:cNvPr>
              <p14:cNvContentPartPr/>
              <p14:nvPr/>
            </p14:nvContentPartPr>
            <p14:xfrm>
              <a:off x="1343160" y="5545080"/>
              <a:ext cx="899640" cy="5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B4E654-9C69-4B5F-955C-AF4C567E48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3800" y="5535720"/>
                <a:ext cx="918360" cy="7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A218E4-AAF7-48AE-8858-7DA5E371800D}"/>
                  </a:ext>
                </a:extLst>
              </p14:cNvPr>
              <p14:cNvContentPartPr/>
              <p14:nvPr/>
            </p14:nvContentPartPr>
            <p14:xfrm>
              <a:off x="3607920" y="1786680"/>
              <a:ext cx="5025240" cy="405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A218E4-AAF7-48AE-8858-7DA5E37180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8560" y="1777320"/>
                <a:ext cx="5043960" cy="407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9E5B08-FEE3-4E94-9D14-93ECD03CB022}"/>
                  </a:ext>
                </a:extLst>
              </p14:cNvPr>
              <p14:cNvContentPartPr/>
              <p14:nvPr/>
            </p14:nvContentPartPr>
            <p14:xfrm>
              <a:off x="3270240" y="2600640"/>
              <a:ext cx="2239560" cy="176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9E5B08-FEE3-4E94-9D14-93ECD03CB0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0880" y="2591280"/>
                <a:ext cx="2258280" cy="177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ABD8A0-091B-45E4-827B-7085E2644E7E}"/>
                  </a:ext>
                </a:extLst>
              </p14:cNvPr>
              <p14:cNvContentPartPr/>
              <p14:nvPr/>
            </p14:nvContentPartPr>
            <p14:xfrm>
              <a:off x="5259960" y="5543280"/>
              <a:ext cx="1065600" cy="82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ABD8A0-091B-45E4-827B-7085E2644E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0600" y="5533920"/>
                <a:ext cx="1084320" cy="84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B6EC44-DE59-406C-9AB3-0E008F573E23}"/>
                  </a:ext>
                </a:extLst>
              </p14:cNvPr>
              <p14:cNvContentPartPr/>
              <p14:nvPr/>
            </p14:nvContentPartPr>
            <p14:xfrm>
              <a:off x="4101120" y="5605560"/>
              <a:ext cx="550800" cy="76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B6EC44-DE59-406C-9AB3-0E008F573E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1760" y="5596200"/>
                <a:ext cx="569520" cy="77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4543AA-DA5C-40D8-AB86-906EE9D9386C}"/>
                  </a:ext>
                </a:extLst>
              </p14:cNvPr>
              <p14:cNvContentPartPr/>
              <p14:nvPr/>
            </p14:nvContentPartPr>
            <p14:xfrm>
              <a:off x="8155080" y="5453640"/>
              <a:ext cx="578880" cy="780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4543AA-DA5C-40D8-AB86-906EE9D938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5720" y="5444280"/>
                <a:ext cx="597600" cy="79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0BD368-A7BF-4DCF-994A-6A27EE9EDAE5}"/>
                  </a:ext>
                </a:extLst>
              </p14:cNvPr>
              <p14:cNvContentPartPr/>
              <p14:nvPr/>
            </p14:nvContentPartPr>
            <p14:xfrm>
              <a:off x="4516560" y="5559840"/>
              <a:ext cx="3731040" cy="70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0BD368-A7BF-4DCF-994A-6A27EE9EDA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7200" y="5550480"/>
                <a:ext cx="3749760" cy="72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80A567-AA3A-4226-8A2E-53FF98D34B59}"/>
                  </a:ext>
                </a:extLst>
              </p14:cNvPr>
              <p14:cNvContentPartPr/>
              <p14:nvPr/>
            </p14:nvContentPartPr>
            <p14:xfrm>
              <a:off x="345960" y="2332800"/>
              <a:ext cx="2262240" cy="199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80A567-AA3A-4226-8A2E-53FF98D34B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00" y="2323440"/>
                <a:ext cx="2280960" cy="201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049DC-FAC9-4592-987D-7CB110E245F3}"/>
                  </a:ext>
                </a:extLst>
              </p14:cNvPr>
              <p14:cNvContentPartPr/>
              <p14:nvPr/>
            </p14:nvContentPartPr>
            <p14:xfrm>
              <a:off x="5757480" y="1793520"/>
              <a:ext cx="2614320" cy="964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049DC-FAC9-4592-987D-7CB110E24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8120" y="1784160"/>
                <a:ext cx="2633040" cy="98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BEACF2-FD9A-4FB2-8ADB-142245D1DFA7}"/>
                  </a:ext>
                </a:extLst>
              </p14:cNvPr>
              <p14:cNvContentPartPr/>
              <p14:nvPr/>
            </p14:nvContentPartPr>
            <p14:xfrm>
              <a:off x="574920" y="3338640"/>
              <a:ext cx="4972320" cy="248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BEACF2-FD9A-4FB2-8ADB-142245D1DF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560" y="3329280"/>
                <a:ext cx="4991040" cy="250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047554-4CC9-4CFF-9F61-370C7C24EDB8}"/>
                  </a:ext>
                </a:extLst>
              </p14:cNvPr>
              <p14:cNvContentPartPr/>
              <p14:nvPr/>
            </p14:nvContentPartPr>
            <p14:xfrm>
              <a:off x="283320" y="122760"/>
              <a:ext cx="8536680" cy="617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047554-4CC9-4CFF-9F61-370C7C24ED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960" y="113400"/>
                <a:ext cx="8555400" cy="619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C7C4C8-F8C9-4743-AFA2-E17846003481}"/>
                  </a:ext>
                </a:extLst>
              </p14:cNvPr>
              <p14:cNvContentPartPr/>
              <p14:nvPr/>
            </p14:nvContentPartPr>
            <p14:xfrm>
              <a:off x="1100880" y="276480"/>
              <a:ext cx="6849000" cy="92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C7C4C8-F8C9-4743-AFA2-E178460034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1520" y="267120"/>
                <a:ext cx="6867720" cy="93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C3F1FF-85C4-4528-9DCE-8C459B40378B}"/>
                  </a:ext>
                </a:extLst>
              </p14:cNvPr>
              <p14:cNvContentPartPr/>
              <p14:nvPr/>
            </p14:nvContentPartPr>
            <p14:xfrm>
              <a:off x="2124000" y="2424960"/>
              <a:ext cx="4946040" cy="201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C3F1FF-85C4-4528-9DCE-8C459B4037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4640" y="2415600"/>
                <a:ext cx="4964760" cy="203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D74896-18FB-42FF-9215-D8DEEBDB86E8}"/>
                  </a:ext>
                </a:extLst>
              </p14:cNvPr>
              <p14:cNvContentPartPr/>
              <p14:nvPr/>
            </p14:nvContentPartPr>
            <p14:xfrm>
              <a:off x="3422160" y="1775880"/>
              <a:ext cx="2590200" cy="395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D74896-18FB-42FF-9215-D8DEEBDB86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800" y="1766520"/>
                <a:ext cx="2608920" cy="397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A964CF-1214-41A1-9049-411C8B9B54AA}"/>
                  </a:ext>
                </a:extLst>
              </p14:cNvPr>
              <p14:cNvContentPartPr/>
              <p14:nvPr/>
            </p14:nvContentPartPr>
            <p14:xfrm>
              <a:off x="2193840" y="508320"/>
              <a:ext cx="4472640" cy="517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A964CF-1214-41A1-9049-411C8B9B54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480" y="498960"/>
                <a:ext cx="4491360" cy="519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325BF0-15A5-468A-8334-1C00275CCEE2}"/>
                  </a:ext>
                </a:extLst>
              </p14:cNvPr>
              <p14:cNvContentPartPr/>
              <p14:nvPr/>
            </p14:nvContentPartPr>
            <p14:xfrm>
              <a:off x="8039880" y="2713320"/>
              <a:ext cx="340560" cy="19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325BF0-15A5-468A-8334-1C00275CCE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0520" y="2703960"/>
                <a:ext cx="359280" cy="21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9B0420-6E72-46EC-AD69-93F81465D832}"/>
                  </a:ext>
                </a:extLst>
              </p14:cNvPr>
              <p14:cNvContentPartPr/>
              <p14:nvPr/>
            </p14:nvContentPartPr>
            <p14:xfrm>
              <a:off x="1155600" y="1874880"/>
              <a:ext cx="6628680" cy="419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9B0420-6E72-46EC-AD69-93F81465D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240" y="1865520"/>
                <a:ext cx="6647400" cy="421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8A5105-CB2D-4733-920F-F7EF06997272}"/>
                  </a:ext>
                </a:extLst>
              </p14:cNvPr>
              <p14:cNvContentPartPr/>
              <p14:nvPr/>
            </p14:nvContentPartPr>
            <p14:xfrm>
              <a:off x="1229760" y="3110760"/>
              <a:ext cx="6636960" cy="63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8A5105-CB2D-4733-920F-F7EF069972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00" y="3101400"/>
                <a:ext cx="6655680" cy="65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3AA98-6FA0-4825-8D5E-7DEC4180BAA5}"/>
                  </a:ext>
                </a:extLst>
              </p14:cNvPr>
              <p14:cNvContentPartPr/>
              <p14:nvPr/>
            </p14:nvContentPartPr>
            <p14:xfrm>
              <a:off x="1948320" y="3732840"/>
              <a:ext cx="4095000" cy="59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3AA98-6FA0-4825-8D5E-7DEC4180BA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960" y="3723480"/>
                <a:ext cx="4113720" cy="60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2A9213-69CF-41CD-A2EC-2682B36E92FE}"/>
                  </a:ext>
                </a:extLst>
              </p14:cNvPr>
              <p14:cNvContentPartPr/>
              <p14:nvPr/>
            </p14:nvContentPartPr>
            <p14:xfrm>
              <a:off x="913320" y="2314080"/>
              <a:ext cx="6546600" cy="326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2A9213-69CF-41CD-A2EC-2682B36E9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960" y="2304720"/>
                <a:ext cx="6565320" cy="328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37E0A7-A615-4537-B7C1-D98E3A8D6B68}"/>
                  </a:ext>
                </a:extLst>
              </p14:cNvPr>
              <p14:cNvContentPartPr/>
              <p14:nvPr/>
            </p14:nvContentPartPr>
            <p14:xfrm>
              <a:off x="861480" y="761040"/>
              <a:ext cx="7060320" cy="453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37E0A7-A615-4537-B7C1-D98E3A8D6B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120" y="751680"/>
                <a:ext cx="7079040" cy="455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F45D30-0272-4951-8A29-3DEA2069BB68}"/>
                  </a:ext>
                </a:extLst>
              </p14:cNvPr>
              <p14:cNvContentPartPr/>
              <p14:nvPr/>
            </p14:nvContentPartPr>
            <p14:xfrm>
              <a:off x="7067160" y="2057760"/>
              <a:ext cx="395280" cy="38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F45D30-0272-4951-8A29-3DEA2069BB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7800" y="2048400"/>
                <a:ext cx="414000" cy="40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46919A-A593-423B-A997-9D2973C6F06E}"/>
                  </a:ext>
                </a:extLst>
              </p14:cNvPr>
              <p14:cNvContentPartPr/>
              <p14:nvPr/>
            </p14:nvContentPartPr>
            <p14:xfrm>
              <a:off x="7436520" y="2281320"/>
              <a:ext cx="485640" cy="51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46919A-A593-423B-A997-9D2973C6F0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7160" y="2271960"/>
                <a:ext cx="504360" cy="53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15868C-FF80-4ECF-B0A6-18CB7A1284D7}"/>
                  </a:ext>
                </a:extLst>
              </p14:cNvPr>
              <p14:cNvContentPartPr/>
              <p14:nvPr/>
            </p14:nvContentPartPr>
            <p14:xfrm>
              <a:off x="4281120" y="1514160"/>
              <a:ext cx="1674720" cy="306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15868C-FF80-4ECF-B0A6-18CB7A1284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1760" y="1504800"/>
                <a:ext cx="1693440" cy="308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9EF7DE-F6A7-4332-9ECA-98510837981F}"/>
                  </a:ext>
                </a:extLst>
              </p14:cNvPr>
              <p14:cNvContentPartPr/>
              <p14:nvPr/>
            </p14:nvContentPartPr>
            <p14:xfrm>
              <a:off x="5030280" y="2104920"/>
              <a:ext cx="480600" cy="38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9EF7DE-F6A7-4332-9ECA-985108379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0920" y="2095560"/>
                <a:ext cx="499320" cy="40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717704-4D61-4BA3-BDAB-3986256FF029}"/>
                  </a:ext>
                </a:extLst>
              </p14:cNvPr>
              <p14:cNvContentPartPr/>
              <p14:nvPr/>
            </p14:nvContentPartPr>
            <p14:xfrm>
              <a:off x="4068720" y="2622240"/>
              <a:ext cx="992160" cy="81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717704-4D61-4BA3-BDAB-3986256FF0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9360" y="2612880"/>
                <a:ext cx="1010880" cy="83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3746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PMingLiU</vt:lpstr>
      <vt:lpstr>Arial</vt:lpstr>
      <vt:lpstr>Arial Rounded MT Bold</vt:lpstr>
      <vt:lpstr>Symbol</vt:lpstr>
      <vt:lpstr>Tahoma</vt:lpstr>
      <vt:lpstr>Times</vt:lpstr>
      <vt:lpstr>Times New Roman</vt:lpstr>
      <vt:lpstr>Default Design</vt:lpstr>
      <vt:lpstr>Equation</vt:lpstr>
      <vt:lpstr>  Computer Vision   EE/CSE 576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161</cp:revision>
  <dcterms:created xsi:type="dcterms:W3CDTF">2005-09-19T20:30:33Z</dcterms:created>
  <dcterms:modified xsi:type="dcterms:W3CDTF">2022-05-02T21:47:47Z</dcterms:modified>
</cp:coreProperties>
</file>