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3.xml" ContentType="application/inkml+xml"/>
  <Override PartName="/ppt/ink/ink4.xml" ContentType="application/inkml+xml"/>
  <Override PartName="/ppt/notesSlides/notesSlide6.xml" ContentType="application/vnd.openxmlformats-officedocument.presentationml.notesSlide+xml"/>
  <Override PartName="/ppt/ink/ink5.xml" ContentType="application/inkml+xml"/>
  <Override PartName="/ppt/notesSlides/notesSlide7.xml" ContentType="application/vnd.openxmlformats-officedocument.presentationml.notesSlide+xml"/>
  <Override PartName="/ppt/ink/ink6.xml" ContentType="application/inkml+xml"/>
  <Override PartName="/ppt/ink/ink7.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8.xml" ContentType="application/inkml+xml"/>
  <Override PartName="/ppt/ink/ink9.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0.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ink/ink11.xml" ContentType="application/inkml+xml"/>
  <Override PartName="/ppt/ink/ink12.xml" ContentType="application/inkml+xml"/>
  <Override PartName="/ppt/ink/ink13.xml" ContentType="application/inkml+xml"/>
  <Override PartName="/ppt/notesSlides/notesSlide15.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notesSlides/notesSlide16.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584"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91" r:id="rId77"/>
    <p:sldId id="293" r:id="rId78"/>
    <p:sldId id="287" r:id="rId79"/>
    <p:sldId id="294" r:id="rId80"/>
    <p:sldId id="297" r:id="rId81"/>
    <p:sldId id="335" r:id="rId82"/>
    <p:sldId id="290" r:id="rId83"/>
    <p:sldId id="371" r:id="rId84"/>
    <p:sldId id="372" r:id="rId85"/>
    <p:sldId id="336" r:id="rId86"/>
    <p:sldId id="337" r:id="rId87"/>
    <p:sldId id="338" r:id="rId88"/>
    <p:sldId id="375" r:id="rId89"/>
    <p:sldId id="376" r:id="rId90"/>
    <p:sldId id="377" r:id="rId91"/>
    <p:sldId id="378" r:id="rId92"/>
    <p:sldId id="379" r:id="rId93"/>
    <p:sldId id="380" r:id="rId94"/>
    <p:sldId id="381" r:id="rId95"/>
    <p:sldId id="382" r:id="rId96"/>
    <p:sldId id="383" r:id="rId97"/>
    <p:sldId id="384" r:id="rId98"/>
    <p:sldId id="385" r:id="rId99"/>
    <p:sldId id="374"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380" y="64"/>
      </p:cViewPr>
      <p:guideLst>
        <p:guide orient="horz" pos="2160"/>
        <p:guide pos="2880"/>
      </p:guideLst>
    </p:cSldViewPr>
  </p:slideViewPr>
  <p:notesTextViewPr>
    <p:cViewPr>
      <p:scale>
        <a:sx n="1" d="1"/>
        <a:sy n="1" d="1"/>
      </p:scale>
      <p:origin x="0" y="0"/>
    </p:cViewPr>
  </p:notesTextViewPr>
  <p:sorterViewPr>
    <p:cViewPr>
      <p:scale>
        <a:sx n="100" d="100"/>
        <a:sy n="100" d="100"/>
      </p:scale>
      <p:origin x="0" y="-199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DEC9-4AFD-99C5-C53E62332D9D}"/>
            </c:ext>
          </c:extLst>
        </c:ser>
        <c:dLbls>
          <c:showLegendKey val="0"/>
          <c:showVal val="0"/>
          <c:showCatName val="0"/>
          <c:showSerName val="0"/>
          <c:showPercent val="0"/>
          <c:showBubbleSize val="0"/>
        </c:dLbls>
        <c:axId val="46923776"/>
        <c:axId val="46926080"/>
      </c:scatterChart>
      <c:valAx>
        <c:axId val="469237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926080"/>
        <c:crosses val="autoZero"/>
        <c:crossBetween val="midCat"/>
      </c:valAx>
      <c:valAx>
        <c:axId val="4692608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23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41C1-44A0-BB6A-704AD644F98F}"/>
            </c:ext>
          </c:extLst>
        </c:ser>
        <c:dLbls>
          <c:showLegendKey val="0"/>
          <c:showVal val="0"/>
          <c:showCatName val="0"/>
          <c:showSerName val="0"/>
          <c:showPercent val="0"/>
          <c:showBubbleSize val="0"/>
        </c:dLbls>
        <c:axId val="46984576"/>
        <c:axId val="47269760"/>
      </c:scatterChart>
      <c:valAx>
        <c:axId val="469845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269760"/>
        <c:crosses val="autoZero"/>
        <c:crossBetween val="midCat"/>
      </c:valAx>
      <c:valAx>
        <c:axId val="4726976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845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AC87-4288-8D9B-B437F7FB03F0}"/>
            </c:ext>
          </c:extLst>
        </c:ser>
        <c:dLbls>
          <c:showLegendKey val="0"/>
          <c:showVal val="0"/>
          <c:showCatName val="0"/>
          <c:showSerName val="0"/>
          <c:showPercent val="0"/>
          <c:showBubbleSize val="0"/>
        </c:dLbls>
        <c:axId val="34959360"/>
        <c:axId val="34961664"/>
      </c:scatterChart>
      <c:valAx>
        <c:axId val="34959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961664"/>
        <c:crosses val="autoZero"/>
        <c:crossBetween val="midCat"/>
      </c:valAx>
      <c:valAx>
        <c:axId val="3496166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49593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32A-4894-8806-382C36EDCA0D}"/>
            </c:ext>
          </c:extLst>
        </c:ser>
        <c:dLbls>
          <c:showLegendKey val="0"/>
          <c:showVal val="0"/>
          <c:showCatName val="0"/>
          <c:showSerName val="0"/>
          <c:showPercent val="0"/>
          <c:showBubbleSize val="0"/>
        </c:dLbls>
        <c:axId val="35000704"/>
        <c:axId val="35003008"/>
      </c:scatterChart>
      <c:valAx>
        <c:axId val="35000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003008"/>
        <c:crosses val="autoZero"/>
        <c:crossBetween val="midCat"/>
      </c:valAx>
      <c:valAx>
        <c:axId val="3500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5000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D87-4396-89BD-C99004C4754B}"/>
            </c:ext>
          </c:extLst>
        </c:ser>
        <c:dLbls>
          <c:showLegendKey val="0"/>
          <c:showVal val="0"/>
          <c:showCatName val="0"/>
          <c:showSerName val="0"/>
          <c:showPercent val="0"/>
          <c:showBubbleSize val="0"/>
        </c:dLbls>
        <c:axId val="47409024"/>
        <c:axId val="47415680"/>
      </c:scatterChart>
      <c:valAx>
        <c:axId val="474090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415680"/>
        <c:crosses val="autoZero"/>
        <c:crossBetween val="midCat"/>
      </c:valAx>
      <c:valAx>
        <c:axId val="47415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74090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06:36.270"/>
    </inkml:context>
    <inkml:brush xml:id="br0">
      <inkml:brushProperty name="width" value="0.05292" units="cm"/>
      <inkml:brushProperty name="height" value="0.05292" units="cm"/>
      <inkml:brushProperty name="color" value="#FF0000"/>
    </inkml:brush>
  </inkml:definitions>
  <inkml:trace contextRef="#ctx0" brushRef="#br0">17797 2287 586 0,'-1'0'151'0,"1"4"-222"0,0 3-2 16,-1-7 18-16,1 0 33 16,-1 7 27-16,0 6 8 15,-2-2 17-15,-7 26 3 16,10-29 0-16,-1-1-7 16,1 5-16-16,-3 4-5 15,2 5-4-15,0 1 0 16,0 2 0-16,1-1 0 0,0 2 2 15,1-3-1-15,4-6 1 16,-1-1 0-16,1-8 0 16,0-1 0-16,-4-1-1 15,2-3 1-15,-2 1 0 16,-1-3-1-16,0 0 1 16,0 0 1-16,0 0 0 15,0 0 2-15,0 0 3 16,0 0 3-16,0 0 3 15,0 0 1-15,0 0 0 16,0 0-2-16,0 0-3 16,0 0-2-16,0 0-5 15,0-1-2-15,0-1-2 16,0 1-1-16,6-3-2 16,9 0-2-16,28-42-2 0,-24 31 0 15,0-1 1 1,0-4 1-16,7 0 1 0,0-2 0 15,4 2-4-15,3 0-1 16,-1 6-8-16,-1 0-6 16,0-1-12-16,-2 4-7 15,0 3-24-15,-3-2-12 16,2 4-38-16,0-2-27 16,-3-2 93-16</inkml:trace>
</inkml:ink>
</file>

<file path=ppt/ink/ink1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24:29.135"/>
    </inkml:context>
    <inkml:brush xml:id="br0">
      <inkml:brushProperty name="width" value="0.05292" units="cm"/>
      <inkml:brushProperty name="height" value="0.05292" units="cm"/>
      <inkml:brushProperty name="color" value="#FF0000"/>
    </inkml:brush>
  </inkml:definitions>
  <inkml:trace contextRef="#ctx0" brushRef="#br0">6239 6714 156 0,'0'0'15'15,"0"0"-16"-15</inkml:trace>
  <inkml:trace contextRef="#ctx0" brushRef="#br0" timeOffset="1880.795">6236 6724 188 0,'0'3'107'0,"-1"-1"-21"16,0 1-23-16,0-2-33 15,1-1-11-15,-1 0-6 16,-2-1 5-16,0-1 15 0,-1 0 7 16,1 0 6-16,-1 0-2 15,1-1-4-15,0 0-4 16,-1 0-3-16,1 0 0 15,-2 0 0-15,-1-2-1 16,-1 0-8-16,-1 0-5 16,-4-4-12-16,-35-22 0 0,29 20-1 15,-5-3-1-15,-1 0 1 16,-2-4-2-16,-6-1 0 16,0 1 0-16,1 2 1 15,-3 3 5-15,3 0 4 16,3 4-1-16,-2 0-2 15,-5 2-7-15,-6 2-8 16,-6 0 0-16,-7 0 1 16,4 3 0-16,1-2 3 15,-2 3-2-15,5 0-1 16,-1 0 0-16,2 1 1 16,-1 1 0-16,-2 0 2 15,0 1 0-15,1 0 0 16,2-1-1-16,-6 1-5 15,3 1-7-15,-4 2-11 16,0 2-10-16,-5 0 3 16,-3 1 5-16,-11 5 2 0,-6 2 7 15,1 4 4-15,4 2 1 16,8-1 10-16,-2-3 2 16,1-1 0-16,0 0 0 15,-5 0 0-15,7 0 0 16,1-2 1-16,4 1 0 15,3 1-1-15,-2 2 0 16,-6 5-1-16,-10-4 0 16,-4 11 1-16,-4 0-1 0,5 1 1 15,0 3 0-15,3-3-1 16,0 2 0-16,-3 9-2 16,5-1-1-16,7 3-4 15,5-5-1-15,12-4-5 16,-1-2-3-16,5-1 4 15,1 0 1 1,4-1 3-16,3-3 3 0,9-5 0 16,2-4-1-16,5-5 2 15,3 0 0-15,5-4 3 16,1 3 1 0,6-1-1-16,1-2-3 0,2 3-4 15,2-2 1-15,4 3 4 16,2 4 4-16,4 3 5 15,6 1 1-15,0 2 1 16,5-1 0-16,1-4-4 16,3 0 0-16,1 0-2 0,2 4 2 15,-2 2 0-15,1 1 1 16,2-1 0-16,-5-3 1 16,4-3 6-16,-2 2 3 15,2-7 5-15,1 3 2 16,4-3-2-16,2-3-1 15,3 1-3-15,4-3-2 16,1 0 0-16,2 1 1 16,0-5-1-16,-2 1 1 0,1 1 3 15,-2-2-1-15,2 2 2 16,3-3-2-16,0 0 0 16,2 1 2-16,-1-1-2 15,1 2 3-15,0 0-6 16,-1-2-2-16,-2 0-3 15,0-1-3-15,-1 2-1 16,4-1-2-16,4 3 3 16,2-1-1-16,2 0 2 15,-1-3 4-15,-2-1 5 16,-1-2 2-16,3-3 3 16,2-1 1-16,2-3-3 15,1 0 1-15,3 1-3 16,-3-1 0-16,-6-1 2 15,-3-1-2-15,-5-3-1 16,0 2-2-16,2-2-5 16,0 2-1-16,2 2 2 0,-2 0 1 15,3 4 1-15,-6-1 1 16,-2-2-3-16,0 0-1 16,0 0-3-16,2 1-1 15,3 0-1-15,-1 2-1 16,-4-2 0-16,-1-1 0 15,-3-1 1-15,1 1-1 16,-6 0 1-16,-4 3 0 16,-1-2 0-16,0 0 1 0,2-3 2 15,2 1 0-15,1-3 0 16,-4 0 0-16,3-2-1 16,-3-1-1-16,-2 2-1 15,-3-1 0-15,-4 6 3 16,-2-1 2-16,-4-1 2 15,-3 4 0-15,-2-6-4 16,-2 1-1-16,2 0-2 16,3 0-1-16,-3 3 1 15,6 2-1-15,-6-2 1 16,2-2-1-16,0-3 1 16,-1-3-1-16,4-4-1 15,-6-2 1-15,5 1-1 16,-4 0 2-16,0 1 0 15,3 2 0-15,-3-1 1 0,-2 0-1 16,1 3 0 0,-4-2 0-16,1 4 1 0,-1-1 1 15,-2 1 0 1,1-4 0-16,-2-6 0 0,0-2-1 16,0-4-1-16,-2 3-1 15,-2 1 6-15,0 6 3 16,-2 2 3-16,-3-2 1 15,0 0-7-15,1-2-5 16,-3-5-3-16,0 1-2 0,0-1-3 16,-1-1 0-16,-1 3-3 15,0 2 1-15,-4 5-5 16,0-2-2-16,-4-2-5 16,2-3 0-16,-1 0 7 15,-3 0 3-15,3 1 2 16,-2 1 0-16,0-1-19 15,0 2-11-15,-5 0-3 16,0 2-1-16,-6 0 18 16,1 2 12-16,-2 2 7 15,0 0-1-15,-4 2-15 16,-3 3-11-16,-5 2-32 16,-4 1-14-16,3 2-4 15,-1 4-31-15,-6 7 78 16</inkml:trace>
</inkml:ink>
</file>

<file path=ppt/ink/ink1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28:57.810"/>
    </inkml:context>
    <inkml:brush xml:id="br0">
      <inkml:brushProperty name="width" value="0.05292" units="cm"/>
      <inkml:brushProperty name="height" value="0.05292" units="cm"/>
      <inkml:brushProperty name="color" value="#FF0000"/>
    </inkml:brush>
  </inkml:definitions>
  <inkml:trace contextRef="#ctx0" brushRef="#br0">18945 5855 338 0,'13'3'126'15,"-1"-2"-89"-15,6 2-36 16,2-3 0-16,-3 0 0 0,-2 1 1 16,-5-2 5-16,0 1 6 15,-6-2 21-15,3 0 0 16,-1 2-4-16,-3-4-4 16,3 4-18-16,-4-1 0 15,-2 1 8-15,0-1 2 16,2 0 2-16,15-1-2 15,30-8-7-15,-30 6-3 16,3 1-2-16,4 0 1 16,3 3 5-16,3-1 4 15,1 1 7-15,0 0 3 0,2-1 2 16,2 2-2-16,1-5 0 16,-1 2-3-16,1-1-3 15,0-1-1-15,1 3-6 16,-5 1 0-16,-1 0-1 15,-1-1 0-15,-3 1-2 16,4 0 1-16,5-3 4 16,-1 3 4-16,5-3 3 15,3 2 0-15,0 1-7 16,4 1-5-16,-5-1-5 16,-4-1-2-16,-1 0-1 15,-3-2 2-15,2 3 4 16,3 0 2-16,2-1 2 15,0 2 1-15,2 2-1 16,-2-3 1-16,0 2-2 0,-5-1-1 16,-1 5 0-1,0 0-1-15,-4-2 2 0,0 2 1 16,-3-5 0-16,0 2 0 16,4-2 0-16,0-1-1 15,5 2 2-15,-2-1-1 16,2 6-3-16,1 0 0 15,-2-5-1-15,3 5-2 16,0-2 1 0,0 1-1-16,-7 2-1 0,0-3-1 0,0 1 0 15,3-2 0-15,8 3 0 16,-2 1 1-16,2-1 1 16,2 1 0-16,2 0-1 15,0-1 0-15,1-2-2 16,-2 2 1-16,-6-3 0 15,3-1 1-15,0 2 1 16,-1-3 0-16,5 2 1 16,-2-3-1-16,4 1 0 15,1-2 0-15,3 0 0 16,-2 0 0-16,-7-2-2 16,1 1 0-16,-5-2-1 15,6 2 0-15,3 1 0 16,-4-1 0-16,3 2-1 15,-2 1-1-15,2 2 0 16,-2-1 0-16,0 2 0 0,-4-2 0 16,1 1-1-16,3-1 1 15,-1-2-1-15,2 4 1 16,3-1 0-16,-3-3 0 16,4 1 0-16,0-1 0 15,-3 0 0-15,-4 3 0 16,0-3 0-16,-2 1 0 15,2-1 1-15,1-1 0 16,-1 0 2-16,-1 0 3 0,-5 0 2 16,-1-1 3-16,-7 1-1 15,0 0 0-15,-7-1 0 16,-2 2 2-16,-2 0-2 16,-11-1-1-16,2 2-5 15,1-2-1-15,-5 0-2 16,4 0 0-16,-5 1-1 15,-2 0-2-15,2 0-35 16,-5-1-48-16,0 0 54 16</inkml:trace>
</inkml:ink>
</file>

<file path=ppt/ink/ink1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31:23.212"/>
    </inkml:context>
    <inkml:brush xml:id="br0">
      <inkml:brushProperty name="width" value="0.05292" units="cm"/>
      <inkml:brushProperty name="height" value="0.05292" units="cm"/>
      <inkml:brushProperty name="color" value="#FF0000"/>
    </inkml:brush>
  </inkml:definitions>
  <inkml:trace contextRef="#ctx0" brushRef="#br0">4713 7999 570 0,'-38'2'194'0,"7"-1"-185"16,9 1-2-16,5 1-3 16,2-1-2-16,2 1-2 15,1 2-1-15,0 0 2 16,-2-1 1-16,-2 2 0 15,-1-3 1-15,1 1 0 16,1 1-1-16,2-3-1 0,0 1-1 16,2 1-4-1,-2 2-4-15,-3 4-19 16,0 4-9-16,-3 12-11 0,0 10 1 16,-3 15 10-1,-1 5 8-15,-3 10 11 0,0 2 3 16,2 1 8-16,3 6 2 15,-1 1 3-15,4-1 1 16,3 7 0-16,2-2 0 16,5-2 0-16,1 3-1 0,5-3 1 15,2-5 0-15,3-3 1 16,1-3 0-16,4-6 1 16,-1 1 0-16,2 6-1 15,1 1 1-15,0 1-2 16,3-2 0-16,4 0 0 15,4-2-1-15,6 2 1 16,-5 10-1-16,0-3 0 16,-3 1 0-16,-3 6 1 15,5-11 0-15,-1-1 0 16,-4 0 1-16,-7-8 5 16,1-5 6-16,-4-7 8 15,6-6 2-15,3-2-2 16,0 1-5-16,4 1-7 15,1-4-1-15,1-3-2 16,3-2 2-16,0-2-1 16,1-2 0-16,2-4 3 0,-1 1-1 15,2-8 0-15,1 1-1 16,-1-7-2-16,-2-3-1 16,-2-3-2-16,-1-2 0 15,4 1-1-15,-3 0 0 16,4-1-1-16,2-2 1 15,0-4-1-15,1-1 1 0,3-3-1 16,0-2 1 0,0 0 1-16,0-2-1 0,-2 0 1 15,3-4 3-15,-4-7 3 16,3-4 1-16,-1-8 3 16,-4-3-1-16,-3 0-1 15,-1 0-1-15,-2 0-2 16,-1-3 1-16,0-4 0 15,-2-5 1-15,-1-1 5 16,0-1 0-16,-1-7 0 16,1 1-1-16,-5-5-3 15,-1 1-2-15,-1 1-2 16,-2-2 0-16,-2-3-2 16,-1-7-1-16,-3-9-1 15,0-2-1-15,0-9-1 16,-3 2 0-16,-1 2-1 15,-1 1 1-15,-3 8 1 16,-2 7 4-16,-6 9 5 0,-1 5 1 16,-6 3 0-16,-1-1-4 15,1 0-10-15,-2-1-2 16,0-4-4-16,1 1-1 16,1 0 2-16,-1 3-3 15,-3-1-3-15,-2-1-5 16,-4-3-8-1,-3-1 3-15,-5 0 4 0,-2 4 7 16,-4 9 11-16,0 2-2 0,-1 10 2 16,4 4 1-16,-1 4-2 15,3 3 4-15,3 2-1 16,2 3 1-16,-1 0 2 16,2 5-2-16,-4 1 3 15,2-2 3-15,-2-3 10 16,1 0 4-16,4 3 9 15,-1-1-1-15,3 3-10 16,0 1-7-16,-1 2-28 16,0 3-26-16,1 7 26 15</inkml:trace>
  <inkml:trace contextRef="#ctx0" brushRef="#br0" timeOffset="1753.29">4862 13000 920 0,'-13'9'332'0,"1"-6"-279"0,4 2-14 16,2-2-17-16,5 0-6 16,-3-2-1-16,3-1 1 15,0 0 3-15,0 0 1 16,0 0-3-16,-8 3-3 16,-7 4-3-16,-32 20-5 15,21-19-3-15,0 2-1 0,-6 0-3 16,1 3-1-16,-4 5-4 15,0 7-4-15,-2 12-4 16,2 3-5-16,2 10-9 16,2 4-4-16,4 15-19 15,2 4 0-15,3 12 2 16,0 3 6-16,-1-3 26 16,-3 3 8-16,1-3 10 15,-3 0 2-15,2 2 1 16,2-4 1-16,1 4 0 15,1 6 0-15,2 0-2 16,1 2-1-16,2-4-1 16,3-6 1-16,3 1 0 15,2-1 1-15,4 2-2 16,3-4 0-16,3-4-2 16,5 7-3-16,5-4-1 15,1 4 1-15,6 5 0 0,1-9 2 16,5 6 1-16,1 2-1 15,4-5 1-15,3 7-1 16,0-6 0-16,0-4 1 16,1 4 1-16,-2-9 1 15,-5 0 1-15,-6-5 2 16,-7-19 0-16,0-2 0 16,3-19-2-16,5-3-2 15,6-6-1-15,2-7-3 16,2-4-2-16,2-6 0 0,2-6-1 15,2-1 0-15,2-6 1 16,-2-2 1-16,4-5 1 16,-3-1-1-16,-3-7 1 15,0-3 1-15,-3-8 1 16,0-8 1-16,0-5 1 16,-2-3 2-16,0-8 0 15,-1 2 0-15,1-1-1 16,1 2 0-16,2 0-1 15,0 0 0 1,-2-5 1-16,-2-5 0 0,-1-8 1 16,-4 4-1-16,-1-5 2 15,-3 1-1-15,-5 3 0 16,0-3 0-16,-6-5 0 16,-2 2 0-16,-1 5 0 15,-3-1 1-15,1 6-1 0,-3-1 0 16,0-2-2-16,0 0 0 15,-1 3 0-15,1 3 0 16,-1 7 0-16,-2 2 0 16,-3-3 0-16,0 4 0 15,-3 5 0-15,-2-4-1 16,-2 0-1-16,-5-2 1 16,-5-3-1-16,-3 4 2 15,-3 6 0-15,-2 1 0 0,-3-1 2 16,0 2-2-16,-4 3 0 15,0-3 0-15,2-3-2 16,3-4 0-16,3 1-4 16,0 1-2-1,0 0 0-15,-4 3-2 0,1 1-2 16,3 4-4-16,1 0-4 16,1-1-3-16,5-5 3 15,0-2 4-15,5 8 6 16,2 3 2-16,2 9 2 15,1 1 0-15,2-3-9 16,0 2-9-16,1-8-23 16,-1 3-16-16,3 0-41 15,-1-4-32-15,1-4 86 16</inkml:trace>
</inkml:ink>
</file>

<file path=ppt/ink/ink1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33:28.873"/>
    </inkml:context>
    <inkml:brush xml:id="br0">
      <inkml:brushProperty name="width" value="0.05292" units="cm"/>
      <inkml:brushProperty name="height" value="0.05292" units="cm"/>
      <inkml:brushProperty name="color" value="#FF0000"/>
    </inkml:brush>
  </inkml:definitions>
  <inkml:trace contextRef="#ctx0" brushRef="#br0">8161 8947 6 0,'19'-4'5'0,"1"3"2"16,-5 1-2-16,1 2 0 16,1 4 0-16,-6 2 0 15,6 2 1-15,-4 1-1 16,-1 0 1-16,1 8 0 16,-2 1 0-16,1 10 1 15,-2 3 0-15,-2 0-1 16,0 3 0-16,-2-3-1 15,-1 1 1-15,2 0 2 16,-2 0 1-16,-1 2 3 16,2 3 1-16,-4-4 4 15,-1 2 4-15,1 3 6 0,-1 0 2 16,2 5 1-16,-1-3-3 16,0-7-4-16,1-2-1 15,-2-4-3-15,0-1 0 16,-1-1 1-16,2 3 0 15,-1 0 2-15,1 0 0 16,0 0-2-16,-2-1-1 16,0 6-3-16,1-1 1 15,-1 7-1-15,0-1-1 16,0-4-2-16,1 1-2 0,-1-4-3 16,1-2-1-16,2 0-1 15,-1-1-1-15,0 0 1 16,1-3 0-16,-1-1 4 15,0 0 0-15,-1-3 1 16,3 3 2-16,-2 0-4 16,0 3 0-16,3 2-4 15,-2-5-2-15,3 2-3 16,3-5-15-16,5-6-135 16,5-3 109-16</inkml:trace>
  <inkml:trace contextRef="#ctx0" brushRef="#br0" timeOffset="1957.018">7804 8957 608 0,'25'27'213'16,"-25"-27"-202"-16,0 0-48 0,0 0-23 15,0 0 0-15,0 0 20 16,0 0 24-16,0 0 28 16,0 0 10-16,0 0 10 15,0 0-1-15,0 0-9 16,0 0-9-16,0 0-15 15,0 0-4-15,0 0-10 16,0 0-2-16,0 0 0 16,0 0 3-16,0 0 7 15,3 0 2-15,12 6 2 16,3 3 0-16,34 25 0 16,-29-18 0-16,1 5 1 15,-2-5 1-15,-2 0 1 16,-3 0 0-16,-1-4 1 15,-1 1-1-15,1 0 0 16,1-4 0-16,-1 3 0 16,2-2 0-16,1-2 0 0,-1 3 0 15,3-3 1-15,0 0 0 16,0-1 0-16,2-2 0 16,5 6 0-16,-2-3 0 15,-2 1-1-15,-1 3 1 16,-5-2-1-16,-2 0 0 15,-2 4 1-15,-1 0-1 16,-2 3 1-16,1 4 0 0,-3 2 0 16,2 3 1-16,-5 0 1 15,-1 5 2-15,-3 6 1 16,-2 3 2-16,0 4 0 16,-1-2 1-16,-1-5 0 15,1 0-1-15,0 3 0 16,1 0-1-16,0 5-1 15,1-1-1-15,1-2-2 16,-1 0 0-16,2 3 0 16,-2-1 0-16,1-1 0 15,3-3 2-15,-1-4 0 16,0-1 0-16,1 3 3 16,0-2 2-16,0 2 3 15,-2-3 1-15,2-4 2 16,-3 2-2-16,0 1 1 15,4 8 2-15,-1 1 5 16,-1-3 2-16,-1-3 1 0,-1 0 0 16,-2-1-3-16,0 0-1 15,0-1-2-15,-2-5-3 16,0-1-3 0,2 0-1-16,-1-4-2 0,1 4 0 15,0 4-1-15,0-1 1 16,-2 2-3-16,1-4 1 15,-1-4-3-15,-1-1 0 16,3-1-1-16,-3-2-1 16,3 5 1-16,1-2-1 15,-3-5 0-15,2 3 0 0,-3-1-1 16,2-2 0-16,1 2-1 16,0-2 1-16,0-2-1 15,-1 3 1-15,0 2-1 16,1 5 0-16,0 1 0 15,-1 0 0-15,1 0 0 16,-3-2 0-16,5 3 0 16,-1-2 0-16,-1-1 0 15,2 2 0-15,-2-7 0 16,1 1 1-16,2-6-1 16,-3 1 0-16,3-2 0 15,-1-1 0-15,-2-1 1 16,3-3 0-16,-3 1 1 15,-2-3 1-15,2-1 2 16,0-2 0-16,-2-2 0 0,0 0 0 16,1-4 0-16,0 0-1 15,-1 0 1-15,1 0 2 16,-3 8 12-16,-3 3 7 16,-19 27 13-16,15-28 7 15,2-3 2-15,-2-4 0 16,0 3-4-16,1-3-4 0,-3 2-13 15,0 2-3 1,-2-1-6-16,-2-2 1 0,-1 2 1 16,-1-1 0-16,-2-1-1 15,-2 2 0-15,1-1-3 16,1 1-2-16,-1 0-4 16,0 2-4-16,-5-2-4 15,-3 2-1 1,-8-1 0-16,-1 0 0 0,1 3 4 15,-3-2 2-15,8 2 7 16,-1-1 2-16,4-1 1 16,4-1 0-16,2-1-1 15,2-3-3-15,1 2 0 16,-1-2-1-16,-1 1 0 16,1-1 0-16,5-2 1 15,-4-1-2-15,4 0 1 16,-1 0-1-16,-2-2 0 0,7 2-1 15,2-1-4-15,-1 1-4 16,5 0-17-16,0-3-31 16,1 2-163-16,6-1 143 15</inkml:trace>
  <inkml:trace contextRef="#ctx0" brushRef="#br0" timeOffset="2540.794">8293 9334 383 0,'28'-73'116'0,"-28"70"-196"16,3-1-34-16,3 1 63 15</inkml:trace>
  <inkml:trace contextRef="#ctx0" brushRef="#br0" timeOffset="3030.753">8330 9244 305 0,'0'-1'150'0,"0"-1"-51"16,0 1-39-16,0 0-32 16,0 0-3-16,0 0-3 15,0 0-2-15,-1-1-3 0,0 1-5 16,-1 0-8-1,1-6-3-15,0 0 0 0,0-3-1 16,1 2 9-16,-1 1 8 16,0 0 17-16,-1 0 5 15,1 3-1-15,-1-3-5 16,-1-1-15-16,-2-1-6 16,-1 0-13-16,-10-1-10 15,-37-25-2-15,28 26 2 0,-7 4 10 16,1 2 8-16,3-3 6 15,-5 5 1-15,3-4-2 16,3 3-4-16,-2-1-8 16,2-2-4-16,3 3 0 15,1-1 1-15,5 2 7 16,0-2 3-16,7-2 3 16,2 2-1-16,0-1-4 15,5 3-1-15,0 1-4 16,3-1-1-16,1 1-11 15,0 0-17-15,0 0-67 16,0 0-20-16,0 0 5 16,0 0 16-16,12 1 66 15,14 4 20-15,37 5 4 16,-27-5 0-16,5 1-3 16,-3-1-8-16,-8 5-19 0,-1-1-13 15,-10 1-26-15,-2 1-15 16,-6 0 58-16</inkml:trace>
  <inkml:trace contextRef="#ctx0" brushRef="#br0" timeOffset="7897.682">10874 10025 395 0,'24'33'136'0,"-32"-37"-118"16,0 1-20-16,5 2 2 16,-3-1 0-16,0 0 2 15,5 1 5-15,0 0 19 16,0 0 11-16,0-1 15 16,-5 1 3-16,-2-1-6 15,0-1-6-15,1 0-11 16,-4-1-6-16,2-1-8 15,-28-16-4-15,27 16-8 16,4 1-3-16,-2-2-5 16,-1 2-1-16,-1 0 2 15,-1 0 2-15,2 0 3 16,-1 0 1-16,-2-1 0 16,1 1 0-16,-2 0 2 15,-2-1 2-15,2-1 0 16,-4 0 0-16,4-1-3 0,2-3-3 15,-5 4-2-15,3 0 0 16,-8 0-1-16,0 1-1 16,-1 0-3-16,-4-2-1 15,1 0-6-15,-2 0-2 16,1-1-2-16,-1 3-2 16,-3 4-4-16,-2-1-2 15,2 4-1-15,0 0-1 16,0 3-7-16,3 3-6 0,-4 4-14 15,0 4-4-15,5 3 12 16,-3 5 9-16,1 8 18 16,2 3 8-16,-4 3 5 15,1 0 3-15,6-3 1 16,0 0 4-16,3-1 3 16,3 1 2-16,-1-1 2 15,1 4 0-15,1-3 1 16,-1-2 0-16,3 8 2 15,2-4 1-15,3 9 0 16,1 1-2-16,2-1 0 16,2 1-2-16,0-4 1 15,2 2 0-15,2-3 2 16,2-6-1-16,6 0-2 16,2-5-4-16,2 2-3 15,7 1-1-15,0 5-2 16,4-1 1-16,3-4-1 0,-3-4 0 15,4-5 1-15,2 3 0 16,2-2-1-16,-1 0 0 16,-1-5 1-16,1-4 0 15,-2-1 1-15,-3-6-1 16,0 1 1-16,1-6 0 16,-1-2 1-16,3 0 1 0,0 1 1 15,-1-4 1 1,3 1 0-16,0-1 0 0,-1-4-2 15,-1 2-1 1,-1-3-1-16,0 3-1 0,-1 0-1 16,2 2 0-16,-4 0-1 15,0-7-1-15,0-3-2 16,1-3-1 0,4-3-2-16,2 3-1 0,3-4-2 15,3-1 1-15,-1-3 1 16,0-3 1-16,0 1-1 15,-4 0 0-15,0 1-3 16,0-2 0-16,-1-7 3 16,-1-2 2-16,-1-4-3 15,2 2-1-15,-5 5-2 16,4-1 0-16,-4 2 4 16,-3-2 4-16,2-1 3 15,-5-4 1-15,-1 0 1 0,0 2-1 16,1-4 0-16,0-1-1 15,-5-6-5-15,-2 2-9 16,0 4-18-16,-3 1-15 16,-2 1-21-16,-2-2-5 15,-6-2 0-15,-4 1 17 16,-6 4 30-16,-2 2 21 16,-8 4 33-16,-4 4-9 0,-4 2-20 15,-4 1-34-15,-10 5 14 16</inkml:trace>
  <inkml:trace contextRef="#ctx0" brushRef="#br0" timeOffset="11942.391">9754 8930 718 0,'-3'0'226'15,"0"1"-254"1,2-1-18-16,0 0 15 0,-1 0 10 0,1 0 25 15,0 0 15-15,0 0 8 16,0 0 5-16,-3 0-5 16,3-1-5-16,-1 0-15 15,0 0-13-15,0 0-26 16,-2 0-16-16,3-1-34 16,-1 1-13-16,-2 1-10 15,3 0 8-15,-6 4 31 16,4 7 17-16,0 9 21 15,-29 33-1-15,28-23-7 16,3 4-4-16,3 7-1 16,5-6 5-16,-1-2 11 15,0-7 6-15,-3-12 12 16,1 0 4-16,0-8 7 16,-2-4 10-16,1-1 23 15,-4-2 11-15,0 0 22 16,0 1 2-16,-1 0-13 0,2-1-12 15,0 0-32-15,0-1-15 16,3-9-31-16,2-13-10 16,8-43-4-16,-8 28-2 15,1-2 6-15,-3 1 3 16,3 2 4-16,2 0 9 16,-2 1 18-16,-2 0 11 15,0 8 17-15,-1 3 0 16,1 7-3-16,1 7-7 0,1 0-11 31,2 3-2-31,0 3-1 0,-1-1 0 0,-1 3 0 16,3 4 0-1,-1 1 2-15,0 2 1 0,2 2 5 16,-5 3 3-16,6 6 2 16,0 4 0-16,1 14-1 15,0 3-3-15,-1 8-3 16,-1 0 0-16,1 5-2 15,-1-1-1-15,-5-2 1 16,1 1 0-16,-1-11 1 16,-3-5 0-16,1-7 0 15,-1-3 0-15,-1-5 1 16,-1-3-1-16,1-5 0 16,-2-6 0-16,0 1-2 15,1-2 0-15,0 0 0 16,0 0 1-16,0 0-8 0,0 0-8 15,0-1-28-15,0 0-30 16,1-2 46-16</inkml:trace>
  <inkml:trace contextRef="#ctx0" brushRef="#br0" timeOffset="12188.242">10298 8927 99 0,'8'52'67'15,"0"2"-2"-15,-3 2-6 16,-3 2-3-16,-2-5-15 15,-2-2-14-15,-1-8-21 16,2 0-22-16,1-6 10 16</inkml:trace>
  <inkml:trace contextRef="#ctx0" brushRef="#br0" timeOffset="13292.794">10842 8759 55 0,'-2'-3'37'0,"-2"2"7"15,0 0-7-15,2 1-13 16,1 0-4-16,0 0 8 0,-14 3 10 15,-1 2 16-15,-30 14 7 16,29-14-14-16,-1 3-10 16,2 2-14-16,0 3-4 15,-1 3-2-15,2-1-1 16,3 1 2-16,-1 1-3 16,8 4-3-16,-2 5-1 15,1 0-4-15,6 3-2 0,-5 2-1 16,2-1-2-16,0 1-1 15,1 1 1-15,5-8 2 16,4-2 1-16,-1-6 2 16,-3-5 0-16,3 0-1 15,-1-4 0-15,1 0 1 16,2-1 0-16,0-2 0 16,-1-2 2-16,2 0 5 15,1 1 3-15,-2-3 9 16,2-1 2-16,0-5-1 15,2 0-2-15,2-3-4 16,1-3-2-16,1-3-4 16,2-4-1-16,2-7-4 15,-3 0 0-15,-2-2 5 16,-2-3 2-16,-3 7 2 16,1 2-4-16,-6-2-9 0,0 3-5 15,-5-8-10-15,0-2-5 16,0 3 0-16,-2 1 2 15,-2 8 9-15,0 2 5 16,-3 4 7-16,2 3-1 16,1 3 0-16,1 2-2 15,3 5 0-15,-3-1 0 16,3 1 2-16,-1 0-1 0,-1 0-3 16,2 0-2-16,0 0-4 15,0 0 0-15,-1 0 3 16,0 8 3-16,1 11 3 15,0 32 0-15,0-24-2 16,6 5 0-16,-1 4-4 16,-1-2 0-16,2 6-1 15,-3 1 0-15,1 6 0 16,0 1 0-16,-2-10 0 16,2-2 0-16,0-5-2 15,-3-2-3-15,1-3-23 16,-1-3-26-16,2-5-108 15,0-3 104-15</inkml:trace>
  <inkml:trace contextRef="#ctx0" brushRef="#br0" timeOffset="13760.934">10984 8713 1120 0,'0'0'314'0,"0"0"-485"15,0 0-15 1,0 0 40-16,0 0 35 0,2 4 103 15,1 3 13-15,1 1 0 16,2 3 1-16,16 30-2 16,-14-27 1-16,-1 4-3 15,4-1 0-15,1 5-1 16,5 4-1-16,0 1 1 16,-1 2 0-16,5-2 0 15,-1-3-1-15,4 6 1 16,1 3-1-16,6 6 1 15,2 6 1-15,4-10 1 16,3 1 1-16,-3-14 0 16,0-4 0-16,-2 0-2 15,-6-7 1-15,-3-1-1 0,-2-4 0 16,-5-9-3-16,1-1-7 16,1-4-39-16,1-5-36 15,1-1 50-15</inkml:trace>
  <inkml:trace contextRef="#ctx0" brushRef="#br0" timeOffset="14161.07">11429 8557 1024 0,'-6'-2'283'0,"1"5"-410"16,1 5-2-16,-3 4 43 16,0 6 37-16,-3 3 64 15,-3 4 4-15,2 1 3 16,0 2 2-16,-1 4 2 15,2-3 2-15,0 7-3 16,-1 5 0-16,1 7-4 16,2 1-3-16,-5 4-2 15,3 1-4-15,-2 1-6 0,1 1-2 16,0-6-4-16,2-3-6 16,1-8-23-16,1-3-19 15,1-4-79-15,1-5-100 16,0-11 147-16</inkml:trace>
  <inkml:trace contextRef="#ctx0" brushRef="#br0" timeOffset="14536.763">9905 9162 316 0,'2'-5'2'15,"1"-1"-33"-15</inkml:trace>
  <inkml:trace contextRef="#ctx0" brushRef="#br0" timeOffset="15343.9">9916 9142 147 0,'0'-1'97'16,"0"0"0"-16,0 0-57 16,0 0-20-16,0-1-17 15,0 1-2-15,0 0-1 16,0 0-1-16,0 0 1 15,0 0 1-15,0 0 5 16,0-1 3-16,0 2 2 16,0 0-1-16,0 0-4 15,0 0-3-15,0 0-3 16,0-1 4-16,0 1 21 16,0 0 14-16,0 0 21 15,0 0 4-15,0 0-10 16,0 0-11-16,0 0-12 15,0 0-2-15,0 0 11 16,0 0 6-16,0-1 11 0,0 0 1 16,0 0-12-16,0 0-7 15,0-1-13-15,0 1-6 16,0 0-9-16,0 0-2 16,0 0-6-16,0 0 0 15,0-2-1-15,4-9 0 16,1-6 1-16,10-27-1 15,-11 28-2-15,-1 1 0 16,4 7 0-16,-1-6-2 16,3 1 0-16,-2-1-1 0,0-5-1 15,3 4 1-15,-2-1-1 16,9-3 0-16,-2 5-1 16,-2-2-1-16,-1 2-2 15,-2 1 0-15,0 3-2 16,-4 2 0-16,6 3-2 15,-6 1-2-15,0 2-3 16,4-1-2-16,-3 2-1 16,1 0 0-16,0-2 4 15,-6 4 1-15,3-1 4 16,-1 1 0-16,-4 0 0 16,0 0 2-16,0 0 0 15,0 0 1-15,0 0 2 16,3 1 0-16,7 0 2 15,1 10 0-15,24 26 1 16,-27-28 1-16,0 4 1 16,-2-2 0-16,0 2 1 0,2 3 0 15,-3-1 0-15,0 1 0 16,1 1 1-16,0-2 0 16,-1 1 0-16,0-2 0 15,0-1 0-15,1 0 0 16,-6-1 2-16,2 4 0 15,-2 1 0-15,0 0 1 16,1 1-2-16,-1 0-1 16,0 2-13-16,0 2-24 0,-2 2-104 15,0 5 93-15</inkml:trace>
  <inkml:trace contextRef="#ctx0" brushRef="#br0" timeOffset="24354.92">14290 10914 687 0,'1'0'213'0,"-1"0"-257"15,0 0-25-15,0 0 16 16,-1 0 26-16,1 0 57 15,0 0 11-15,0 0 9 16,0 0-8-16,0 0-16 16,0 0-4-16,0 0-13 0,0 0-3 15,0 0-4-15,0 0-2 16,0 0-3-16,0 0 0 16,0 0-2-16,0 0 1 15,0 0-1-15,0-1 1 16,0 0 0-16,8 0 1 15,12 0 1-15,26-3 1 16,-30 0 1-16,3 0 0 16,-3-2 0-16,1 3 0 15,3-2 1-15,-2 1 0 0,0 0 0 16,2 1 0-16,0-1 0 16,-3 0 0-16,-1 0-1 15,3 2 0-15,0-2 0 16,1 3 0-16,2 0 0 15,0 1 0-15,1 0 0 16,1 0 0-16,-2 2 0 16,0-2 0-16,-2 2 0 15,1 0 0-15,1 0 1 16,-2-2-1-16,-2 2 1 16,2-2 0-16,-1 3 0 15,0-2 0-15,-2 0-1 16,0 1 0-16,1 0 0 15,0-1 0-15,0-1 0 16,-1 0 0-16,1 0 0 0,0 0 0 16,1 0 1-1,-1 1 0-15,0 1-1 0,-1-2 1 16,1 2 1-16,0-2 0 16,1 4 1-16,0-4 0 15,2 2 1-15,0 3 0 16,-1-5-1-16,1 3-1 15,0 0 0-15,-4-1 0 16,0 0 1-16,3 2-1 16,-2-1 0-16,3 1-1 15,4-2 1-15,-2-1 1 0,4 1 1 16,-2-3 0-16,-1 0 1 16,3 0-1-16,-2-1 0 15,2 2 0-15,2 0-2 16,-2 0 1-16,2 0 1 15,-1-3 0-15,-2 2 0 16,-3-1 1-16,-1 2-1 16,2-1-1-16,-3-2 0 15,2 3 0-15,-1-2-1 16,-3 1-1-16,1-1 0 16,2-1 1-16,1 2 0 15,2 0 0-15,0-1 0 16,-1-1-1-16,1 1-1 15,1-1 0-15,0 0 0 16,1 3 0-16,-2-2 0 16,-1 1 1-16,2-3 0 0,-3 2-1 15,-1-1 0-15,-1 0 0 16,-1 1 0-16,0-1 0 16,3 1 0-16,2-1 1 15,-2 1-1-15,4 0 0 16,-5-1 0-16,0 1 0 15,-2 1 0-15,1-3 1 16,1 4-1-16,-1-1 0 0,-2 1 0 16,1-1 0-16,-2 1 0 15,1 0 0-15,-3 1 0 16,4 1 0-16,-3-2 0 16,1 0 0-16,3 0 0 15,-2 0 0-15,-1 0 0 16,-2 0 1-16,-1 0 0 15,-1-1-1-15,1 0 1 16,1 0-1-16,-2 1 0 16,2 0 0-16,-3 0 0 15,2 3 0-15,-1 0 1 16,-5-3-1-16,2 0 1 16,-1 1-1-16,-1-1 1 15,-1 0-1-15,-1 0 1 16,0 1 0-16,0 0-1 15,-2-1 2-15,0 1 0 16,0 0 0-16,-3 0 1 0,-2-1 0 16,0 0-2-16,0 0-1 15,0 0-43-15,0 0-84 16,0 0 85 0</inkml:trace>
  <inkml:trace contextRef="#ctx0" brushRef="#br0" timeOffset="30946.071">14719 12497 689 0,'2'2'253'0,"-3"0"-212"15,1-2-65-15,0 0-33 16,0 0 9-16,0 0 22 0,0 0 19 15,0 0 4-15,0 0-3 16,0 0-5-16,0 0 0 16,0 0 4-16,1 0 2 15,15 1 5-15,36 1 0 16,-29-2 0-16,2 0 0 16,1 1 0-16,1-1-1 15,3-1 1-15,3 0 0 16,4 0 0-16,2 1 0 15,4 1 2-15,1 0 2 0,-2 1 7 16,1 1 3-16,-3-2 5 16,-1 3 1-16,-3-1-1 15,-1-2-1-15,-3 1-2 16,4-1-3-16,0 3-2 16,0-2 0-16,2 2 1 15,-1 0-1-15,3 3-1 16,0 1-1-16,-1-2-4 15,3 2-2-15,-5-2-2 16,-4-1 0-16,-1 5 0 16,1-3 0-16,-1-3 0 15,1 0 0-15,1-3 1 16,-4-1-1-16,1 0 0 16,0 0 1-16,-1-1 0 15,1 2 1-15,-3 1 1 0,-1 0-1 16,2 0 1-1,-3-2-1-15,-1 0 0 16,-1 0 1-16,-2-2 4 0,0 2 2 16,-1 0 6-1,-1-3-1-15,2 2 0 0,0 0-3 16,4-4-3-16,-3 4-3 16,1 1-1-16,2-1 0 15,1 1-1-15,2-3 0 16,-2 0 0-16,-2 1-1 0,-1 2-1 15,-2-1 0-15,-3-1-1 16,2 2 0-16,-1 0 0 16,2-2-1-16,1 2 0 15,-4-2 0-15,1-3 1 16,1 5-1-16,-4-4 1 16,2 1 0-16,0 2 0 15,-2 0-1-15,2 0 1 16,-2 1 1-16,0-2 0 15,0 0 0-15,-3 0 2 16,2 1 0-16,-3 1 6 16,-1-1 2-16,-3 1 6 15,-1-1 0-15,-1-1-2 16,0 2-2-16,-1 0-5 16,-1 0-2-16,1 0-2 15,-1 0-1-15,-2 2 1 0,-3-2-2 16,0 0 1-16,0-2-2 15,0 2-2-15,0 0-2 16,0 0-78-16,0 0-96 16,0 0 112-16</inkml:trace>
  <inkml:trace contextRef="#ctx0" brushRef="#br0" timeOffset="40781.148">8762 9689 343 0,'-1'0'155'0,"0"0"-8"0,0 0-186 16,0 0-2-16,-1 0 17 15,0 0 11-15,-1 1 31 16,0-1 14-16,1 0 18 16,1 0 7-16,0 0 0 15,0 0-9-15,-1 0-19 16,1 0-12-16,0 0-18 16,0 0-7-16,0 0-6 15,0 0 1-15,-1 0 3 16,1 0 4-16,1 0 4 15,4 6 0-15,13 3 0 16,36 27 0-16,-21-27 0 16,2-3 0-16,-1-4 1 15,2 4-1-15,-5-2 0 16,0 3 1-16,-6-2 0 16,1 1-5-16,-2-1-28 15,-2 1-19-15,-6 3-61 0,-3-4-51 16,0 2 106-16</inkml:trace>
  <inkml:trace contextRef="#ctx0" brushRef="#br0" timeOffset="41482.617">8897 9439 776 0,'12'28'255'0,"-14"-26"-277"16,2-2-30-16,0 0 3 16,0 0 10-16,0 0 33 15,0 0 14-15,0 0 7 16,-1 0 5-16,1 0 8 16,0 0 0-16,-1 0-4 0,0 0-6 15,0 0-12-15,0 0-3 16,-1 0-6-16,1 0-2 15,-1 0-4 1,-8 1 0-16,0 0-3 0,1 1-3 16,-31 15-4-16,26-7 0 15,-2 2 4-15,-1 3 6 16,-2 3 9-16,1 0 2 16,0 0 6-16,3 2-1 0,-2-1 1 15,2-1-2-15,2 0 1 16,1-3 1-16,3-2 4 15,0-3 0-15,6-1-3 16,-4-3-2-16,4-1-5 16,-1 1-2-16,-3 0-2 15,4 1-2-15,2-1 0 16,1-2 0-16,-2 2 2 16,1-2 1-16,0-4 0 15,0 0 0-15,1 0-2 16,0 0-1-16,0 4 0 15,5 10 1-15,2 2 0 16,21 26 0-16,-11-29 0 16,2 1 1-16,2-1-1 15,2-1 1-15,3 1-25 0,4 0-71 16,6-1 67 0</inkml:trace>
  <inkml:trace contextRef="#ctx0" brushRef="#br0" timeOffset="44771.819">8907 10216 408 0,'0'0'183'15,"0"0"-50"1,0 0-175-16,0-2-9 0,0 1 4 16,0 0 9-16,0 1 35 0,0 0 4 15,0 0 11-15,0 0 6 16,0 0 11-16,0-1 2 16,0 1-4-16,0 0-4 15,0 0-9-15,0 0-3 16,0-1-4-16,0 0-2 15,0 1-3-15,0 0-1 0,0-2 1 16,0 1 3-16,0 0 10 16,0 0 1-16,0 1 2 15,0 0 0-15,0 0-5 16,0 0-2-16,0 0-4 16,0 0-3-16,0 0-4 15,0 0-2-15,0 0-1 16,2 7 1-16,-2 2 0 15,1 7-1-15,2 35-1 16,-3-28 1-16,4 5-1 16,-1 1 2-16,-1 3-1 15,1 4 2-15,-2 11 1 16,0-1 0-16,-1 0 0 16,0 1 2-16,-1-11 6 15,-1 0 6-15,-3-7 16 16,1-6 7-16,1-6 4 15,0-1 1-15,-1-4-8 0,-1-5-2 16,2-4 3 0,1 1 2-16,1-2-1 0,-1-2-1 15,1 0-6-15,0 0-3 16,0 0-4 0,0 0-2-16,0 0-6 0,1 0-4 15,0 0-6-15,0 0-2 16,0 0-2-16,0 0 0 15,0 0 0-15,0 0-1 0,0 0 1 16,0 0-1-16,0 0 1 16,0 0 0-16,0 0-1 15,0 0 1-15,0 0-1 16,0 0 1-16,0 0 0 16,0 0 0-16,0 0 0 15,0 0 0-15,0 0 0 16,0 0 0-16,0 0-1 15,0 0 1-15,0 0 0 16,0 0 0-16,0 0 1 16,0 0-1-16,0 0 0 15,0 0 0-15,0 0 0 16,0 0 0-16,0 0-1 16,0 0 0-16,0 0-2 15,0 0 1-15,0 0 0 16,0 0 0-16,0 0 0 15,0 1 0-15,0 1 1 0,0 2-1 16,0-1 1-16,0 2 0 16,0 1-2-16,0 1 0 15,1 1 1-15,0 1 0 16,0 1 0-16,0 1 1 16,5 29 0-16,-6-31 1 15,1 1 0 1,0 0 0-16,0-2 0 0,1-1 0 15,-1 1 0-15,0 0 0 0,0 1 1 16,0-2-1 0,-1 2 0-16,0 3 0 0,1-2 0 15,1 3 1-15,-1-2-1 16,-1 0 1-16,1 1 3 16,0 6 1-16,-1 4 2 15,1 5 1-15,0 2 0 16,0 7-1-16,2 1 1 15,0 4-2-15,1 12 3 16,-3 5 1-16,0 9 0 16,-1 0 0-16,-1 2 1 15,1-5 1-15,-4-7 10 16,3-5 7-16,-1-8 8 16,0-6 4-16,0-6-4 15,2-2-4-15,-1-12-6 16,0 1-4-16,0-7-4 15,-1-1-1-15,1-2 0 0,-1 1-2 16,1 3 0-16,-1-1-1 16,2-2-1-16,-1-1 1 15,-2-1 0-15,2-2 0 16,-1 1 0-16,0-2 1 16,1 0 2-16,-2-1 0 15,2-4 1-15,0 0-3 16,0 0-5-16,0 0-3 0,-1 0-4 15,2 0-2-15,-1 0 0 16,1 0-2-16,-1 0 2 16,0 0-1-16,1 0 1 15,0 0 0-15,-1 0-1 16,1 0 0-16,0 0 0 16,0 0 0-16,-1 0 1 15,0 0 0-15,-1 0 0 16,2 0-1-16,-1 0 1 15,1 0-1-15,0 0-1 16,0 0 1-16,0 0-1 16,0 0 1-16,0 0 1 15,0 0 0-15,0 0-1 16,0 0 1-16,0 0-1 16,0 0-1-16,-1 0 0 15,0 0-1-15,1 0 1 16,-1 0 0-16,1 0 0 0,-1 1 0 15,0-1-3-15,1 2-1 16,0 1 0-16,-2-3-1 16,1 3 2-16,0-2 0 15,0 1 1-15,0 4 1 16,0 1-1-16,-1-1-1 16,1 2-2-16,1-3-2 15,0 0 0-15,-1 2 0 0,0 1 3 16,0 7 1-16,0 25 3 15,1-27 0-15,-3-1 0 16,2-3 0 0,-2 1 0-16,0 0 0 0,2 2-3 15,0 3 0-15,1 7-2 16,-1-1 0-16,0 3 0 16,-1-2 0-16,0-1 3 15,0-2 2-15,0-4 0 16,1-2 2-16,-1-5 1 15,0-2-1-15,1 0 0 16,0-2 0-16,-3 1-1 16,3 2 0-16,-1-1 1 15,1-2 0-15,-2-1-2 32,3-3 1-32,0 0-17 0,0-2-27 0,0 2-84 15,0 0-74-15,0-1-212 16,0 0 256-16</inkml:trace>
  <inkml:trace contextRef="#ctx0" brushRef="#br0" timeOffset="45282.574">8943 12341 1198 0,'-7'0'392'0,"4"0"-425"16,0 0-34-16,3 0 4 15,0 0 11-15,0 0 41 16,-1 0 12-16,0 0 11 15,0 0 9-15,0 0 13 16,0 0 3-16,0 0 5 16,-1 0-1-16,-6 2-2 15,-8 0 0-15,-31 9-7 16,27-9-6-16,-2-2-13 16,-1 3-4-16,-2-3-8 15,0 0-1-15,0 1-2 0,0-1 0 16,4 0-3-16,2 4 0 15,-4-3 3-15,0 2 2 16,-5 1 2-16,-2-4 3 16,3 1 2-16,0 0 1 15,1 0 6-15,2 2 1 16,3-1-3-16,3-3-5 16,4 2-23-16,4 1-26 0,5-1-91 15,3 3-60-15,2-5 116 16</inkml:trace>
  <inkml:trace contextRef="#ctx0" brushRef="#br0" timeOffset="46098.248">8787 12082 1093 0,'-24'45'371'16,"15"-45"-360"-16,1 1-46 15,2-1-11-15,2 1 19 16,-2 0 36-16,0 2 25 16,0-2 8-16,-2 2 3 15,0-1 0-15,-1 0-1 16,-4-1 1-16,2-3-3 0,-1 3-9 16,3-3-9-16,2 2-13 15,-8 0-6-15,-2-2-9 16,-5 4-6-16,-6 0-10 15,3 0-7-15,-7 3-10 16,-3-2-2-16,-1 8-3 16,2 0 7-16,3 3 15 15,2 1 3-15,5-1 9 16,0 3 0-16,4 0 1 16,-1 2 4-16,3-4 5 15,5-4 2-15,1-1-1 16,5-1-1-16,3-3-1 15,-3-2 0-15,7 4-1 16,1-4 0-16,-1-1-1 16,0 1-3-16,-1-4-4 15,0 0 0-15,1 0-2 16,0 0 0-16,0 0 0 0,0 1 0 16,7 10 0-16,-3 2 1 15,39 28 2-15,-28-30 0 16,4-2 2-16,1 4 0 15,3 1 2-15,-2 2 1 16,-2 2 0-16,2-1 1 16,0-3 0-16,0 0 0 15,2 1 1-15,0-1-1 16,2 3 1-16,1-1 0 0,-3-3-2 16,-1-1 2-16,-3-3-1 15,0-2 1-15,-3 0 1 16,-4-2-1-16,2 1 2 15,-5-1-1-15,0-2 1 16,0 3 1-16,-6-3-2 16,2 3 6-16,3-2-103 15,2-1-119-15,20 3 139 16</inkml:trace>
  <inkml:trace contextRef="#ctx0" brushRef="#br0" timeOffset="60560.491">10827 13176 185 0,'28'-13'113'0,"-28"13"-13"16,-2-3-55-16,0 2-18 16,1 1-9-16,0-1 7 15,0 0 16-15,0-1 9 16,-1 1 8-16,1 0-4 16,0 0-9-16,0 0-3 15,0-4 0-15,-2-2 1 0,0-1-2 16,0 1-3-16,0 1-10 15,-1-4-6-15,-1 2-5 16,-1-3-3-16,-20-36-5 16,17 31-1-16,0-1-4 15,0-1-1-15,2-1-1 16,0 2 1-16,0-2-2 16,2 3 0-16,-3 4 5 15,1 1 3-15,1 3 6 16,-2 1 2-16,2 1-3 15,-2-2-4-15,-1-1-6 16,1 0-1-16,-3-2-2 16,3 2 1-16,-3-5 4 15,0 2 1-15,4 4 3 16,-4-5 2-16,2 6-1 16,0-2-1-16,-6-4-3 15,4 4-2-15,0-3-2 0,-3 2 2 16,2 0 5-16,-2 0 2 15,1 1 5-15,-2 2 4 16,-4 3 5-16,-2-6 1 16,-2 5 0-16,-1-1-1 15,0 0-5-15,-4 0-3 16,-3 4-7-16,0-1-3 16,-1 2-4-16,2 1 0 0,0 0-2 15,-1 2 0-15,2 2-2 16,-1 3-1-16,-5 0-4 15,1 2-5-15,-8 2-3 16,3 3-2-16,6 1-4 16,1 1 2-16,4 3-2 15,-1 2 1-15,6 1 0 16,1-2 0-16,7 2-5 16,1-4-1-1,0 4 0-15,3 4 2 0,-1 6 7 16,2 3 2-16,3 8 5 15,2-2 2-15,2 0 3 16,-1-1 1-16,0-1 1 16,-1 3-1-16,2-2 0 15,1 3 1-15,4-2 0 16,-1 2 0-16,2 3 0 0,3 3 1 16,-1-6 1-16,3-1-1 15,2-5 0-15,0-3-2 16,4 2-1-16,1 0 1 15,3-2 1-15,0-5-1 16,4-3-1-16,0-2 0 16,2-2 0-16,0 0 0 15,0 1 1-15,-1-3 0 16,3 0 1-16,-1-2-1 0,-1-3 1 16,1 0 0-1,1-3 0-15,1 0 0 0,-3-4 1 16,1-1 0-16,-1-4 1 15,3 0 0-15,-1 0 1 16,2-2 0-16,2 0 0 16,-1-1 0-16,3 0 0 15,0-1 1-15,-2 0-1 16,-3 0 2-16,-5-4 0 16,-1-1 0-16,-4-2 2 15,0 0 1-15,2-2-1 16,-7-2 1-16,3 1-2 15,-3-2-1-15,2-2 0 16,-2 2 1-16,0 1 2 16,-5-1 0-16,-3 1 1 15,4 1 0-15,-3 0-3 16,4 2-2-16,-3-1-3 0,1 2-1 16,-1-4-3-16,2 3-1 15,0-1 0-15,-1 0 2 16,-1 1 0-16,-1-1 1 15,3-3 1-15,-2 0 0 16,1 1 1-16,-1-2-1 16,-2-2 0-16,3 3-1 15,1-3 1-15,-3-1-1 16,3 5 1-16,-2-2-1 0,-1-1 1 16,0 3 1-16,-1-1 0 15,-2 0 2-15,-1 4 2 16,0 0 2-16,-1 0-1 15,0-3 1-15,-2 2-1 16,-1-1 0-16,0 1-3 16,0 1-2-16,-1-2-5 15,0 1-3-15,-2 1-4 16,1 3 0-16,2-1-10 16,1 1-8-16,-1 1-35 15,2-2-21-15,-1 1-34 16,1 1-9-16,-2 3 0 15,2 1 1-15,1 0 8 16,-1 0 5-16,0-1 75 16</inkml:trace>
</inkml:ink>
</file>

<file path=ppt/ink/ink1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36:15.046"/>
    </inkml:context>
    <inkml:brush xml:id="br0">
      <inkml:brushProperty name="width" value="0.05292" units="cm"/>
      <inkml:brushProperty name="height" value="0.05292" units="cm"/>
      <inkml:brushProperty name="color" value="#FF0000"/>
    </inkml:brush>
  </inkml:definitions>
  <inkml:trace contextRef="#ctx0" brushRef="#br0">12318 12133 7 0,'5'3'3'16,"-2"1"-2"-16,2-3 15 16,0 1 14-16,-5-2 47 15,0 0 21-15,0 0 28 0,0 0 3 16,0 0-22-16,0 0-13 16,0 0-28-16,0 0-15 15,0 0-22-15,0-1-9 16,0 1-11-16,0 0-4 15,0 0 0-15,0 0 3 16,0 0 3-16,0 0 1 16,0 0 0-16,0 0-1 15,0 0-1-15,0 0-1 0,0 0 0 16,0 0 0-16,0 0 1 16,0 0 2-16,0 0 7 15,0 0 3-15,0-1 3 16,0 0 3-16,0 0 2 15,0-1-1-15,0 1 0 16,0 0-3-16,0 0-4 16,0 0-2-16,0 0-7 15,0-1-3-15,0 1-5 16,0 0-2-16,0 0-2 16,0 0-1-16,2-1 0 15,1-1-1-15,4 0-1 16,-1-1 0-16,3 1 1 15,1-1 0-15,8-1 1 16,27-14 0-16,-22 13 0 16,0-2 1-16,1-1-1 0,4 0 0 15,3 0 0-15,1 1 0 16,3 1 0-16,1-1 2 16,3 1 0-16,0 1 1 15,-1-1 0-15,3 2-2 16,-3 0 1-16,2 0 0 15,-4 2 0-15,0-2 0 16,-1 3-1-16,-3-3 0 16,6 4 0-16,-5 2-1 0,0 0 1 15,2 3-1-15,-3-1 0 16,1 1 0-16,-2-1 1 16,0 2-1-16,-2-1 1 15,-2 1-1-15,-4 1 1 16,-1-2-1-16,1 1 1 15,0-2-1-15,6 1 1 16,-2-1-1-16,0-2 1 16,1 4 0-16,-2-3-1 15,-1 1 0-15,-1 0 0 16,1-2 1-16,-2 2-1 16,3 1 1-16,-4-2 0 15,1 3 0-15,1-1 0 16,-1 0-1-16,-1 3 1 15,1-1 0-15,-3-2-1 0,-2 3 1 16,4-1-1 0,-1 2 0-16,4-1 0 0,-1-1 1 15,3-2-1-15,-1 0 1 16,3 2 1-16,0-1-1 16,0-2 1-16,1-1 0 15,0 0 4-15,1-2 2 16,-1 2 0-16,-2-1 2 15,-1-1-2-15,0 2-1 16,-5 0-1-16,1 3-1 16,-7-4-1-16,-2-1-1 0,4 1-2 15,-3-1 1-15,5 1-1 16,0-1 0-16,4 2 0 16,0 1 0-16,0-1 1 15,1 1-1-15,-2-3 0 16,0-3-1-16,-2 3 0 15,0-2 0-15,-3 0 0 16,1-1 0-16,-2 1 0 16,2-1 0-16,-2 0-1 15,-2 1 1-15,-1-1-1 16,-1 3 0-16,-2-2-8 16,-1 0-9-16,-3 1-19 15,-1-4-13-15,1 3-33 16,-3-1-30-16,6-2-90 15,-2-1 126-15</inkml:trace>
</inkml:ink>
</file>

<file path=ppt/ink/ink1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36:25.921"/>
    </inkml:context>
    <inkml:brush xml:id="br0">
      <inkml:brushProperty name="width" value="0.05292" units="cm"/>
      <inkml:brushProperty name="height" value="0.05292" units="cm"/>
      <inkml:brushProperty name="color" value="#FF0000"/>
    </inkml:brush>
  </inkml:definitions>
  <inkml:trace contextRef="#ctx0" brushRef="#br0">7154 16347 1026 0,'1'4'365'0,"-1"-2"-334"16,0-2-42-16,-1 0-83 16,0 0-28-16,0 0-25 15,-1 0 20-15,1 0 40 16,-1 3 29-16,-10 7 35 15,0-1 5-15,-33 37 17 16</inkml:trace>
  <inkml:trace contextRef="#ctx0" brushRef="#br0" timeOffset="15653.062">3292 17898 994 0,'0'0'371'16,"3"0"-271"-16,-2 0-95 0,-1 0-9 16,0 0-20-16,-1 0-1 15,0 0 1-15,1 0 4 16,0 0 6-16,0 0-3 15,0 0-33-15,0 0-23 16,0 0-12-16,0 0 6 16,4 1 32-16,12 18 25 15,29 33 14-15,-32-30 2 16,-1-7 3-16,-3 2 1 16,6-4 2-16,0 0 0 0,4-1 1 15,4 4 1-15,-1-2 0 16,1-4 0-16,-3 4 0 15,2-8-1-15,-1-3-1 16,2 3 0-16,-2-2 0 16,0 1 1-16,1-2 0 15,-1 0 0-15,1-2 0 16,0 0 0-16,1 2 0 16,2-2 0-16,0 2-1 15,-4-3 1-15,-2-1-1 16,-1-1 1-16,-1 2-1 15,1 0 2-15,4-1 1 16,-6 1 3-16,2-1 5 16,-1-1 2-16,-2 1 2 15,2-2 0-15,-2 1 1 16,1 0 2-16,2-1-1 0,-1 2 0 16,2 1-1-16,0-3-1 15,-1 2-4-15,1-1-3 16,2-1-4-16,-1 1-3 15,2-2-1-15,1 1 0 16,-1 0 0-16,0-3 0 16,1 2 1-16,-2-2 0 15,1-2 0-15,1 6-1 16,-6 0 0-16,4-3 1 0,-1 2-1 16,-2-4 1-16,2-1 0 15,-2 3 0-15,-1 1 0 16,3-2 1-16,-1 3 2 15,3 3 0-15,1-6-1 16,2 4 0-16,1-3-1 16,2 2 0-16,1-1-1 15,3 4 0-15,-4-2 0 16,-3 3-1-16,-1 1 1 16,-5-3 1-16,1 4 4 15,2-3 1-15,1 2 1 16,2 1 0-16,-1 4-2 15,2 1-2-15,4-1 3 16,6 2-47-16,18 8 31 16</inkml:trace>
</inkml:ink>
</file>

<file path=ppt/ink/ink1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39:18.418"/>
    </inkml:context>
    <inkml:brush xml:id="br0">
      <inkml:brushProperty name="width" value="0.05292" units="cm"/>
      <inkml:brushProperty name="height" value="0.05292" units="cm"/>
      <inkml:brushProperty name="color" value="#FF0000"/>
    </inkml:brush>
  </inkml:definitions>
  <inkml:trace contextRef="#ctx0" brushRef="#br0">11460 15875 729 0,'7'0'313'16,"-7"0"-173"-1,1 0-70-15,-1-1-80 0,-1 0-8 16,0 0-9-16,-1-1 6 16,1 1 13-16,-1 0 7 0,-12 0 11 15,0 0 8 1,-26 0 9-16,27 1 3 0,1 0-1 16,-1-2-4-16,-1 2-9 15,0 0-5-15,4 3-11 16,-3 0-5-16,3 10-20 15,-1 3-8-15,1 15-7 16,-3 7 3-16,3 5 16 16,0 5 9-16,0 2 10 15,4-2 1-15,-4 3 1 16,3-4 0-16,-1 3 0 16,-1 2-1-16,0 1-2 15,-2 0-4-15,2-2-12 16,0-5-6-16,1-4-2 15,0 0 2-15,-2-10 12 16,3-1 6-16,1-8 6 16,-2-3 1-16,5-4 0 0,1-3 0 15,-1-3 0 1,2-1 2-16,-3-2-1 0,1-2-1 16,3-4 2-16,0 0 0 15,-2-1 4-15,2 0 7 16,0 0 12-16,0 0-1 15,0-1-3-15,0 0-6 16,0 0-13-16,0 0 0 16,0-1-2-16,0-7 1 0,4-9 1 15,7-33 0-15,-4 28 2 16,0-2 0-16,-1-4 5 16,0-1 3-16,-2 2 5 15,1-1 3-15,0 0 0 16,0-2-1-16,2-9-6 15,3-7-2-15,0 1-4 16,4 1-2-16,-4 0-1 16,2 5-1-16,2-2 0 15,-2-3 0-15,8 1-2 16,1-3 1-16,3-12-1 16,5 2-1-16,-3 4 0 15,3 3 0-15,-3 6 0 16,0 2 0-16,-3 1 0 15,-1 4 0-15,-1 12 0 16,-7 0 0-16,3 7-1 16,-2 0 0-16,-4 4-2 0,5 0-2 15,-1 2-6-15,0 4-5 16,6 4-16-16,-3 3-15 16,2 7 1-16,2 3 5 15,-1 7 16-15,-1 2 15 16,1-1 6-16,-2 4 0 15,-2 1 3-15,-2 1 0 16,-2 5 0-16,-3-2 1 0,-2 0-1 31,-3 1 1-31,-4 0 1 0,0-3 2 0,-3-4 7 16,-3-2 6-16,-3-2 12 16,-2 2 5-16,-3 1 8 15,0-2 2-15,-1-3 6 16,2 0 1-16,-4-2-3 15,-2-2-4-15,-2 2-9 16,-3-4-5-16,-2 1-6 16,1 0-2-16,-4-2-6 15,3 1-3-15,0-3-6 16,3-1-4-16,0 0-3 16,-3-2-3-16,1 1-17 15,-2-1-18-15,4-1-88 16,4 2-176-16,-4-6 201 15</inkml:trace>
  <inkml:trace contextRef="#ctx0" brushRef="#br0" timeOffset="997.889">12059 15727 585 0,'-3'0'326'16,"2"0"0"-16,-2 2-264 15,2-2-44-15,1 0-12 16,0 0-1-16,0 0 13 15,0 0 9-15,-1 0 17 0,0 0 6 16,0 0-7-16,0 0-6 16,0 0-22-16,-1 0-9 15,1 0-8-15,0 1-4 16,-5 11-2-16,1 3 1 16,-30 34 3-16,31-30 3 15,4-1 1-15,-1-1-1 16,1 6-6-16,0 2-4 15,4 8-7-15,4-1-3 0,8-1-1 16,0-3 1-16,8-7 3 16,2-3 3-16,-1-8 2 15,3 1 2 1,3-7 3-16,0 0 2 0,1-5 1 16,2-2 1-16,-3-6 1 15,-1-1 1-15,-1-5 2 16,-3-8 0-16,-4-3-1 15,0-2-1-15,-9-5-2 16,3 6 0-16,-2 1 1 16,-4 5 0-16,2 9 2 15,-9 0 1-15,-2 5 1 16,0 2 2-16,-2 0 3 16,0 3 0-16,0 0 0 15,1 2-2-15,0 0-5 16,0 0-3-16,0 0-5 15,0 0-1-15,0 0 0 0,0 0 0 16,0 2 3-16,7 16 1 16,16 41 3-16,-13-23 0 15,7 3 2-15,1 0 0 16,-6-6 1-16,1-1 0 16,-3-1 0-16,0 1 0 15,-1 4 1-15,-3-1 0 16,-5 0 2-16,-1-4 2 15,-7 1 7-15,0 0 3 0,-6 2 3 16,-2 3-1-16,-5-3-5 16,-3-2-3-16,-3-2-3 15,-1-3-1-15,-10 2 0 16,0-1 0-16,-12 2 1 16,-1 0 0-16,-3-5-2 15,-3-1-3-15,7-6-22 16,1-4-32-16,14-9 34 15</inkml:trace>
  <inkml:trace contextRef="#ctx0" brushRef="#br0" timeOffset="1427.923">13123 15171 794 0,'0'-2'365'0,"0"1"-93"0,0 2-326 16,0-1-52-16,0 0-7 15,-1 0 9-15,0 0 71 16,0 0 27-16,-2 17 25 16,-10 39 8-16,8-16 6 15,1 4-3-15,1 2-14 16,2 6-8-16,2 4-7 16,3 0-1-16,-1 3 0 15,3-2 0-15,-4 1 0 16,2 1 0-16,-2 3 0 15,2-2-2-15,-1 2-2 16,0-3-4-16,1-5-14 16,-2-6-9-16,1-17-44 15,-1-5-33-15,0-10 68 16</inkml:trace>
  <inkml:trace contextRef="#ctx0" brushRef="#br0" timeOffset="2710.418">12661 15574 774 0,'0'4'322'16,"0"-3"-153"-16,2-1-158 15,-2 0-22-15,0 0 0 16,0 0 2-16,0 0 10 15,0 0 2-15,0 0 3 16,0 0 1-16,0 0-1 16,0 0-1-16,0 0-3 15,0 0-2-15,0 0-1 16,0 0-1-16,0 0 3 16,15 1 5-16,17 0 7 0,39-1 3 15,-18-5 1 1,6 0-3-16,9-3-6 0,2 2-3 15,1-2-2-15,1 2-2 16,-4-2 0-16,-4 2-1 16,-11-1 0-16,-7-1 1 15,-11 4 1-15,-1-1-1 16,-9 1 1-16,-4 4-1 16,-3-1 1-16,-5-1 0 15,-5 2 1-15,0-1 0 0,-5 1 1 16,-1 1-1-16,-2-1 2 15,0-1 1-15,0 1 3 16,0 0 3-16,0 0 10 16,0 0 8-16,-1 0 15 15,1 0 4-15,0 0-4 16,0 0-6-16,-1 0-19 16,1 0-6-16,-2 0-11 15,1 0-2-15,0 0-2 16,0 0-3-16,0 0 0 15,0 0 0-15,-11 6-1 16,-1-2-1-16,-27 44-5 16,30-27-2-16,-1 5-3 15,3 1-1-15,-1 10 0 16,3 3 1-16,5 9-5 16,0 0-1-16,4-3-7 0,0-1-3 15,4-7-2-15,2-1-2 16,1-7 2-16,6-4 3 15,-1-8 11-15,0-4 5 16,5-3 8-16,-2-2 1 16,2-1 1-16,2-3 1 15,4-3 3-15,-1-2 0 16,1-1 1-16,1 0 0 16,-3-1-1-16,-1-1 0 0,1 1 0 15,-4-1-1-15,-1-1 0 16,3-1 1-16,-8-1 1 15,3-2 2-15,-6-2 4 16,-4-2 1-16,4-1 1 16,-5 0 0-16,0-1 0 15,3 3-2-15,-3-1-1 16,-3-2 1-16,-2 1 4 16,-1 0 2-16,-4 1 3 15,0-1-2-15,4 1-5 16,-8-1-4-16,6-1-5 15,-2 3-2-15,-4-2 0 16,5 0 1-16,-5-2 4 16,-5-1 4-16,3 0 6 15,-6-1 3-15,0-1-1 16,1 1-2-16,-5-2-10 0,-1 2-2 16,-3 1-7-16,-1 1-2 15,-3 3-1-15,-3-2-1 16,-6 3-2-1,0 1 0-15,-4 3 4 0,2 3 1 16,4-2 6-16,0 3 0 16,5 1 1-16,1 0 0 15,-1 2 1-15,0 0-1 16,-1 2-20-16,2 3-21 16,4 1-126-16,0 2 111 0</inkml:trace>
  <inkml:trace contextRef="#ctx0" brushRef="#br0" timeOffset="3494.544">14166 15608 1228 0,'1'2'426'16,"-1"-2"-406"-16,0 2-66 15,0-2-18-15,-1 0-4 16,1 0 26-16,0 0 16 0,-2 0 12 16,1 21 5-16,-6 42 3 15,3-20-2-15,1 5-7 16,-1-4-4-16,2 3-3 15,0-5 1-15,1-5 6 16,1-5 5-16,0-10-1 16,0-6-1-16,1-8-2 15,2-1-1-15,-1-3 5 16,0-1 3-16,-2-3 6 16,0 0 2-16,0 0 6 15,0 0 3-15,0 0 11 16,0 0 9-16,0 0 24 15,0 0 5-15,0 0-1 16,0 0-8-16,0 0-23 16,0 0-6-16,0-1-9 15,0 0-1-15,0 0-6 16,-1-10-3-16,1-16-3 0,1-36-1 16,2 31 0-16,0 2 0 15,4 6 0-15,2 2 0 16,4-1 0-16,2-2 0 15,2-1-1-15,4 2 0 16,1 1 0-16,1 2-1 16,1 5 1-16,-3-1 0 15,-3 9 1-15,1-2-1 0,-5 4 0 16,-1 0-1-16,2 0-2 16,-2 4-5-16,4 2-26 15,2 0-28-15,2 5-71 16,1 2-61-16,4 11 122 15</inkml:trace>
  <inkml:trace contextRef="#ctx0" brushRef="#br0" timeOffset="3961.247">15263 15588 1072 0,'5'5'396'0,"-5"-4"-348"0,1-1-81 15,-1 0-75-15,0 0 8 16,-1-1 36-16,0-1 46 15,-3 1 28-15,-15-5 5 16,-36-11 1-16,24 13-2 16,-15-1-9-16,-7 3-4 0,-5 7-2 15,-1 5 0-15,3 5 0 16,2 3 0-16,-1 5-7 16,2 0-6-16,4 14-32 15,2 6-18-15,10 6-11 16,5 5 5-16,12 4 35 15,7 1 17-15,13-1 19 16,7-5 0-16,10-11 0 16,4-6 2-16,11-6 2 15,3-1 0-15,11-3-1 16,4 0-2-16,8-6-2 16</inkml:trace>
  <inkml:trace contextRef="#ctx0" brushRef="#br0" timeOffset="4731.368">15389 14949 1229 0,'-5'5'442'0,"5"-4"-436"16,1 7-85-16,2 21-64 15,-3 8 12-15,5 12 73 16,-3 0 61-1,1-3 21-15,1 3 3 0,-1 13-4 16,5 2-7-16,-6 10-7 16,2-1-5-16,-2-3-4 15,-2-3-1-15,0-4 0 16,1-4 1-16,-3-9 0 16,1-2 0-16,0-8-2 15,1-2-1-15,1-1-7 16,0-1-2-16,0-11-2 15,0-5 2-15,0-7 7 16,1-6 5-16,-1-4 9 16,-1-1 5-16,0-3 15 15,0 1 9-15,0 0 8 0,0 0-2 16,0 0-11-16,0-1-10 16,0 0-11-16,0 0-4 15,1-10-4-15,5-16-1 16,5-40-2-16,-4 25 0 15,0 0-1-15,5-1 0 16,-1 4-1-16,1-2 0 0,0 3 0 16,2 5-1-16,2 6 1 15,4 4 0-15,1 8-1 16,0 2 0-16,5 1-1 16,-1 3 0-16,5 3-1 15,4 4 1-15,-1 2-1 16,0 3 0-16,2 6-1 15,-1-1 1-15,6 6 1 16,1 2 0-16,7 7 1 16,0 7 1-16,2 11 1 15,-1 7 0-15,-5 6 0 16,0 4 0-16,-13 1 2 16,-6-1 1-16,-5-1-3 15,-4 0-19-15,-2 6-184 16,4 7 146-1</inkml:trace>
</inkml:ink>
</file>

<file path=ppt/ink/ink1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39:44.904"/>
    </inkml:context>
    <inkml:brush xml:id="br0">
      <inkml:brushProperty name="width" value="0.05292" units="cm"/>
      <inkml:brushProperty name="height" value="0.05292" units="cm"/>
      <inkml:brushProperty name="color" value="#FF0000"/>
    </inkml:brush>
  </inkml:definitions>
  <inkml:trace contextRef="#ctx0" brushRef="#br0">13683 13794 734 0,'1'0'386'15,"-1"-1"-7"-15,0 1-379 16,-1-1-46-16,-1 0-3 0,1-1 4 15,0 1 39-15,-14-1 9 16,-4-3 20-16,-29-10 8 16,31 10 3-16,-1-1 0 15,-4-1-16-15,-1-1-7 16,-4-4-9-16,1 1-1 16,0-2-1-16,-3 0-3 15,-5-2-4-15,-7-1-2 16,-8 3-2-16,-1-5 0 0,1 6 3 15,-1 0 0-15,4 2 1 16,0 0-5-16,-4 3-6 16,2-2 2-16,-4 3 5 15,-4 2 5-15,-3 3 7 16,-4 1 0-16,-1 2-1 16,3 3-1-16,5 0 1 15,0 2 1-15,-2 3 1 16,-2 1 0-16,-8 2 0 15,2 5 0-15,0 3 0 16,0 0 2-16,10 4 3 16,-3-3 0-16,-2 1 0 15,0 0 1-15,-7 1-2 16,0-1 0-16,3 5 1 16,0 2-1-16,7 6-2 15,-2-1 0-15,-1 0-2 0,2 0-1 16,-8 0 0-16,1 1-1 15,4 4-2 1,0 0-1-16,9-2-5 0,0 0-1 16,0 4-4-16,-4 7 0 15,3 6 2-15,2 3 4 16,6 5 2-16,2-2 2 16,8-1 2-16,3 0 0 15,6 0 1-15,4 4 0 0,3 2-1 16,-2 7-1-16,4 2-1 15,3-6-1-15,5 4-1 16,5-3-1-16,1-3 1 16,4 2 0-1,0 2 1-15,1-8 1 0,5-2 1 16,1-6 0-16,3-2 1 16,-1 2 0-16,0-5-1 15,1 2 2-15,-1 2 0 16,1 1 0-16,-2-1 2 15,-1 1 1-15,5-8 3 16,-2-3 1-16,6 1 0 16,2 0 0-16,5-5-1 15,1 4 1-15,2 0 0 16,4 0 0-16,3 3 0 16,1-8-2-16,8-1-2 15,0-3-1-15,3-4-1 0,0 3-1 16,4-2 0-16,0 0 0 15,4-1 0-15,3-2 0 16,4-1 1 0,2 1-1-16,4-2 0 0,0 3 0 15,-1-2 0-15,0-1 0 16,3 0 0-16,0-4 0 0,7-2 0 16,-3-3-1-1,-4 0 1-15,0 1-1 0,-5-3 1 16,0 2 0-16,3-3-1 15,-1-2 1-15,2-3 0 16,-1-5 0-16,-5 0 1 16,-3-4 0-16,-4-1 0 15,2 0-1-15,4-4 1 16,4-5 0-16,3 3 0 16,-5-7-1-16,-1 1 2 15,-2-3-1-15,-7-2 0 16,-1 1 1-16,-3-1-1 15,2 1 0-15,2-1 0 16,3 1 2-16,-2-6-1 16,-4-1 1-16,-6-3-1 15,-3 0-1-15,2 2-1 16,-1 2 1-16,3 0 0 16,-1 0-1-16,-4 1 1 0,0-4-1 15,0 3 1-15,2-4-1 16,-2-5 1-16,-2 1 0 15,-3-4 1-15,1 4 1 16,-2-5-1-16,3-2 0 16,2-9-1-16,1-4 0 15,-1 1-1-15,0-2 0 16,2 2 0-16,-4-3 0 0,1 2-1 16,-2 3 0-1,-6-3 0-15,-3 2 1 0,0-6 0 16,-3 0 0-16,1 0 0 15,0 5 0-15,-2-2 1 16,1 1 0-16,-2 8 0 16,-2-2 1-16,-2-1 1 15,-4-1-1-15,-1 1 3 16,-3 2-2-16,-1 6 2 16,-3-2 1-16,-1 0-2 15,0-6 0-15,-3 4-1 16,-1 1-1-16,-2-1-2 15,-1-1 0-15,-4-6-1 16,3-1-2-16,-3-1-1 16,0-1 0-16,0 0-1 15,-1 2 0-15,1 2 3 16,-1 11 1-16,1 4 1 0,0 0 1 16,-1 4-1-16,-2-8 0 15,-3-4-5-15,-1 1-10 16,-3-15-28-16,1-1-14 15,-1-5-33-15,-3-6-5 16,0 13 18-16,-2 1 15 16,3 5 35-16,0 6 14 15,-1 6-1-15,-2 1-13 16,-1-1-42-16,0-2-26 0,-2-4-46 16,-2 0-13-16,-1 10 6 15,-1-2 12-15,-1 8 94 16</inkml:trace>
</inkml:ink>
</file>

<file path=ppt/ink/ink1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40:03.168"/>
    </inkml:context>
    <inkml:brush xml:id="br0">
      <inkml:brushProperty name="width" value="0.05292" units="cm"/>
      <inkml:brushProperty name="height" value="0.05292" units="cm"/>
      <inkml:brushProperty name="color" value="#FF0000"/>
    </inkml:brush>
  </inkml:definitions>
  <inkml:trace contextRef="#ctx0" brushRef="#br0">5527 2261 72 0,'1'-9'29'0,"-1"0"-8"16,0 4-5-16,-1-1 5 15,0 0 7 1,0 4 10-16,0-2 7 0,0 2 2 16,-1 0-7-16,1 1-18 15,0 0-8-15,0-1-2 16,0 1 3-16,0 0 11 15,0 0 3-15,-1 0-5 16,1 0-6-16,0-1-10 16,0 1-3-16,0 0 13 15,0 0 9-15,-1 0 12 16,2 0 5-16,0 0-4 16,-1-1-6-16,1 1-8 15,0 0-5-15,0 0-8 16,0 0-3-16,0 0-5 0,0-1-1 15,0 1 0-15,0 0 0 16,0 1 0-16,0 0 0 16,0 0 0-16,0 0 0 15,0 0-1-15,0 0-1 16,5 0 0-16,5 0-1 16,3 0 0-16,30 5 0 15,-28-4 2-15,3 1 0 16,-1-2 0-16,4 1 2 15,2-1-1-15,0 0 1 0,1 0 0 16,-1 0-1-16,-1-1 0 16,-2 1 0-16,2-1-1 15,0-1 0-15,7-1 2 16,3 1 1-16,2-1-1 16,2 2 1-16,-1-4-3 15,-2 3 1-15,0 0-1 16,-1 0-1-16,-2 1 0 15,0 0 0-15,-1-1 0 16,-3 2-1-16,-2 1 1 16,-1-1 0-16,-1 0 1 15,1 0-1-15,2 0-1 16,0 1 0-16,0 1 0 16,1 2-1-16,0-1 2 0,-1 2-1 15,2-2 1 1,0 1-1-16,-2 0 1 0,0 1 0 15,-1 1 1-15,1-1-1 16,0 1 1-16,-3 0 0 16,1 0 0-16,-2-2 1 15,-4 0-1-15,1 1 1 16,1 0 0-16,-1 1 0 16,4 0 0-16,0-2 0 15,0 3 2-15,1-2-1 16,0-2 1-16,1 1 0 0,1 0-2 15,0 4-1-15,0-1 0 16,0-1 0-16,-1-1 0 16,1-1 0-16,3-1 2 15,-3 0-1-15,3-2 2 16,1 1-1-16,-4-2 0 16,0 2 1-16,1 0 0 15,-2-2 0-15,1 0-1 16,2 0 0-16,3 0-1 15,-1 0 0-15,2-1 1 16,1 1-1-16,1 0 0 16,2 0-1-16,1-1-2 15,1 1 1-15,-4 0-1 16,-1 1 0-16,-2 1 0 16,-2 0 0-16,-1-2 0 0,1 0-1 15,4-1 0 1,0 1 1-16,5-2 0 0,-2 0 0 15,5-1-1-15,1 0 1 16,1 2 0-16,-2 0-1 16,-2 1 1-16,-2-2-1 15,-2 2 0-15,3-2 0 16,4 1 0-16,0 1 0 16,1-2 0-16,0 2 0 0,3-1 1 15,-3 1-1-15,4 0 1 16,0 0 0-16,-5 0-1 15,1-2 0-15,-5 0 1 16,1 2-1-16,2 0 1 16,2-1 0-16,-1 1 0 15,0-2 1-15,0 0 0 16,-1 0 0-16,1-2 0 16,-5 2-1-16,-3 0 1 15,-3 1-1-15,-4-1 1 16,4 2 1-16,-3-3 0 15,1 3-1-15,5 0 0 16,-2-2 0-16,5 2-1 16,0 0 0-16,-1-1 0 15,3 1 0-15,-1 0-1 16,0 0 0-16,-2-1 1 16,-1 1 0-16,3 0 0 15,-3-1 0-15,4 1-1 0,-1 0 1 16,-3-3 0-16,3 3-1 15,1 0 1-15,0 1-1 16,0 2 0-16,0-1 0 16,-4 0 0-16,-2-2 0 15,-7 3 1-15,-4-2-1 16,-5 0 1-16,-6 0 1 0,-6 0 0 16,2 2 0-1,-5-3 1-15,-1 0-2 0,0 0-13 16,0 0-28-16,0 0-144 15,0 0 125 1</inkml:trace>
</inkml:ink>
</file>

<file path=ppt/ink/ink1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41:08.697"/>
    </inkml:context>
    <inkml:brush xml:id="br0">
      <inkml:brushProperty name="width" value="0.05292" units="cm"/>
      <inkml:brushProperty name="height" value="0.05292" units="cm"/>
      <inkml:brushProperty name="color" value="#FF0000"/>
    </inkml:brush>
  </inkml:definitions>
  <inkml:trace contextRef="#ctx0" brushRef="#br0">4915 2996 493 0,'-12'-1'180'16,"7"3"-152"-16,0 3-39 16,0 0-8-16,2 6 4 0,-3-5 26 15,-1 2 26-15,4-4 31 16,-2-2 3-16,3-2-4 16,1 0-12-16,0 0-28 15,0 0-5-15,-1 0-12 16,1-1 0-16,0 0 1 15,0-1 0-15,0 1-3 16,0 0-5-16,-1 0-11 16,1-1-6-16,5-27-4 15,13-32 0-15,5 23 8 16,-1-7 1-16,10-6 5 16,5-1 1-16,4-4 2 15,5 0-1-15,2 8 2 0,-2 1 0 16,-5 7 0-16,-4 7 0 15,-5 6-1-15,-9 8-3 16,-3 6-51-16,-4 0-93 16,0 9 98-16</inkml:trace>
  <inkml:trace contextRef="#ctx0" brushRef="#br0" timeOffset="369.825">6023 3456 417 0,'-10'-26'134'16,"-4"3"-173"-16,4 0 1 16</inkml:trace>
  <inkml:trace contextRef="#ctx0" brushRef="#br0" timeOffset="832.428">5820 3172 140 0,'-2'4'106'15,"-2"0"3"-15,1-2-29 16,2-2-11-16,-1 0-21 15,1 0-10-15,0 0-16 16,0 0-7-16,0 0-10 16,0 0-2-16,0 0 4 15,1 0 5-15,0 0 8 0,0 0 5 16,0 0 4-16,0 0 0 16,0 0 2-16,0 0 0 15,0 0 1-15,0-1 2 16,0 0 1-16,0-1-1 15,4-13-5-15,11-8-3 16,34-32-10-16,-37 29-4 16,7-3-6-16,-3-8-2 15,2-6-2-15,4 2-2 16,2-8-4-16,1 4-7 16,2-8-24-16,1-4-20 0,2 7-76 15,2 4-105-15,3 7 153 16</inkml:trace>
  <inkml:trace contextRef="#ctx0" brushRef="#br0" timeOffset="1565.908">6320 3385 867 0,'-5'1'278'16,"0"-3"-276"-16,8-1-185 0,-3 3 5 15,0-1 46-15,0 0 64 16,10-4 100 0,2-3 13-16,33-32 24 0,-27 15 3 15,5-12-12-15,2-7-10 16,8-11-28-16,3-2-11 15,6-4-10-15,2-4-1 16,-1 4-1-16,2-3-1 16,-3-3-6-16,-2 0-7 0,-2 6-38 15,0 3-29-15,3 13 50 16</inkml:trace>
  <inkml:trace contextRef="#ctx0" brushRef="#br0" timeOffset="2266.448">7296 3356 577 0,'1'-12'185'16,"2"-30"-192"-16,-3 22-21 0,4-1 3 16,6-10 11-16,3 0 6 15,3-11 11-15,2-2-1 16,8-4-1-16,3-2 1 15,6-3-2-15,6-3-3 0,6-2-46 16,1-7-75 0,4 0 81-16</inkml:trace>
  <inkml:trace contextRef="#ctx0" brushRef="#br0" timeOffset="6997.857">15618 3305 406 0,'-1'-1'93'0,"0"0"-182"16,1 1-1-16,-1-1 35 16,1 1 56-16,0 0 76 0,0 0 6 15,0 0-3-15,0 0-22 16,0 0-31-16,0 0-3 16,0 0 0-16,0 0-2 15,0 0 1-15,0 0 1 16,0-1-7-16,0 0-2 15,0-1-5-15,0 1-5 16,15-11-4-16,34-39-1 0,-23 22-1 16,5-6 1-1,1-2 0-15,2 1 0 0,2 1 0 16,-4 0 0-16,6 0 0 16,-1-3 0-16,-1 0 0 15,2 0-1-15,-1 3 0 16,1 3-1-16,0-1-3 15,-3 3-7-15,-5 4-36 16,-3 1-45-16,-4 6 59 16</inkml:trace>
  <inkml:trace contextRef="#ctx0" brushRef="#br0" timeOffset="11729.949">20931 3346 481 0,'86'78'148'0,"-85"-79"-180"0,2 0-13 15,-5 1 24-15,1-1 27 16,1 1 58-16,-1 0 22 15,1-2 12-15,0 1 2 16,-1 0-9-16,0 0-15 16,0 0-23-16,0-2-7 0,-1-7-7 15,0-5-4-15,-8-26-10 16,-1 22-4-16,1 2-5 16,-2 0-1-16,-3 0-2 15,6 2-2-15,-5-3-7 16,2 2-1-16,-3-3-2 15,-1 1 0-15,-1 0 0 16,1-4 0-16,0 4-1 16,0 1-1-16,0 4-2 15,-1 4 0-15,0 0-1 16,1 1 0-16,1 3-1 16,-3-2-1-16,3 3 0 15,-2-2-2-15,3 0 0 16,-1 2-2-16,0 0-4 15,0 1-2-15,1 3-2 16,2 0 1-16,-3 0 1 16,0 1 2-16,-4 1 1 15,-1 0-1-15,1 2 1 0,-1-1 1 16,-1 3 1-16,-3 1 2 16,3 0 2-16,1 0 1 15,1 0-1-15,1 1 0 16,-1 2-3-16,3 1-1 15,-4 1 0-15,4 2 0 16,1 2 2-16,0-1 1 16,2 0 1-16,1-2 0 15,-3 3-1-15,0 0 0 0,1 3 1 16,0-1 1-16,2 1 1 16,-2-1 1-16,2 0 1 15,-3 2 1-15,6 2-1 16,-4 1 0-16,-2-1 2 15,-1 1-1-15,-2-3 1 16,2-2 1-16,3-1 0 16,0-2 0-16,-2 0 0 15,2 0 0-15,-4-2-1 16,4 2 1-16,1 0-2 16,4 0 0-16,1 3-2 15,0-2-1-15,4 2-2 16,0 0 0-16,2-3 2 15,2 2 0-15,4-3 2 16,2 0 1-16,4-1-1 16,3-2 0-16,5 3 0 15,3-2-1-15,2 0 1 0,2 2-1 16,2-2 0-16,0-1-1 16,3-3 1-16,-1-2-1 15,3-2 3-15,1-2 0 16,1-1 2 15,-1 3 0-31,0-6 0 0,1-1 1 0,2 1 0 0,-1-3-1 0,2 2 1 16,-1 0-1-16,-4-1 0 15,-3-4 0 1,-4-1 0-16,2 4 1 0,0-3 0 16,5 2 1-16,-4-5 0 15,1 0 1-15,2-1-1 16,1 0-1-16,1-2 1 15,1 1 0-15,-1-2 2 16,0-1 1-16,-5-1 0 16,-2-3 1-16,-4 1-1 15,-2 0-1-15,2 1-1 16,-3 0-1-16,-2 1-2 16,1 1 0-16,0 0-3 15,0-1 0-15,1-1-2 16,-2-4 1-16,-4-2-1 15,1-2 3-15,-6-3 1 16,0 6 0-16,-4 0 1 16,-2 5-2-16,-3 5-10 0,-1-2-8 15,-4 1-15-15,-2 1-9 16,-4 2 0-16,-2-3 8 16,-4 6 13-16,-2-3-4 15,-1 6-26-15,-5 3-7 16,5 2-2-16,-2 4 5 15,0 2 0-15,1 0-29 16,-2 6 54-16</inkml:trace>
  <inkml:trace contextRef="#ctx0" brushRef="#br0" timeOffset="23423.549">2301 4358 277 0,'-6'-14'69'0</inkml:trace>
  <inkml:trace contextRef="#ctx0" brushRef="#br0" timeOffset="24755.287">2403 4043 64 0,'-60'13'19'0,"59"-16"-8"0,1 3-25 16,0 0-1-16,-1-1 20 15,0 1 20-15,-1 0 17 16,2 0-1-16,0 0-11 16,0 0-14-16,2 0-17 15,-1-1-1-15,1 0 1 16,1-1 1-16,2-1 0 16,0 1 0-16,-1 0 0 15,1 1-1-15,-1-1 0 16,0 1 0-16,1 0 0 15,0 0 0-15,3 0 0 16,4 0-1-16,4 1 0 16,29 1 1-16,-27-1-1 15,1 0 1-15,2 0 1 16,3-1 0-16,1 1 1 16,1 0 1-16,2-3 0 0,0 1 0 15,0-2 0-15,2 0-1 16,0 3 0-16,-1 1-1 15,-2 2 0-15,2 3 0 16,-4-3 0-16,-3-1 0 16,-1-1 2-16,-6 0 0 15,3 0 1-15,0 3 0 16,-2-2-1-16,3 1 1 0,-4 1-1 16,2 0 0-16,-2 1 2 15,-3 0-1-15,0-1 0 16,-1 1 0-16,3-2 1 15,0-2-1-15,2-1 2 16,3 0 0-16,-3-3 0 16,1 0 1-16,1-1-1 15,-1-1 1-15,-2 2-1 16,-3-4 0-16,2 2 0 16,0-1 0-16,-1 1-1 15,4-1-1-15,-4-2-1 16,3-1-1-16,0-1 2 15,-5 2 0-15,2 2 14 16,-5-1 8-16,-4 1 7 16,-2-1 0-16,0 1-13 15,4 0-9-15,-5-2-7 0,1 2-1 16,-2-3 3-16,-3 2 10 16,1-2 18-16,-1 2 7 15,-1-1 2-15,-1-3-10 16,-4 0-20-16,0-2-8 15,-2 0-5-15,-1 0-2 16,-3 2 7-16,-3-1 3 16,-7 3 1-16,-1 1 0 15,-4 0-8-15,-5 1-2 16,-3 4-5-16,-1 1-1 0,-5 1-3 16,2 3-2-16,1 3-2 15,1-1 0-15,0 4 1 16,0 1 2-16,2 0 7 15,-2 4 0-15,4-3 1 16,5 0 0-16,0 4-2 16,1-3-1-16,2 3-3 15,-3-3-2-15,3 4-3 16,4 1 1-16,4-3 1 16,3 2-1-16,1-3-10 15,2 3-3-15,3 3-6 16,-1-1 3-16,5 2 9 15,-1-1 2-15,0 4 4 16,3 3-1-16,-2 6 3 16,2 1-3-16,-1 6 11 15</inkml:trace>
  <inkml:trace contextRef="#ctx0" brushRef="#br0" timeOffset="31062.787">3902 5902 249 0,'0'-2'78'0,"0"1"-74"0,0 0-17 16,0 0 6-16,0 0 14 16,0 0 6-16,1-3-2 15,-1 3 2-15,1-4 21 16,0 1 6-16,-1 3 4 16,0-3 0-16,0 3-20 15,0-2-2-15,1-2 12 16,-1 0 6-16,0 2 10 15,0 2-3-15,-1-2-12 16,0 1-9-16,0 0-17 16,0-2 1-16,-1 1 6 0,0-3 6 15,0 0 14-15,0 1 7 16,0 0 6-16,1 3 0 16,-1-5-3-16,-1-1-7 15,-1-3-12-15,-1-3-4 16,-6-29-3-1,5 27 2-15,4 1 4 0,-3 2 1 16,-1 0-4-16,2 2-2 16,-5-3-6-16,1-1-2 15,-4 1-6 1,4 0-3-16,-5 1-2 0,-1 2 0 16,-5 2-1-16,-1 1 1 0,-6 1-4 15,2-1-2-15,-4 0-4 16,-2 0 0-16,3-1 4 15,0 1 3-15,4 1 1 16,3 1 1-16,2-3-1 16,1 6 0-16,1-4 0 15,1 5 0-15,0-4 2 16,1 1 0-16,4 1 1 16,0-4 0-16,3 5 1 15,0-1 1-15,-2 0-1 16,1 0 0-16,2 0-3 15,-6 0-1-15,3 0 0 16,-6 0-1-16,-3-1 1 16,-4 0-1-16,-4 2 0 15,3-1 0-15,-7-1 0 0,3 0 0 16,-3 3-1-16,1-1 0 16,4 5 1-16,0-2 0 15,5 1 1-15,-1-2 0 16,1-1-2-16,-2 2-1 15,-4 2-2-15,2 3 0 16,-4-1 3-16,3 2 2 16,-1-4 0-16,-3-1-1 15,-2 6-7-15,-3-1-2 16,-2 5-6-16,1 1 0 0,2-1 5 16,1 4 1-16,3-4 2 15,1 1-2-15,0 2-5 16,1-1-2-16,4 1 2 15,2 0 2-15,0-2 0 16,5 0 0-16,2 4-1 16,0 2 2-16,2 0 4 15,1 4 2-15,0-3 2 16,-4 0 1 0,4-1-1-16,0 2 0 0,1-3 0 15,4 0 0-15,0 1 0 16,-2-2 1-16,1 1 0 15,2-1 1-15,4 3-1 16,1-3 0-16,5 3 1 16,0 3-2-16,0-1 1 15,2 1 1-15,-1-3-1 0,2 0 1 16,2-2 0 0,0-3 0-16,-2-2 1 0,1 3 0 15,-1 3 1-15,2 2 0 16,0 3 0-16,0 1 0 15,4-2-1-15,2 1 1 16,4-4-1-16,-1-1 1 16,3-2 1-16,-1-3 0 15,4 0 0-15,-1-1 1 16,2-2 1-16,-1 0-1 0,0-4 1 16,2 4 0-16,-2-5 1 15,2 0 0-15,-1-2 1 16,3-1-1-16,-1-1 0 15,-3 3-1-15,-1-2 1 16,1-1-1-16,-2 2 1 16,1-2 1-16,2-1-1 15,0-1 0-15,-1 1-1 16,2-2-1-16,-5 2 0 16,3 3-1-16,0-5 1 15,1 2 1-15,4 0 0 16,1-2 0-16,3 2 2 15,-1-1 0-15,0-2 0 16,-4 1 0-16,-4 0-1 16,2-1 0-16,-6 1-1 15,-1 1 0-15,1-1 0 0,-3 2-1 16,0-3 1-16,1 0 0 16,0 3-1-16,-1-1 1 15,0 1-1-15,0 0 0 16,2-4 0-16,-2 2 1 15,4 1 0-15,1 0 0 16,0-1 0-16,0-1 0 0,2-2-1 16,-3 1 1-16,-4-3-2 15,2 7 0-15,-5 0-1 16,-1-1 0 0,0 1 0-16,-6-3 1 0,1 0 1 15,2-2 1-15,3 2 1 16,1-5 0-16,-4 1 0 15,2 0 0-15,-4 1 1 16,-2-1-1-16,0 4 0 16,-3-1 1-16,0 0 0 15,-1 3 1-15,-3-1 0 16,0 1 0-16,0 0 0 16,0 0 0-16,0 0-2 15,0 0 0-15,3-2-1 16,2 1 1-16,1-6 5 15,-1 0 6-15,-2 2 5 16,1 3 2-16,-2-4-1 0,1 2-4 16,-1-2-5-16,0 0-1 15,-1 2 2-15,0-2 2 16,0-5 5-16,2 3 2 16,-2-5 3-16,28-27-2 15,-29 31-2-15,-1-1 0 16,-1 4-3-16,1-1-1 15,-2-3-4-15,0 2-4 16,-1-3-3-16,-1 1-1 16,1-3-1-16,-2 2-1 0,2 1 0 15,0 0-1-15,1 5-1 16,1-2 0-16,2 1-1 16,-4-2 1-16,1 1-1 15,2 3 0-15,-3-2 1 16,2 0 0-16,1-2-2 15,-1 0 0-15,0 2 0 16,-3 2-1-16,2 1 1 16,-3-1-2-16,2 2-2 15,2-3-2-15,-1 1-5 16,1 3-3-16,1 1-17 16,0 0-18-16,0-1-74 15,0 1-97-15,0 0 141 16</inkml:trace>
  <inkml:trace contextRef="#ctx0" brushRef="#br0" timeOffset="37181.36">21006 6281 505 0,'0'0'135'0,"0"1"-194"16,2-1-6-16,-2 0 43 15,-1-1 45-15,0 0 43 16,-1 0-3-16,1 1-19 15,1 0-15-15,0 0-8 16,0 0 1-16,0-2-6 16,0 1-4-16,0 0-3 15,0 0-2-15,-1 0-3 16,1 0-1-16,-1-1-4 16,0 1-4-16,0-3-8 15,-2-3-2-15,1 2-5 16,-3-3 2-16,-1-2 3 15,-1 0 4-15,-37-31 7 0,31 33 5 16,0-2 7-16,0-1 2 16,-4 2 0-16,1-4 1 15,-1 5-2-15,2-2 2 16,0 2 0-16,-1-4 1 16,0-2-2-16,-2 3-1 15,4 2-2-15,-1 2-1 16,-2 1-1-16,4 1-1 0,-2 0-2 15,1 0 0-15,0 3-1 16,-3-3 0-16,4 0-1 16,-2 1 0-16,6-1 0 15,-1 1 1-15,1 0-1 16,2 1 0 0,-3-2 0-16,4 3-1 0,-1-2 0 15,0 0 1-15,0 1 0 16,2 0 0-16,-3-1 0 15,-4 0 0-15,3 0 0 16,-3 2 0-16,2 0 0 16,2 1 0-16,-2-2 0 15,0 0 0-15,0-1 0 16,0 2 0-16,0 2 0 16,-1-1 0-16,0 1-1 15,-1-2 1-15,-1-2-1 0,2 4 1 16,-3 0 0-16,-1 0 0 15,1 0 0 1,-2-1-1-16,0 1 0 0,-2 1 0 16,-1 1 0-16,-1 0-1 15,-3 1 2-15,2-2-1 16,-3 2 0-16,1 2 1 16,2 0 0-16,1 2-1 15,-1 2 0-15,0-4-2 16,1 4 1-16,0-1-1 0,2 0 0 15,2 1 1-15,1-3-2 16,1 2 0-16,5-2 0 16,1 0 0-16,2 7-2 15,2-1 0-15,0 4 0 16,3 1 0 0,1 0 3-16,0 1-1 0,1-1 3 15,-1 1-1-15,4-1 1 16,-1-1-1-16,4 1 1 15,0 1-1-15,1-6 1 16,1 3 0-16,-1-5 0 16,4 1 1-16,-2-1 0 15,1 3 1-15,4 1-1 16,-4-4 1-16,2 2 0 16,-2-4 0-16,2 0 0 15,6 5-1-15,-1-3 1 16,4 4-1-16,-4-4 0 15,2 1 0-15,3-2 1 0,-1-2-1 16,3-1 2 0,-2-2 0-16,2-4 0 0,-1 2 0 15,2-2-1-15,1 0-1 16,-3 0 0-16,1-1 1 16,2 0 0-16,-2-2 2 0,3-1-1 15,-2 2-1-15,0-7 0 16,0 2 0-16,-3-1 0 15,-1-4-1-15,0 8 0 16,0-3 0-16,1-6 0 16,1 5 0-16,-2-5-1 15,2 1 1-15,-1 5 0 16,-1-5 0-16,-2-1 2 16,0 3 0-16,-3-1 0 15,-1 1 1-15,-2 2 6 16,-5 4 5-16,-5 0 15 15,-1 3 7-15,-2 2 4 16,-1-1 0-16,0 0-5 16,0-1-4-16,0 0 0 15,0 0-3-15,0 0-7 16,-1-1-6-16,0 1-20 16,0 0-24-16,0 0-176 15,-1 0 144-15</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08:49.358"/>
    </inkml:context>
    <inkml:brush xml:id="br0">
      <inkml:brushProperty name="width" value="0.05292" units="cm"/>
      <inkml:brushProperty name="height" value="0.05292" units="cm"/>
      <inkml:brushProperty name="color" value="#FF0000"/>
    </inkml:brush>
  </inkml:definitions>
  <inkml:trace contextRef="#ctx0" brushRef="#br0">10021 1411 41 0,'28'29'40'0,"-31"-30"28"16,6-3 2-16,-3 4-7 15,0 0-13-15,0 0-26 16,0 0-12-16,0-1-8 16,0 0 2-16,0 1 4 15,0-1-1-15,0 1-2 0,0 0-2 16,0 0-4-1,0 0-1-15,0 0-1 0,0 0-1 16,0 0 10 0,0 0 5-16,2-1 5 15,16-2 0-15,34-2-8 0,-26 2-5 16,0 0-4-16,1 2 0 16,-4-2 0-16,-2 3-1 15,-2 3 1-15,0-6-1 16,-4 3 2-1,-7 0 1-15,0 0 1 0,24-4 0 16,-1-1 1-16,0 4-2 0,-9 0 0 16,-2 0-2-16,1-2 0 15,3 2 1-15,-2-1-1 16,2 1 0-16,-2-1 0 16,-3 0 0-16,3-1-1 15,-2 3 0-15,3-2 1 16,2 0-1-16,1 1 0 15,-1-2 0-15,2 3 0 16,-1-1 1-16,3 1 1 16,1 0 1-16,3-3 4 15,2 2 0-15,1 0 2 16,-1-4 3-16,-2 4 9 16,-2-1 4-16,3 0 1 15,-1 4-1-15,0-1-7 0,-1 5-1 16,-5-4-1-16,2 2 3 15,-3 1 2-15,2-3 1 16,1 2-2-16,1-1-3 16,0-1-2-16,-3 2-1 15,1 1 3-15,1 0 2 16,-4-3-1-16,4-2-1 16,-4 3-4-16,-3-3-4 0,4 3-2 15,-2-1 2-15,1 0 0 16,3 2-1-1,0-2-4-15,-1 0-1 0,2 2-1 16,3-1 0-16,1 0 1 16,2 1-1-16,-1 1 0 15,-1 1-1-15,-3 1 0 16,0-4 2-16,-1-1 3 16,1 1 0-16,7-5 1 15,2 2 0-15,5-3-1 16,3 2-1-16,0 2-2 15,2 0 0-15,-2 3-1 16,-1-1 3-16,-2-2 7 16,0 0 3-16,-3-1 5 15,2 2 2-15,0-1 0 16,-1 0 1-16,3 1-6 16,0 0-1-16,-2 1-7 15,3-2 0-15,-3-1-1 16,-1-1 4-16,1-4 8 0,-4 3 1 15,3-2-2-15,-1 1-2 16,-1 2-11-16,1 0-1 16,-3-1 2-16,0 2 1 15,0 0 4-15,-1-1 1 16,-6 0-1-16,-3 0-1 16,-2-5-5-16,-3 6 0 0,1-3-3 15,-3 2 0-15,-2 2-2 16,-2-1 0-16,5 0 0 15,2 0 0-15,6-3 1 16,2-2 1-16,6 1 1 16,2-2 2-16,0-2 0 15,6 4 0-15,-7-5-1 16,3-1-1-16,-3 1-1 16,-5 1-1-16,6 2 1 15,-3-1 0-15,2 6-1 16,1-2 1-16,-2 0 0 15,2 3-1-15,1-5 0 16,-3 4 0-16,0-1-1 16,-1-2 0-16,-3 6 0 15,3-4-1-15,2 2 1 16,3 0 0-16,3-4 0 0,2 3 0 16,6-1 0-16,0 0 0 15,0-1-1-15,-2 1 0 16,-9 0 0-16,-4-1 0 15,-3 0 0-15,1 3 0 16,1-2 0-16,4 0 1 16,-1 0-1-16,-1-1 0 15,-1-1 0-15,-1 3-1 0,1 1 1 16,0 0 0 0,-1 3 0-1,2-1 0-15,-4-1 0 0,3 2 0 0,2 0 0 16,0-1 0-16,5 4 0 15,1-1 0 1,2 3 0-16,-5 2-1 16,4-3 1-16,-17-4-1 15,-15-1 1 1,0 1 0-16,42 7 0 0,4 0 0 0,0 0 0 16,-16-5 0-16,4 0 0 15,-1 3 0-15,2-2 0 16,0 2 1-16,-5-5-1 15,-2 0 0-15,-1 0 1 16,1-1-1-16,6 3 2 16,2-3-1-16,3 0 0 15,-2-1 0-15,-4 2-1 16,-2 1 0-16,-5 0 0 0,-5-3 0 16,-1 1 1-16,2-4-1 15,3 4 0-15,1-1 0 16,7 1 0-16,-3 1 0 15,-1-1 0-15,2 1 1 16,-5-1 0-16,-3 4 0 16,2-4 0-16,-7 1 0 15,3-1 1-15,0-2-1 16,-2 1 0-16,4-1 1 0,-3 0-1 16,0 0 0-16,0-1 0 15,-4 0 1-15,-2 0-1 16,0-2 1-16,0 2 0 15,-1 1 0-15,5 0-2 16,-1-1 1-16,3 1 0 16,0-1 0-16,-1-2 0 15,-1 1-1-15,1 2 0 16,-2 0 0-16,-1 2-1 16,0 0 1-16,3-1 0 15,1 1 0-15,1 2 0 16,2-3 0-16,-2 0 1 15,-2-1-1-15,-6 0 0 16,0 1 0-16,-9-2 0 16,2 1 1-16,8-2 0 15,-1-2 0-15,3 4 0 0,-1 0 0 16,-8 0 1-16,-2 0-1 16,-3-3 1-16,-4-1 1 15,-1 3-1-15,-1-1 1 16,0 3-1-16,-3-1 0 15,-1 0 0-15,-1 0 0 16,-4-1-1-16,1 0-1 16,-3 1-6-16,0 0-19 15,0 0-74-15,0 0-58 0,18 4 92 16</inkml:trace>
</inkml:ink>
</file>

<file path=ppt/ink/ink2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43:15.185"/>
    </inkml:context>
    <inkml:brush xml:id="br0">
      <inkml:brushProperty name="width" value="0.05292" units="cm"/>
      <inkml:brushProperty name="height" value="0.05292" units="cm"/>
      <inkml:brushProperty name="color" value="#FF0000"/>
    </inkml:brush>
  </inkml:definitions>
  <inkml:trace contextRef="#ctx0" brushRef="#br0">2529 12895 342 0,'-5'1'171'15,"5"-1"-55"-15,-1 1-120 16,0-1-67-16,0 0 1 16,-1 0 38-16,1 0 44 0,0 0 60 15,0 0 15-15,-4 1-1 16,3-1-19-16,0 0-34 16,1 0-17-16,-1 0-21 15,1 0-6-15,0 0-4 16,0 0 2-16,0 0 6 15,0 0 3-15,-1 0 0 16,1 0-4-16,0 0-11 16,0 0-6-16,0 0-1 15,0 0 3-15,0 0 10 16,-2 3 7-16,-1 7 6 16,-6 3 4-16,-27 29 5 15,33-24 2-15,3-1 0 16,-4-1 0-16,5 5-2 15,-4 0 0-15,-7-4 0 0,8 4-1 16,-7-4 2-16,4 2 0 16,4 5 3-16,-5-3 1 15,2 1 2-15,-3-6-1 16,1 3-1 0,2 1-1-16,-1-2 1 0,1 2 1 15,-2-4-1-15,1-4-2 16,0 2-4-16,3-2-1 15,2-1-1-15,-4 1 0 0,4-1-1 16,-2 3-2-16,3 1-2 16,6 6-1-16,-1-3 0 15,2 1 0-15,0 0 0 16,0-4 1-16,1 2-1 16,7 0 0-16,-7-4 0 15,4-1 0-15,0-1 0 16,-3-3 0-16,6 4 0 15,-7 0 0-15,4 4 1 16,-2-2-1-16,-4-1 1 16,7 0 1-16,-8-1 0 15,0-1 0-15,1 1 4 16,-4-2 2-16,0-3 12 16,-1 1 8-16,-1-4 21 15,0-1 3-15,0 5 3 16,-2-4 1-16,0 5-4 0,-2-4 3 15,-1 1 0-15,-2 1-5 16,-4 0-12-16,3 4-8 16,-6-2-13-16,2 2-6 15,-1 3-6-15,-1 4-2 16,0 5-2-16,-2 1 0 16,0 4-1-16,1-1 0 15,-1 0-1-15,4-2-1 16,2 0-1-16,-4 1 0 0,5 8 1 15,-1 1 0-15,-1 1 0 16,4 3 0-16,-1-3 0 16,0 2-1-16,2 9 2 15,1-1 0-15,0 4 0 16,2-1 1-16,-1 0 0 16,2-1-1-16,3 2 1 15,-1-3-1-15,5-6 0 16,-1-3 0-16,4-4 0 15,3 4 0-15,0-1 0 16,2 0 0-16,3-4 0 16,0-2 0-16,1 0 0 15,4 1-1-15,-6 0 0 16,2-3 1-16,-2-1-2 16,-4-3 0-16,6-5-11 15,-3-2-11-15,8-6-35 0,1 5-35 16,12 3-127-16,6 0 142 15</inkml:trace>
</inkml:ink>
</file>

<file path=ppt/ink/ink2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44:46.391"/>
    </inkml:context>
    <inkml:brush xml:id="br0">
      <inkml:brushProperty name="width" value="0.05292" units="cm"/>
      <inkml:brushProperty name="height" value="0.05292" units="cm"/>
      <inkml:brushProperty name="color" value="#FF0000"/>
    </inkml:brush>
  </inkml:definitions>
  <inkml:trace contextRef="#ctx0" brushRef="#br0">20896 4358 490 0,'4'6'132'0,"-4"-6"-282"0,0 0-12 15,-2-2 83-15,2 1 60 16,0 1 193-16,0 0 47 0,-1 0-49 15,0 0-28-15,0 0-64 16,0-1-44-16,0 0-21 16,-1 1 0-16,1-1-1 15,0 0 1 1,0 0 16-16,0-1 9 0,0 1 12 16,0 0 1-16,-4-1-12 15,-1-2-8-15,0 1-11 16,1-2-5-16,-1-1 0 15,-1-5 1-15,-28-32 3 16,30 28 5-16,-2 0 2 16,0 3-1-16,-1-2-5 15,0 2-4-15,-4 1-6 16,1-1-5-16,-3-3-5 16,-1 0-1-16,-3-4 0 15,-1-2-1-15,2 2 2 16,-5-2 0-16,1 0 0 0,2 3 1 15,-1 4-2-15,1 1 0 16,-1 4-1-16,-2-1 0 16,-1 1 1-16,-3 1 0 15,0 1-1-15,-2-1 0 16,0-2-1-16,0 4 0 16,-1-1 0-16,-1-2 1 0,0 3 0 15,0-3-1 1,2 0 1-16,-1 1 0 0,3-2 0 15,-4-1 0-15,-2-1-1 16,-1 3-1 0,-9-4 0-16,-2 0 0 0,-8 3-1 15,-5-1 0 1,0 6-4-16,-5 1 0 0,-1 0-1 16,0 3-1-16,-6 2 0 15,-4 6 0-15,-10 5-3 16,-5-1 0-16,7 6 0 15,-1-2 2-15,-2 1 4 16,1 3 1-16,-10 1 0 16,0-1 1-16,4 2-1 15,-2 0 0-15,-3-3 0 16,-4 3-2-16,9 2 0 16,7-2-2-16,12-1 2 15,6 0 2-15,-4-3 0 0,-1 3 0 16,3-3-1-16,3-1 1 15,11-1 1-15,-1-2 2 16,2-1-1-16,-1-2 1 16,-4 5-2-16,2-1 0 15,0 2-2-15,2 5 0 16,4-4 0-16,2 1 1 16,6 5 1-16,-5-5 1 15,0 0 1-15,-1-1 0 0,-5-3 1 16,4 4 0-16,-6-3 1 15,1 3 0 1,-1-1-1-16,2 3 1 0,9 2-2 16,-2-3 1-16,-1 4-1 15,-1 4 0-15,-9-2 0 16,0 2 0-16,1-3 1 16,0-2-1-1,4 2-1-15,4 2 0 0,8 0 1 16,5 3 0-16,-3-8 0 15,0-2 0-15,-7-3 0 16,0 2-1-16,2-1 2 16,2-1-1-16,7 0 0 15,1-3-2-15,5-2 1 16,4 2 0-16,2-3 1 16,-1 1 2-16,2-2 0 0,-1 0 1 15,0 1 0 1,-1 1 1-16,3 3 0 0,-6 2 1 15,0 1-1-15,-2 3 0 16,-6-2 0-16,4 1-1 16,-2 0 0-16,-1 2 0 15,1 5-1-15,0 4 0 16,0 3 0-16,3-1 0 16,0 2 0-16,0-2 1 0,1 5 0 15,-3 0 1-15,0 10-1 16,-3-1-1-16,-5 3 0 15,-2 5 0-15,0 0 0 16,0-1 0-16,3-1 1 16,0 0-1-16,1-4 0 15,2 4 1-15,2-4 1 16,6 2 0-16,5 1 0 16,5 1 0-1,6 2-2-15,4-2 1 0,5-5-1 16,0-1 0-16,2 0 0 15,1 0 1-15,3-2 2 16,-3-2 0-16,7 6-1 16,3 2 0-16,3 4-1 15,4-1 0-15,3 0-1 16,2 1 0-16,4-3 0 0,4-1 0 16,7 2-2-16,2-1 1 15,8 7-1-15,-4-4 0 16,7-7 2-16,5-1-1 15,3-8 1-15,8 5 0 16,8-5 1-16,2-2-1 16,2-4 0-16,4-2 1 15,2 1 1-15,5 0 0 16,4 2 1-16,0-1-1 16,-2-7 0-16,-8-3 0 15,10 0 3-15,1-2 1 0,-2-1 2 16,7 1 0-1,-5-4 0-15,4-1-2 16,2 0-1-16,-1-2-1 0,0-4-1 16,2 0 1-16,5-2 1 15,2 1 0-15,-1-1-1 16,-1 0 0-16,2-1-3 16,-3-3-1-16,1-2 1 15,-2-1-1-15,-1-1 2 16,0 0 1-16,-2 1 0 15,-1 0 1-15,-2 0 0 16,0 1-2-16,1 0 0 16,-4 2 0-16,-2-2 0 15,-4-1 0-15,4-1 3 16,-3-4 3-16,-10-5 1 0,-2 3 2 16,-9-4 1-1,1-4 2-15,6 1 1 0,1-3-1 16,-7-6-1-1,2 3-1-15,-6-4-2 0,-6 1 2 16,1 5 0-16,-6-3 2 16,-2-3 1-1,0-5 1-15,-2-4-2 0,-1-3-2 16,-1 0-2-16,-3 3 0 0,-2-2 1 16,0 2 0-1,-2-4 4-15,-2-5 0 0,-3 2 2 16,2-3-1-16,-5 1-2 15,-4-6-1-15,-1 0-4 16,-4-2-1-16,-6 8 1 16,-3 6 1-1,0-2 3-15,-1 1 0 32,0-5-2-32,2-2-1 0,-2-3 1 0,-1-1 5 15,-3-4 11-15,-2 3 3 0,-2 1 2 16,-3 1-2-16,-3 2-2 15,-3-1-1-15,-1-1-2 16,-3 2 0-16,-3-6-7 16,-1-6-3-16,-1-4-5 15,0-3-4-15,-1 0-4 16,0 3-1-16,-1 2 0 0,1 3-1 16,-1-5 0-16,-1 0 1 15,2-1-1-15,3 0-1 16,0 8-2-16,0 1-3 15,-2 7-4 1,0 6-2-16,1 3-3 0,1-2 2 16,1-3 0-16,1-3 0 15,-3 5-1-15,0 1-6 0,0-2-2 16,-2 2 3-16,0-5-10 16,-1 2 4-16,0 6 4 15,1 1-2-15,-3 1 13 16,1 0 1-16,-3-4 1 15,-5-1-2-15,-1 2-4 16,-3-1-4-16,-7-2 1 16,0-1 1-16,-3-1 4 15,-2 3 3-15,-2 7-5 16,-2 4-1-16,-4 0-7 16,1 1-12-16,-4-7-45 15,-14-3-85-15,-33-3 105 16</inkml:trace>
</inkml:ink>
</file>

<file path=ppt/ink/ink2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47:40.039"/>
    </inkml:context>
    <inkml:brush xml:id="br0">
      <inkml:brushProperty name="width" value="0.05292" units="cm"/>
      <inkml:brushProperty name="height" value="0.05292" units="cm"/>
      <inkml:brushProperty name="color" value="#FF0000"/>
    </inkml:brush>
  </inkml:definitions>
  <inkml:trace contextRef="#ctx0" brushRef="#br0">10919 7472 442 0,'2'0'146'0,"0"1"-188"15,-2 0-36-15,0-1 1 16,0 0 12-16,0 0 63 15,0 0 4-15,0 0 3 16,0 0 7-16,0 0 22 16,0 0 9-16,0 0 7 15,0 0-3-15,0 0-19 16,0 0-6-16,0 0-10 16,0 0-1-16,0 0 10 15,0 0 7-15,0 0 11 16,0 0 0-16,0 0-16 0,0 0-11 15,0 0-14-15,0 0-1 16,0 0 5-16,0 0 5 16,9 2 9-16,5 2 1 15,33 8 4-15,-29-8-1 16,0-3 1-16,1 3 4 16,0-2 1-16,5 1 0 15,2 1-3-15,2 2-1 16,3-2 7-16,0 0 2 0,7-4-1 15,2-3-3 1,3 0-10-16,2 1-2 0,-3-2-1 16,1 1-1-16,-3-3 0 15,-1 0 0-15,-2-2-2 16,2 1-2-16,3 1-2 16,-3-2-2-16,4 3-2 15,0 0 1-15,1 1-2 16,-1 2 1-16,-1 1-1 15,-1 0 0-15,-3-1-1 16,1-1-1-16,0 0 1 16,2 0 0-16,2 0 0 15,4-2 0-15,-3 1 0 16,6 0 1-16,-6 1-1 16,0 1 0-16,-4 0 0 15,-7 0 0-15,0 1 0 16,-2 1 0-16,-2 0 0 0,4 0 0 15,1-1 0-15,0-3 0 16,4 1 1-16,1 1 0 16,1-2 1-16,0 2 1 15,-1-2 0-15,1 1-1 16,-6-2 0-16,1 0 0 16,-4 1-1-16,-1-2 0 15,2 3-1-15,-3-2 0 16,2-1 0-16,1 2-1 0,2 0 0 15,1 3 1-15,0-1-1 16,2-2 0-16,-1 0 1 16,0 0-1-16,0 3 1 15,-4-3 0-15,2 2 0 16,-2 0-1-16,-4-4 0 16,2 6 0-1,-3-1 2-15,0 4 0 0,2-5 1 16,1 2 2-16,-1-2 0 15,-1 1 0-15,1 4 1 16,-1-3 0-16,0 3 4 16,-2-3 2-16,1 1 2 15,-4 1 3-15,2 5-1 16,-3-3 0-16,0-1-4 16,2 2-3-16,-3-5-2 15,2 7-1-15,-1-4 0 16,0 0-1-16,0 3 1 15,-1-2 0-15,-1 0 1 0,-1-3-1 16,-1 1-1-16,0-2 0 16,2 2-1-16,-2 0-1 15,1-2 1-15,-4 0-1 16,-4-1 0-16,4 1 0 16,-3 2-1-16,3 1-1 15,2-1-1-15,-4-3 0 0,4 0 0 16,3 2 0-16,-4-1 0 15,1 2 0-15,4-1 0 16,-5-1 0-16,7 0 1 16,3 0-1-16,1 0 0 15,2-1 1-15,2 1-1 16,-1 0 0-16,2 0 1 16,1 0-1-16,0 0 0 15,-2 0 0-15,-2 0 0 16,-1 0 1-16,-3 0 0 15,-2-1 0-15,-3-1 0 16,2-1 0-16,-3 3-1 16,4-1 1-16,3-1-1 15,1 2 0-15,1-2 1 16,2-1-1-16,-1 1 1 16,-2-1-1-16,5 1 0 15,-6 1 0-15,4 1 0 0,-1 0 0 16,-3-2 0-16,2 1 0 15,-5-3 0-15,3 4 0 16,-2 1 0-16,-1-1 0 16,1 4 0-16,-2-4 0 15,2 0 0-15,0 1 0 16,3-1 0-16,1 2-1 16,0 0 1-16,3-1 0 0,3 1 0 15,-1 0 1-15,2-1 0 16,1-3-1-16,-3 2 0 15,1 0 0-15,-6-2 0 16,-2 3 0-16,-1-1 0 16,4 0 0-16,1 3 0 15,2-4 0-15,2 2 0 16,-1 1 0-16,3-2 0 16,2 3 0-16,0-1 0 15,-5 2 0 1,-2-3 0-16,-4 1 0 0,1 2 0 15,-5-2 0-15,-1 1 0 16,-3 1 0-16,-5-3 1 16,4 5-1-16,-5-4 0 15,3 3 1-15,-4-4-1 16,0 0 1-16,1 3 1 0,-5-4 0 16,-2 2 1-1,-3-2 1-15,1 1-2 16,-4-1-3-16,0 0-75 0,0 0-123 15,3 0 129-15</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12:03.297"/>
    </inkml:context>
    <inkml:brush xml:id="br0">
      <inkml:brushProperty name="width" value="0.05292" units="cm"/>
      <inkml:brushProperty name="height" value="0.05292" units="cm"/>
      <inkml:brushProperty name="color" value="#FF0000"/>
    </inkml:brush>
  </inkml:definitions>
  <inkml:trace contextRef="#ctx0" brushRef="#br0">6788 8387 13 0,'6'4'2'0,"3"0"-2"16</inkml:trace>
  <inkml:trace contextRef="#ctx0" brushRef="#br0" timeOffset="124.227">6817 8397 37 0,'4'2'23'0,"-2"-1"-10"16,-1-1-23-16,0 0 6 15</inkml:trace>
  <inkml:trace contextRef="#ctx0" brushRef="#br0" timeOffset="1609.957">6821 8386 56 0,'-3'-6'50'16,"2"2"11"-16,0-1-1 16,0 0-4-16,0 2 11 15,-2-1-1-15,0 1-1 16,0-2-5-16,-1 1-19 0,-1-1-9 15,2 1-11-15,-2-2-3 16,1 0-4-16,-2 0-4 16,0 2-6-16,-1-1-3 15,0 0-1-15,1 1 1 16,-3-2 2-16,0 0-1 16,0 1 0-16,-27-15-1 15,29 18-1-15,3-3 2 16,-1 2 2-16,1-1 1 15,-1 1 0-15,-2 0-1 16,1 3-1-16,-1 0 2 16,0-1 6-16,2 0 5 0,-1-1 8 15,0-1 5-15,4 3-3 16,1 0-4-16,-1 0-10 16,2 0-8-16,0 0-7 15,-1 0-2-15,1-1-3 16,0 1 0-16,1 0 2 15,2 1 2-15,-1 2 5 16,3-1 7-16,0 1 4 16,2 2 0-16,1 0-1 15,4 0-3-15,28 17 0 16,-28-17 0-16,1 2 3 16,-2-1 3-16,4-2 6 15,0 2 1-15,1-3 4 16,-1 3-2-16,1-2-7 15,2 1-3-15,0 1-6 0,4 0-4 16,-4 0 0-16,2 0-1 16,-4-3 0-16,3 2 0 15,-2-2-1-15,-1-1 0 16,-1 3 1-16,0 0-2 16,-1-1 1-16,0 1 0 15,1-3-1-15,2 0 0 16,0 3 0-16,2 0 1 15,-3-3-1-15,-3 0 0 0,-1-1 1 16,2 4-1-16,2 2 1 16,-1-4-1-16,0 3 0 15,0-4 0-15,-2 0 1 16,0 1-1-16,0-1 0 16,1 1 1-16,2 0 0 15,-1-1 0-15,4 2 0 16,-2-2-1-16,-2-2 0 15,1 3 1-15,-2-2 0 16,-1-1 1-16,3 2 2 16,0-2 0-16,2 0 1 15,2 0 0-15,0 0-1 16,0 0-1-16,2 0-1 16,-1 2-1-16,-3-2 0 15,2 0 0-15,-1 0 0 0,-2 0 0 16,0 1-1-16,-2-2 1 15,2 2-1-15,1-1 0 16,-1 0 0-16,1 5-1 16,0-1 1-16,1 1 0 15,0-1 0-15,-1-2 0 16,1 2 1-16,-3-4 1 16,0 3 2-16,1 2 0 15,-1-3 0-15,3 1 1 16,2 0-1-16,0-1 0 0,3 0 2 15,-3 1 1-15,1-1 1 16,0-3 0-16,0-2-1 16,0 0 0-16,0-1-3 15,3 2 0-15,-6 0-1 16,3 1-2-16,2 0 1 16,-5-1 0-16,9 1-1 15,-3 0 0-15,0-1-1 16,1 1 1-16,-3 0 0 15,3-1-1-15,-1 1 0 16,0-1 1-16,3 2 0 16,0-2 0-16,-2 2 0 15,2-2 0-15,-5 0 0 16,-1-1 0-16,0 2-1 16,0 1 1-16,0 1 0 15,-3-1 0-15,0 0-1 16,-2-1 0-16,2 1 1 0,1 1 0 15,2 1 0-15,1 1-1 16,-2 0 1-16,3 0 0 16,-6 0-1-16,-3-1 1 15,6 0 0-15,-2 0 1 16,3 0-1-16,1 0 0 16,-3 0 1-16,2 0 0 15,0 0-1-15,0-1 1 0,-1 0-1 16,-2 2 0-16,0-1 1 15,-2 0-1-15,-4-2-1 16,3-1 1-16,-6 1-1 16,4 0 0-16,-6 0 0 15,-2 0 0-15,1 0-3 16,-1 1-9-16,1 1-44 16,-3-2-39-16,2 0-192 15,-4 1 185-15</inkml:trace>
  <inkml:trace contextRef="#ctx0" brushRef="#br0" timeOffset="45803.929">5956 14973 725 0,'-41'-28'272'0,"39"28"-209"15,2-2-41-15,-1 1-18 16,0 0 2-16,1 0 33 15,-1 1 11-15,0 0 12 16,1 0 0-16,0-1-31 16,-1 1-13-16,-1 0-25 15,1 0-15-15,0 0-22 16,1 0-9-16,0 0-9 0,0 0 3 16,0 0 20-1,0 0 12-15,0 0 18 0,16 3 6 16,36 12 0-16,-31-9 0 15,4 2 1-15,3 1 2 16,3-1 4-16,4 2 7 16,4 1 10-1,-2-3-2-15,-3 1-4 0,-4 0-6 16,-4-4-9-16,-2 2 0 16,0-1 1-16,1 0 0 0,3 0 1 15,1-1 2-15,2 0 1 16,3 0 0-16,0 0 0 15,0 0-1-15,-3-5-3 16,-1 5-1-16,0-5 1 16,1 2-1-16,-2 5 0 15,1-4 1-15,-5 3 0 16,-3-4 1-16,9-1 2 16,-3 2 1-16,5-1 2 15,2 1-1-15,-4 1-2 16,0-4-2-16,0 0-2 15,0 2 0-15,-3 1 0 16,1 0 0-16,-1 3 0 16,-3-4 0-16,-1-1 0 15,0 4 0-15,0-5 1 16,3 2-1-16,0-1 0 16,1-1 1-16,-1 1 1 0,3-1 0 15,1 0 0-15,2 0 2 16,-2 2 2-16,2-1 0 15,0-1 0-15,-2 0-1 16,1 0-2-16,-5-1-2 16,1 1 0-16,-3 1 0 15,-2-4-1-15,6 5 1 16,0-1 0-16,1-1-1 16,3 0 0-16,-3 0 0 0,1 1 0 15,0-1 0-15,3 0 0 16,-1 1 0-16,2-3 1 15,1 2-1-15,-5 0 1 16,2 0 0-16,-5 0 0 16,-2-1 0-16,0-1 0 15,0 2 1-15,3-1 0 16,1 1 1-16,2 0 0 16,-3-4 0-16,1 0 0 15,-1 2-1-15,-1 1 1 16,1 1-1-16,1 0 0 15,0 1 0-15,-1-1-1 16,-1 0-1-16,0 0 1 16,-3-1 0-16,-2 0 0 15,-1 1 0-15,-2-2 0 16,0 0 0-16,2-2 2 0,8 2 0 16,-1-2 0-16,1 0 0 15,-1 4 0-15,-5-1-1 16,0 0 3-16,0-1 2 15,-2-3 2 1,0 2 2-16,0 1-4 0,-3-2 0 16,4 4-3-16,-3-4-2 15,0 4 0-15,2 2-1 16,-6-4-1-16,4 1 0 0,-4 0 1 16,-1 0-1-16,3 0 1 15,-2 0-1-15,3-2 0 16,2 2 0-16,-3 1-1 15,5 0 1-15,2 0 0 16,2-1 0-16,2-2 1 16,-3 1-1-16,1 2 1 15,-8 0-1 1,-9 0 0-16,0 0 1 0,29 0-1 16,-3-4 1-16,-4 4 1 15,-13-4 1-15,-4 0 0 16,1 7 0-16,1-3-1 15,-1 3 0-15,4 3-1 16,-2-8 1-16,0-1-1 16,0 0 1-16,0 1-1 15,-1 2 0-15,4 1-1 0,0-1 1 16,-1-2-1-16,3 2 0 16,3-1 0-16,2 0 0 15,-1-4 0-15,-1 0 0 16,-1 4 0-16,2 1 1 15,-3 1-1-15,-2-1 0 16,0 3 0-16,-1-3 0 16,2 2 0-16,-2 0 0 15,2 1 1-15,-1-3-1 0,6 1 3 16,1 2 1-16,-2-2-1 16,4 3 0-1,0-4-1-15,4 3-1 0,4 0 2 31,-1 0 0-31,0 2 5 0,-2-1 3 0,-1 1 5 16,0-5 2-16,-4 6-2 16,0-10-1-16,5 4-6 15,2 6-1-15,1-7-2 16,6 5 0-16,-7-1 3 16,1-1 2-16,0-1 5 15,-3 1 4-15,3 0 3 16,-6-2-1-16,-1 2-7 15,1 0-4-15,-3 1-6 16,6-2-1-16,1 3-2 16,-2-3 1-16,4 1-1 15,-1-1 0-15,0-2 0 0,-1 2 0 16,-4 0 0-16,-3-1 0 16,0 3 0-16,-2-4-1 15,-6 1-1-15,4 1 0 16,0-2 0-16,2 1 0 15,5 0 0-15,-2 0 1 16,0 0 0-16,0 1 2 16,-1-1 5-16,0 4 4 15,-1-2 6-15,-3-2 1 0,2 2 0 16,1 0 0-16,-1-1-2 16,-1 2-1-16,1-2-4 15,-2 1-1-15,0 2-6 16,1-3-1-16,6 3-3 15,1-2-1-15,11 0 0 16,0 1 0-16,0 0 1 16,-1-1-1-16,-6 1 0 15,-2-2 0-15,-5 1 0 16,-1-1 0-16,-2 1-3 16,-4 1-1-16,-3-3-7 15,-2 2-3-15,-6 1-5 16,-2-2-5-16,0 2-14 15,-2-3-11-15,6 1-35 16,2-1-24-16,11 0-64 16,6-4-34-16,9 0-41 0,4 0-29 15,-3-3 183-15</inkml:trace>
  <inkml:trace contextRef="#ctx0" brushRef="#br0" timeOffset="57866.85">11572 9774 85 0,'25'-29'69'0,"-26"28"17"16,2 1-11-16,-1 0-23 15,0 0-14-15,-1 0-26 16,0-1-7-16,0 0-5 0,-1 1-1 15,2 0 0-15,0 0 1 16,0 0 2-16,0 0 1 16,-1 0 4-16,0 0-1 15,0 0 1-15,0 0 0 16,0 0-1-16,1 0 4 16,0 0 12-16,0 0 6 15,-1 0 6-15,-1 0-3 16,1 0-8-16,0 0-4 0,0 0-5 15,0 0 0-15,0 0-2 16,-1 0-2-16,1 0-7 16,0 0-2-16,0 0-1 15,0 0 1-15,-8 2 0 16,1-1 0-16,-5 0-1 16,-27 5-1-16,25-7 0 15,2 0 0-15,1 1 0 16,2-2 1-16,0-1-1 15,-2 3-1-15,2 0-1 16,-1 1 0-16,2 3 2 16,-1-2 0-16,0 2 1 15,0-1 0-15,0 3-1 16,-2 1 1-16,1-2-2 16,-1 5-1-16,3-1-4 15,-1 2 0-15,-1 3-2 16,2 0 0-16,1 1 3 0,-4-3 0 15,4 1 2-15,0 0-1 16,-1-1 0-16,4-1-1 16,0 3 1-16,1 1 1 15,2 1 3-15,1 3 0 16,1-1 1-16,-1-2 2 16,1 3 1-16,-3-4 1 15,3 0 3-15,-1-2 2 16,0 0 3-16,1 1 0 0,0-5 0 15,0 2 0-15,-1-1 0 16,1-4 0-16,0 2 2 16,0-1-1-16,0-4 1 15,0 4-1-15,0 0-2 16,1-2-1-16,0 3-1 16,0 0-1-16,2-2-1 15,-1 2 0-15,1 3 0 16,3 1 0-16,-1-2-1 15,-1 2 1-15,1-4-1 16,2 2 0-16,0 0 2 16,0 1-1-16,0-2 2 15,-1 1 0-15,1 1 1 16,0-1 1-16,-2-3 0 16,1-1 1-16,1-2 1 15,2 0-2-15,2 3-2 16,2-4-1-16,2 0-1 0,0 0 0 15,0-3 0-15,1 1 0 16,-3-1 2-16,-1 0 0 16,2 0 3-16,-3-6 2 15,4 1 4-15,-4-1 1 16,-2-3 1-16,5 3-2 16,-5-1-5-16,3-6-2 15,4 2-5-15,-3-7-1 0,4 1 0 16,-1 1 1-1,-1-4 4-15,-1 7 2 0,-1-6 2 16,1 3-1-16,-4-1 0 16,0 1 0-16,0 2 0 15,-3 0 1-15,-2 2 0 16,-1-1 0-16,-3-1-1 16,0 1 0-16,-1-1 0 15,-1 0-1-15,-1-1-2 16,-2-3 0-16,1 3-2 15,-1-1-1-15,1 2-1 16,-2 1-1-16,2 1 1 16,-4-1-1-16,0 4-2 15,-1-3-3-15,-1 1-3 16,-1-1-2-16,2 2-3 16,1 0-2-16,-1 2-2 15,2-1-1-15,-4-1 1 0,2 2 2 16,0-3 4-16,-5 1 2 15,3 2 3-15,-2-4 0 16,0 3-3-16,1 5 0 16,-1-1-5-16,-1 4 0 15,-2-2 1-15,-2 1 2 16,3 3 1-16,-5 2 1 16,1 1 0-16,2-1-1 15,-3 2-9-15,1 1-21 0,3 3-103 16,0 6-100-16,7 1 144 15</inkml:trace>
  <inkml:trace contextRef="#ctx0" brushRef="#br0" timeOffset="61029.971">12205 9486 712 0,'-5'-4'210'16,"3"2"-297"-16,1 1-35 15,-1 1 24-15,2 0 27 0,-1 0 88 16,0-1 34-16,0 0 16 16,0-1 3-16,0 1-15 15,-1 0-7-15,1 0-20 16,0 0-8-16,1 0-13 15,0 0-6-15,0-1-10 16,0 1-5-16,0 0-5 16,0 0 0-16,0 0 6 15,0 0 2-15,0-1 2 16,0 1 1-16,11-3 0 16,2-1 2-16,32-9 1 15,-30 11 2-15,5 0 1 16,0 0 1-16,4 3 1 15,2-1 0-15,2 0 2 16,1-2 0-16,-3 1 0 16,2 0 2-16,-4 2 0 15,-3 0 2-15,-2 0 5 0,0-4 4 16,-1 2 8-16,5 1 0 16,4-3 1-16,-2 3-1 15,2-3-6-15,2 2-4 16,-3 2-5-16,1 0 0 15,-1 3-2-15,2-3 1 0,2 0-2 16,2 1-2-16,-1 1-2 16,0 2 0-16,2-1 0 15,-5-1 1-15,4 0 2 16,-2 0 0-16,-4-1 2 16,1 0 0-16,-1-1 3 15,-2 0 3-15,1 0 5 16,-1 0 3-16,1-3 0 15,0 0-3-15,3-2-7 16,2 0-3-16,1 0-10 16,-1 0-17-16,7-1 14 15</inkml:trace>
  <inkml:trace contextRef="#ctx0" brushRef="#br0" timeOffset="76672.365">11482 10161 93 0,'-3'2'23'0</inkml:trace>
  <inkml:trace contextRef="#ctx0" brushRef="#br0" timeOffset="77258.858">11478 10157 139 0,'-1'-1'88'0,"-1"-1"-6"15,1 1-22-15,0 0-32 16,1 0-9-16,-2-1-10 16,0-1-2-16,0 1 1 15,-2-1-3-15,1 0-6 16,-1 1-2-16,1 0-3 0,-1 1 1 16,1-2 14-16,0 1 17 15,-1 0 22-15,-1 0 9 16,1 1 10-16,-1 0-5 15,1-1-7-15,-1 0-7 16,0-1-13-16,1 2-6 16,-1 0-8-16,-1-1-2 15,0 1-5-15,-4-1-2 16,0 1-3-16,-5 0-3 16,-36-4 0-16,30 4-2 0,-4 1-1 15,0-1 0-15,-1 1-2 16,1 1 0-16,-4-1-1 15,4 0 0-15,-2 1-1 16,-4-1 0-16,10 2 0 16,-9 0 0-16,-1-1 0 15,3 1-1-15,-14 1-1 16,4 1 1-16,-1 1 1 16,-2 1 0-16,7-1 1 15,-1 0 0-15,2 0 1 16,2 0 0-16,-2 2 0 15,0-2-1-15,2-2 2 16,1 1 1-16,-1-2-1 16,0-1 1-16,-2 3-2 15,0-1-1-15,2 0 0 16,2 0 0-16,-2 3 0 16,0-4 0-16,1 5 0 0,0 1-3 15,2-5-1-15,2 6-1 16,0-3-9-16,3 3-20 15,2 3-89-15,3 2-97 16,2 5 135-16</inkml:trace>
  <inkml:trace contextRef="#ctx0" brushRef="#br0" timeOffset="78773.544">8783 9872 616 0,'-29'29'176'15,"28"-29"-279"-15,1 0-28 16,-1 0 16-16,1 0 30 15,0 0 122-15,0-1 45 16,-1 1 43-16,-1 0 6 16,2-1-35-16,0-1-22 15,0 1-42-15,-1-1-12 0,-1-2-13 16,0 1-2-16,-3 0-5 16,0-2 0-16,1 0-2 15,-2 0-1-15,-1-2-1 16,-1-1 1-16,-30-24 0 15,21 24 0-15,2 0 0 16,-3 4 0-16,-1-1-2 16,-2 2-1-16,-7 3-5 15,-3 1-3-15,-2 9 1 16,-4-2 0-16,1 5 5 16,3 2 0-16,-1 3-4 15,3 2 0-15,1 2 0 16,-1 2-2-16,0 6-9 15,0 8-6-15,4 8-3 16,-1 1 1-16,5 1 11 0,1-4 2 16,3-2-3-1,6 3-6-15,7-5-29 0,3 1-12 16,7-7 0-16,1 0 5 16,7-2 24-16,0 2 15 15,5-4 8-15,-2-2 6 16,3-5 9-16,1-4 3 15,3-8 5-15,3-4 2 16,-1-1 2-16,2-1 3 16,-8-3 6-16,0 0 5 15,-3-3 14-15,2-3 6 0,-5-2 6 16,0-1 0-16,-2 1-9 16,1 0-6-16,1-1-6 15,1-1-2-15,0-4-2 16,0-2 1-16,0-5 2 15,0 0 0-15,-2-3 0 16,2 0-3-16,-3 2-7 16,-2 0-3-16,-2 0-5 15,-2-1-2-15,-4 2-5 16,0-1-3-16,-6-2-9 16,0 5-2-16,-3-4-25 15,-3-2-3-15,-3 2 9 16,-2-1 9-16,-2 5 26 15,-1 6 6-15,-1 3-2 16,-1-1-10-16,0 9 0 16,3-1 2-16,4 2 4 0,0 2 4 15,4 3-5-15,3 0-5 16,3 5-3-16,2-1-1 16,6 3 5-16,1 0 5 15,7 3 8-15,2 1 4 16,10-4 4-16,1 4-3 15,12-4-9-15,4-4-13 16,8-1-49-16,6-7-41 0,4-1 56 16</inkml:trace>
  <inkml:trace contextRef="#ctx0" brushRef="#br0" timeOffset="79537.771">8762 10255 870 0,'-2'-1'168'0,"0"10"-439"0,0 1-4 16,-2 5 89-16,-3 1 106 16,-1-8 169-16,-1 2 7 15,0 0-20-15,3 2-27 16,0-1-40-16,1 3-5 15,2 2-3-15,-2 1 0 16,1 8 0-16,0 0-1 0,-3 5 0 16,3 1-1-16,-1 0 1 15,3-1-1-15,3-3 1 16,-1 1 0-16,0-1-1 16,-6-2-1-16,1-7-4 15,5-5 1-15,-2-6 2 16,6-4 3-16,-4-1 27 15,0-2 22-15,0 0 42 16,-2 0 17-16,2-1-13 16,0 0-22-1,-1 0-43-15,1-16-20 0,1-39-10 16,2 22-2-16,0-11-11 16,2-3-3-16,2-5-15 15,0 1-1-15,1 6 10 16,-4 0-1-16,3 4 6 15,1 0-4-15,0 1-6 16,6 3-1-16,1 4 5 0,0-2 3 16,4 3 6-16,-2-1 4 15,-1 10 3-15,-2 6 3 16,-3 6 2-16,0 5 0 16,3 2 1-16,1 4 0 15,2 5 0-15,0 2 0 16,0 7 0-16,1 4 0 15,-1 9 1-15,-3 2-2 0,-1 4-6 16,0-1-12-16,2 1-89 16,2 0 76-16</inkml:trace>
  <inkml:trace contextRef="#ctx0" brushRef="#br0" timeOffset="80005.014">9275 10424 876 0,'-2'0'204'0,"0"1"-326"15,3 1-153-15,-1-2 18 16,0 0 167-16,0 0 106 16,0 0 161-16,0 0 20 15,0-2-39-15,0 1-36 16,0 0-64-16,0 0-29 0,-1 0-28 15,-1-2-3-15,1-9-4 16,0 0 0-16,-1-33-6 16,-3 30-10-16,-1-2-35 15,-1-3-7 1,-4 1 2-16,3-1 11 0,-5 4 0 16,-1 5-2-16,-5 1-31 15,-4 5-9-15,-6 3 31 16,1 5 13-16,-4 11 3 15,-4 4-14-15,4 11 38 16</inkml:trace>
  <inkml:trace contextRef="#ctx0" brushRef="#br0" timeOffset="80454.332">9128 10673 38 0,'19'-25'35'16,"0"1"18"-16,-6 3-2 15,-3 2 9-15,-3 2 6 16,-3 0 4-16,0 0 0 0,-4-3-22 15,-3 0-22-15,-4 0-44 16,-3-2-13-16,1 2 4 16,-4 3 8-16,3 2 27 15,-6 0 4-15,2 5-4 16,2-1 6-16,-2 4 16 16,8 0 0-16,2 6 8 15,-1-1-12-15,2 2-31 16,2 0-2-16,0 0-6 15,0 0 6-15,1 4 26 16,3 16 12-16,7 41 9 16,-4-25-1-16,1 5-8 15,-1 1-10-15,2-4-9 16,3 2-6-16,-2-4-20 16,3 0-41-16,4-3 37 15</inkml:trace>
  <inkml:trace contextRef="#ctx0" brushRef="#br0" timeOffset="81920.944">9245 10379 291 0,'0'0'156'16,"0"0"-40"-16,0-1-30 15,-1 0-37-15,0 0-11 0,0 0-10 16,0 0-2-16,-1-1-4 15,1 1-1-15,0 0-1 16,0 1-1-16,0-1-1 16,0 0 1-16,0 0 1 15,-1-1 5-15,1 1 6 16,0 0-1-16,0 0-4 16,0 0-6-16,-4-3-8 15,-1 1-3-15,-3-3-7 16,0 4-1-16,1-4-3 15,-35-34-6-15,32 36-11 16,-2 1-6-16,-3 1-3 16,2 4-1-16,-2 2-4 15,0 3-1-15,0 8 0 16,2-2 5-16,-1 3 16 16,3 0 6-16,4 3 4 15,2 1 1-15,4 9 1 0,0-1 1 16,-1 9 0-16,1-3 0 15,0-4 1-15,0 0 0 16,-1-8 1-16,3-1 2 16,0-1 1-16,3 0 2 15,-1-1 0-15,0-3 0 16,3 2-1-16,-3-4-1 16,2-2-2-16,-1-2-2 15,2-6-2-15,0 1-3 0,6 0-3 16,-1 0-1-16,-1-2 0 15,1 1 2-15,0-3 3 16,0-2 2-16,1-2 4 16,-1 0 5-1,0-3 8-15,-1 3 3 0,-3-9 2 16,4 0-3-16,-2-2-3 16,-1-3 1-16,1 5 5 15,-6-3 2-15,-2 0 2 16,1-3 0-16,1 1-8 15,1 3-3-15,-1-1-9 16,-3 1-4-16,1-1-2 16,-1-1-1-16,0-4-2 15,-2 5 0-15,3-6-5 16,3 1-5-16,-1 3-11 0,0-7-3 16,-2 6 0-1,3 2 5-15,-1 2 11 0,0 3 5 16,-1 1 1-16,-1 0-1 15,-1 3-4-15,2 4-2 32,0 2-6-32,-1 0-3 0,0 0-10 0,0 1-13 15,0 0-5-15,0 0 4 16,0 0 15-16,0 0 15 16,0 0 13-16,0 0 1 0,0 0 2 15,0 0 1-15,0 0 2 16,4 15 2-16,2 5 4 15,8 31 1-15,-6-19 3 16,-3 2 2-16,2 3 4 16,0-2 1-16,-3 2 2 15,1-1-2-15,-2 2-2 16,0-1-3-16,-2-6-4 16,2-3 0-16,-3-8 0 15,-1 0 0-15,1-3-3 16,-4-1-1-16,1-1-5 15,0 2-1-15,0 1-39 16,-1 0-92-16,2 12 88 16</inkml:trace>
  <inkml:trace contextRef="#ctx0" brushRef="#br0" timeOffset="82506.151">9688 10581 405 0,'-1'3'161'0,"1"-3"-116"0,1-1-154 15,-1 1 0-15,0 0 39 16,0 0 112-16,0 0 56 16,0 0 26-16,0-1-12 15,-1 0-26-15,0 0-15 16,-1 0-25-16,1 0-14 15,-10-6-18-15,-5-5-6 16,-37-31-4-16,31 32 0 16,-8 2-11-16,-5 2-4 15,5 8-6-15,-3 4-7 0,6 8-51 16,5 7-33-16,0 4-28 16,0 4 6-16,7 0 49 15,3-1 11-15,7 2-1 16,5 0-9-16,8-6 43 15</inkml:trace>
  <inkml:trace contextRef="#ctx0" brushRef="#br0" timeOffset="83190.981">9570 10782 89 0,'19'-13'60'15,"-3"-1"-1"-15,-2 0-3 16,-2-1-1-16,-1-1-10 15,1 0-5-15,-3 0-6 16,-3-4-1-16,1 2 11 16,-1 1 5-16,0 0 5 15,-2 4 1-15,0-6-8 0,-3 0-4 16,-1-8-6-16,0 0-8 16,-2-1-13-16,1-2-8 15,-5 1-9-15,4 0-2 16,-3-1 0-16,2 1 1 15,-2-4-3-15,-2-5 0 16,2 3 2-16,-5 4 1 16,5 1 2-16,0 7 2 0,-2 2 2 15,6 1 5-15,-3 6 10 16,-3 1 5 0,1 4 6-16,-2 3-2 0,5 1-3 15,3 3-4-15,0 2-11 16,0 0-4-16,0 0-11 15,0 0-3-15,0 0-1 16,-1 0 1-16,0 0 1 16,-1 2 2-16,-2 15 2 15,-7 29-1-15,7-27 2 16,0 4 1-16,2 3 1 16,0 6 0-16,-3 5 1 15,2 3 1-15,-5 2 1 16,1 0 1-16,1 0 2 15,-3 2 0-15,8 4 2 16,-8-3 1-16,4-1-1 16,-2-4 1-16,3-4-3 0,1 0 1 15,3-1 2-15,1-2 0 16,-1-6 1-16,1-2-1 16,3-6-3-16,0 0 0 15,3 0-1-15,-1 2-2 16,3-3 1-16,-4 3-1 15,-2-6 0-15,3-1 1 16,-6-4-2-16,2-4-1 16,2 5-38-16,-1-1-56 0,3 1 60 15</inkml:trace>
  <inkml:trace contextRef="#ctx0" brushRef="#br0" timeOffset="83687.859">9891 10380 565 0,'1'0'241'0,"-1"0"-95"16,0 0-168-16,0 0-15 0,0-1-7 15,0 1 1-15,0 0 18 16,0 0 4-16,0 0 11 16,1 14 6-16,0 16 5 15,5 37 1-15,-5-26 0 16,-1 0 0-16,1 4-1 15,-1-7 1-15,-2-4-1 16,1 1 1-16,-1-10-1 16,-1 0-1-16,1-7-38 15,0-3-43-15,0-8 51 16</inkml:trace>
  <inkml:trace contextRef="#ctx0" brushRef="#br0" timeOffset="83930.49">9797 9973 1109 0,'-3'0'330'0,"1"0"-512"16,-1 5-73-16,2-5-8 15,-1 7-24-15,-4 23 220 32</inkml:trace>
  <inkml:trace contextRef="#ctx0" brushRef="#br0" timeOffset="84703.657">10046 10506 1186 0,'-3'0'343'15,"-3"0"-537"-15,6 0-78 16,0 0 5-16,0 0 48 16,0 0 155-16,-1 0 62 15,1 0 8-15,-1 0 2 16,1 0-1-16,0 0-1 15,0 0-2-15,0 0 1 16,0 0 5-16,0 0 2 0,0 0 4 16,5 2-2-16,3 0-5 15,-4-2-4-15,4 0-4 16,4 0-1-16,-2 0-1 16,32-5-1-16,-32 0 0 15,-2 0 0-15,1 0 4 16,-3-2 4-16,2 0 11 15,0-1 6-15,-1-2 10 16,0-1 4-16,-3-1-4 16,0 0-4-16,-2 4-12 15,2-2-7-15,-2 0-8 16,-1 3-2-16,-1 1-1 16,-3 0-1-16,-1 1-1 15,0 2 0-15,0 2 5 16,3-1 2-16,0 2-1 15,0 0-1-15,0 0-6 0,0 0-3 16,-1 0 2-16,1 0 3 16,-4 10 7-16,-5 6 3 15,-14 36 7-15,20-28 3 16,-1 8 0-16,1 0 1 16,2 0-7-16,-2 0-3 15,1-4-5-15,2 0 0 16,1 2-2-16,0 1 1 15,2-3-2-15,0-4-1 16,-1-4-13-16,3-5-13 0,-4-8-29 16,-1-4-17-16,1 0-28 15,-1-3-19-15,1 0-22 16,0 0-1-16,0 0 89 16</inkml:trace>
  <inkml:trace contextRef="#ctx0" brushRef="#br0" timeOffset="85536.856">10275 10587 191 0,'0'-5'68'0,"2"-2"-55"15,0 0 4-15,-2 2 27 16,0-1 13-16,-1 4 24 0,0 0 5 15,0 1-5-15,0 0-4 16,0 0-14-16,-1 0-13 16,1 0-22-16,0-1-10 15,0 2-15-15,0 0-4 16,0 0-5-16,-1 0-1 16,1 0 1-16,0 2 0 15,0 11 2-15,0 2 2 16,-1 35 1-16,2-29 0 15,0 2 1-15,0 0 1 0,0-4 0 16,1 0 1-16,0-6-1 16,0-1 1-16,0-3 0 15,0-4 0-15,-1 1 0 16,0-6 1-16,0-1 2 16,0 1 1-16,0-1 4 15,0 1 6-15,0 0 6 16,0 0 1-16,0 0-3 15,0-2-7-15,0 1-9 16,0 0-4-16,1-10-5 16,4-11-1-16,9-35-3 15,-5 27-3-15,3-4-5 16,0 1 1-16,1 0 4 16,-3 2 3-16,2 2 3 15,-2 1-7-15,2 8-15 16,1 1-11-16,-2 9-11 0,-1-1 0 15,1 6 7-15,-3 1 6 16,1-1 10-16,4 4 2 16,-5 0 3-16,1 1 2 15,1 4 7-15,-5-1 2 16,5 5 10-16,-1 1 1 16,0 4 4-16,-1 2 3 15,-1 7 9-15,-2 3 5 16,-2 8 16-16,3 4 5 0,-4 5 1 15,-1 1 2 1,-1 5-5-16,-2 1-2 0,-5-3-4 16,3 0-5-16,-3 0-13 15,2 1-5-15,-3 3-7 16,0-4-2-16,1-10 0 16,-1-4-1-16,3-12-2 15,1-2-4-15,0-8-14 16,2-4-9-16,0-1-31 15,-3-5-25-15,5-4-121 16,0 3 132-16</inkml:trace>
  <inkml:trace contextRef="#ctx0" brushRef="#br0" timeOffset="86002.073">10535 9986 223 0,'-2'49'96'16,"2"-29"-10"-16,2 16-103 16,2 6 5-16,-2 4 11 15,-1 3 3-15,1 1 9 16,1-3 10-16,-1 2 18 16,-2-3 5-16,4 3-3 15,-2 3-5-15,0-4-12 16,2 2 0-16,-2-2 15 15,4 1 3-15,-1-2-1 16,0-3-5-16,1-7-19 16,-7 0-7-16,1-1-6 15,0-3-2-15,-4 0 0 16,5-6-1-16,1-10-1 16,-2-4-1-16,-2-11-3 0,6-1-8 15,-3-2-25 1,-1 0-36-16,0 0 45 0</inkml:trace>
  <inkml:trace contextRef="#ctx0" brushRef="#br0" timeOffset="86355.478">10262 10220 916 0,'-8'2'316'16,"1"-3"-273"-16,4 5-134 16,0 0-4-16,0 6 24 15,1 0 35-15,0-2 49 16,4 4 6-16,3 4 6 15,4-1 0-15,6 1-4 16,6-1-3-16,8-4-4 16,6 1-2-16,7-3-4 15,4 0-3-15,-1-2-3 16,-2 0-4-16,-7 0-42 16,-3 1-35-16,-3 0-137 15,-3 0 134-15</inkml:trace>
  <inkml:trace contextRef="#ctx0" brushRef="#br0" timeOffset="87433.881">8685 11528 385 0,'-1'-4'162'16,"1"2"-94"-16,1-3-28 0,-1 4-15 16,0 0 1-16,0 0 23 15,0 0 8-15,0-9 0 16,-1-1-3-16,0-3-13 15,-5-28-3-15,1 29 3 16,2-4-2-16,-6 1-6 16,3-4-4-16,-8 1-3 15,1 3 0-15,-2 0-3 16,0 5-4-16,1 2-16 16,-1 2-6-16,4 4-16 15,-5-1-7-15,-2 2-8 16,-1 2-1-16,0 0-2 15,0 5 1-15,3 6 2 16,2 1 2-16,-1 9 12 16,3 0 6-16,4 6 9 15,3 3 3-15,5-1-3 16,1 0-2 0,3-8 0-16,3 0-1 0,1-6 0 0,0 0 2 15,3-4 1-15,-4-2 2 16,1-3 4-16,-1-3 3 15,0 0 6-15,-2-3 2 16,0 0 5-16,-2-3 3 16,3-2 3-16,-1-1 0 15,-1-3-6-15,1 1-4 0,-3-1-8 16,-1 0-3-16,1-1-2 16,-1 0-1-16,-1-2 0 15,1 2 1-15,-1 0 0 16,-1 2 1-16,1 2 0 15,-1 2 0-15,1 0-1 16,0 3 0-16,0 1-1 16,0-1-1-16,0 1-1 15,0 0-1-15,0 0 0 16,0 0 1-16,0 0 1 16,8 6 2-16,8 12 1 15,29 33 0-15,-31-26 0 16,-1 3 0-16,1 9 1 15,-2-3 1-15,-1-4-13 16,4-3-23-16,-5-10-50 16,-2-4-31-16,-4-7-77 15,-1-2 117-15</inkml:trace>
  <inkml:trace contextRef="#ctx0" brushRef="#br0" timeOffset="88034.185">9016 11334 772 0,'8'4'299'0,"-8"3"-260"16,-2 5-147-16,-4 16-28 15,1 7 11-15,-3 5 90 16,0-2 21-16,-1-5 11 16,0-3 2-16,2 0 1 15,1-2 3-15,2-9-1 16,1-3 1-16,0-6 0 16,1-4 2-16,2-1 2 15,-1-3 1-15,0-2 4 16,0 0 0-16,0-1 2 15,1 0-2-15,0 1-5 16,0 0-2-16,0 0-5 16,0-1-1-16,0 0-2 15,0 0-1-15,2-25-1 0,7-36-1 16,0 23-2-16,3-3-1 16,4 0 0-16,-1 0 0 15,0 4 4-15,4 5 2 16,-3 10 0-16,1 3-2 15,0 5-4-15,-3 2-3 16,1 5-7-16,4 1-2 16,-1 7-3-16,-2 0 2 15,0 3 11-15,-3 4 6 0,0 2 10 16,1 2 4-16,-2 5 12 16,0 2 10-16,-2 5 13 15,-1 3 3-15,-1 4-8 16,-2 0-9-16,-2-1-13 15,-2-4-6-15,-1-4-5 16,1-1-9-16,2-5-48 16,-1-1-38-16,1-4 53 15</inkml:trace>
  <inkml:trace contextRef="#ctx0" brushRef="#br0" timeOffset="88617.131">9614 11337 707 0,'1'-1'275'15,"0"-1"-194"-15,-2 1-49 16,1 1-31-16,0 0 1 15,-1 0 13-15,0 0 5 16,1 0 3-16,-1 0 0 16,0-1-11-16,-1 1-3 0,1 0-7 15,-6-2-1-15,-10 1-1 16,-24-2-2-16,23 2-6 16,1 1-6-16,6 2-21 15,-3-1-13-15,7 4-29 16,2-1-13-16,1 2-18 15,2-2 1-15,6 2 8 16,2 1 17-16,5 4 35 16,4 0 15-16,7 3 27 15,1 5 3-15,6 1 3 16,-3 3 0-16,0 0-1 16,1 0 1-16,-3 5 2 15,-1 3 2-15,-5 4 9 16,-3 2 8-16,-7-4 26 15,-2-1 16-15,-5-5 21 16,-3-3 5-16,-4-3-4 0,-6 0-6 16,-5 2-13-1,2 3-6-15,-8 0-12 0,3-2-8 16,0-5-13-16,-11 0-9 16,-2-4-13-16,-6-4-8 15,-7-4-27-15,6 1-20 16,5-4-97-16,2-4 94 15</inkml:trace>
  <inkml:trace contextRef="#ctx0" brushRef="#br0" timeOffset="89094.975">9861 11010 883 0,'0'0'266'16,"0"-1"-292"-16,0 3-204 15,0-2 2-15,0 0 67 0,-1 1 80 16,0 16 128 0,-6 33 14-16,2-22 15 0,-1 2-6 15,-1 8-17-15,-1-3-6 16,1 2-6-16,-1 1 0 16,4 0 1-16,-2 5-3 15,1 2-10-15,2 0-6 16,-1 0-13-16,1 0-2 15,1 1 0-15,-2 1-2 16,2-4-1-16,-2-7-1 0,1-12-3 16,2-1 0-16,0-7-1 15,1 1 1-15,0-7-6 16,0-3-14-16,-2-5-55 16,2-1-29-16,0-1-61 15,0-1-6-15,0 0 110 16</inkml:trace>
  <inkml:trace contextRef="#ctx0" brushRef="#br0" timeOffset="89917.428">9891 11381 890 0,'0'-1'266'0,"0"0"-344"0,0 0-29 16,0 0 12-16,0-1 29 16,0 1 59-16,0 1 6 15,0 0 0-15,0 0 1 16,0 0 1-16,0 0 1 0,0 0 2 15,0 0 1-15,2 6-2 16,0 0-1-16,3 3-1 16,-4 0-1-16,10 0 0 15,29 29 0-15,-25-28 0 16,1 0-2-16,0-4-6 16,0 3-3-16,-1-3-5 15,0-3 1-15,0-2 5 16,-1-3 3-16,-2-3 6 15,3 0 2-15,0-3 10 16,0 0 8-16,2-4 9 16,-9-2 1-16,5 0-5 15,-2-3-6-15,-3 2-10 16,5 2-1-16,-6 1 2 16,-1 3 2-16,-2 0 8 15,-3 1 5-15,-2 4 10 16,-1-3 0-16,-4-1 2 0,0 2-5 15,2-1-8-15,-1 2-1 16,-3 0-2-16,-3-3-1 16,-1 2-2-16,-1-1-2 15,-3 4-9-15,4-2-1 16,-6 3-3-16,-1-2-2 16,4 4 0-16,0 2-2 15,-3 2-2-15,2 4 1 16,-3 0-1-16,-2 1 0 15,4 3 1-15,3 3 0 0,-1 2 0 16,4 4 0-16,0 6 2 16,0 2 0-16,5 7 0 15,-1-5 1-15,2 5 0 16,-1 1 0-16,5 4 0 16,2 2 3-16,3-5 2 15,1-6 1-15,5-9 0 16,0 0-1-16,5-2-1 15,4 1-1-15,5 2 0 16,3-2-2-16,14 1-18 16,-2-3-19-16,12-6-125 15,6-5 108-15</inkml:trace>
  <inkml:trace contextRef="#ctx0" brushRef="#br0" timeOffset="103976.869">6333 6026 650 0,'0'0'216'0,"0"0"-224"16,-1 0-3-16,0 0 1 15,0 0 9-15,-1 0 24 0,1 0 14 16,0 0 27-16,0 0 6 16,0 0-9-16,0 0-11 15,0 0-31-15,-2 0-13 16,0 0-13-16,0 0-4 16,-1 1-7-16,0 0 0 15,-3 9 1-15,-2 11 3 16,-31 44 5-16,25-25 1 15,-2 5-1-15,-1 3-2 16,0 3-11-16,-2 6-7 0,0-1-10 16,-4 4-3-16,1 6 3 15,-2-5 7-15,3-1 11 16,1-7 8-16,5-16 11 16,4-5 2-16,2-12 1 15,5 0 2-15,2-11 0 16,3-2-2-16,3 1 0 15,0-4-1-15,5 0 3 16,2 3 3-16,8 0 5 16,1-2 1-16,9 2-1 15,4-1-3-15,6-2-4 16,-1 0-2-16,1 0-1 16,-1-1 0-16,-2-2-1 15,2 0 0-15,2 3 0 16,1-2 1-16,3 2-1 15,2-2 1-15,3 0 2 0,0 1 2 16,-2 0 1 0,2-1 2-16,-3 2-1 0,1-1-2 15,5 3 1-15,1-1-1 16,4-1 0-16,1 2 1 16,2-3-3-16,-1 1 0 15,-2-1-1-15,1 0-1 16,-3-2 1-16,1 1 0 0,1-2 4 15,-1-2 4-15,7 1 3 16,2 0 0-16,0-1-2 16,-4 0-4-16,-1 3-3 15,-1 2-1-15,2 0-2 16,1 0 0-16,-2 0-1 16,-3-3 1-16,-4 1 2 15,-1 0 0-15,0-1 3 16,-1 0 1-16,2 0-2 15,-2-3-1 1,1 1 1-16,1 2 0 0,1 0 0 16,1 0 0-16,-5 0-1 15,0-4-1-15,1-1 0 16,-1 3-1-16,2-2 0 16,1 2-1-16,-1 2 0 15,6 1 0-15,-3 0-1 16,-2 4 1-16,-2 0-1 0,-1 0 1 15,2 2-1-15,4-1 0 16,4 1 1-16,1-2 0 16,3 0 0-1,0 1 0-15,-5-1 0 0,-1 1 0 16,-4-4 0-16,-2-2 0 16,5-1 1-16,2-3 0 15,6 0 1-15,-1-2 0 16,-8 0-1-16,-3-2 0 0,-7 1-1 15,1 0 0 1,-1 0 0-16,3 3 0 0,-3 0-1 16,-1 2 0-16,-1-2 0 15,-5 2 0-15,-3-2 0 16,-1 0 1-16,-3 2-1 16,-2-2 0-16,-1 2 2 15,1 1-1-15,-1-3 1 16,1 3 0-16,-6-2 1 15,-3-2 1-15,-1 2 3 16,-4-3 2-16,-3 0 11 16,0-4 3-16,-1 3 4 15,-2 0-2-15,-1-1-6 16,1 2-3-16,-2-5 2 16,1-3 2-16,2-5 2 15,-2-1 0-15,0-2 5 16,-1-4 1-16,-3 4 0 0,1-3-1 15,-3-5-10-15,2-3-4 16,-2-9 1-16,-1 1-1 16,-1 1-1-16,-3 2-1 15,0 2-9-15,-1-3-3 16,-3-1 0-16,0 3-2 16,-4 1-10-16,2 1-1 15,-1 1-25-15,1 1-24 16,-3-3 41-16</inkml:trace>
  <inkml:trace contextRef="#ctx0" brushRef="#br0" timeOffset="105827.384">6574 6436 329 0,'95'10'143'0,"-99"-10"-83"16,5 0-126-16,-1 1-7 15,0-1 8-15,0 0 69 16,0 0 31-16,0 0 8 0,0-1 0 16,0 0-7-16,0 1-6 15,0-2-6-15,0 2-3 16,0-1-9-16,0 0 0 15,-1 0 4-15,0 0 0 16,0 0-9-16,1-1-7 16,0 1-28-16,-1 0-15 15,-1 0-27-15,1 0-6 16,0 0 16-16,0 0 14 0,0-1 30 16,0 1 10-1,0 0 4-15,-1 0 0 0,1 0-5 16,0 0-2-16,0-1 0 15,0 1 2-15,0 0 5 16,1 0 2-16,-2 0 3 16,2 0 2-16,0 0 4 15,0-1 1-15,0 1 3 16,0 0 1-16,0 0 3 16,0 0 6-16,0 0 13 15,-1-1 4-15,0 1-1 16,0 0-7-16,0 0-20 15,1 0-8-15,0 0-11 16,-1 0-3-16,0 1 1 16,-1 0 3-16,1 0 4 15,0 1 1-15,-9 14 1 0,-19 29-1 16,22-28 1-16,-1 4-1 31,2 3 0-31,2 7 1 0,-2 6-1 16,1 0 1-16,1-1 0 0,0-6 0 15,1-4 1-15,-1-2 0 16,3-4 0-16,-1-3 1 16,2-2 0-16,-1-1 0 15,1-4 0-15,-2-2 0 0,2 1-3 16,2-2-6-16,-1 1-80 16,2 1 63-16</inkml:trace>
  <inkml:trace contextRef="#ctx0" brushRef="#br0" timeOffset="106476.057">7186 6455 106 0,'0'0'92'0,"2"0"28"16,-3 0-22-16,1-1-37 16,-1 1-17-16,0 0-25 15,1 0-9-15,-1 0-6 16,0 0-1-16,1 0-1 15,-1 0 1-15,1 0-4 16,0 0-2-16,0 0-5 16,0 0-1-16,0 0 2 15,0 0 2-15,0 0 5 16,0 0 0-16,0 0 1 16,1 11 1-16,4 5 0 15,27 29-1-15,-34-23 1 16,2 4-1-16,2 2-1 15,3 2 1-15,0 0-1 16,-3-3 1-16,-1-4 0 16,2 1 0-16,-6-4 0 15,3 2-1-15,3-2 1 0,-3-3 0 16,0-4 0-16,0-2-1 16,-6-2-1-16,4-2-5 15,2-4-51-15,1 5-57 16,2-2 71-16</inkml:trace>
  <inkml:trace contextRef="#ctx0" brushRef="#br0" timeOffset="107027.428">7665 6431 564 0,'0'1'111'16,"7"2"-211"-16,-10 1-6 0,6 2 19 15,-2-2 71-15,-2-4 25 16,-1 0 3 0,1 0 1-16,0 0 5 0,0 0 0 15,1 0-2-15,0 8-4 16,0 4-9-16,2 4-2 15,3 33-1-15,-5-20 0 16,-2 6-1-16,-3 2 1 0,5 1 0 16,3-5 0-1,-1 1 0-15,-1 0 1 0,-1 0-1 16,-1 0 0-16,1-6 0 16,1-3 0-16,-2-5 1 15,2-3-1-15,0-4 0 16,0-4 0-16,1-3-1 15,-3-2-8-15,3 0-101 16,-2-4 80-16</inkml:trace>
  <inkml:trace contextRef="#ctx0" brushRef="#br0" timeOffset="107494.806">8050 6494 813 0,'5'0'250'15,"-6"0"-387"-15,1 1-83 16,0-1 12-16,0 0 40 15,-1 0 168-15,0 0 39 16,1 0-1-16,0 0-6 0,0 0-15 16,0 0-3-16,0 0-4 15,-1 0-1-15,1 0-9 16,0 0 0-16,0 9 0 16,2 10 0-16,6 33 0 15,-7-25-1-15,4 5 1 16,0-1 0-1,0 1-1-15,2 1 1 0,-4 3-1 16,2 2 1-16,-1-1 0 16,0 0 0-16,1-8 1 15,-3-4 0-15,4-3-1 16,-4-2 0-16,2-2 1 16,-2-3-1-16,-1-2-1 15,3 1-3-15,-1-6-48 16,0-3 38-16</inkml:trace>
  <inkml:trace contextRef="#ctx0" brushRef="#br0" timeOffset="107959.932">8521 6486 795 0,'6'2'188'0,"-4"1"-358"15,1 2-8-15,-3-5 38 16,0 0 55-16,0 5 89 15,0 8 3-15,0 1 5 16,6 29 4-16,-3-28 3 16,-1-2-2-16,3 0-4 15,-4-2-4-15,1 3-2 16,2 0-1-16,1 3-1 16,1 0 0-16,0 3-1 15,-1 1-1-15,-2 1-1 16,-3 3-1-16,1 2-1 15,3 3 0-15,1 0 0 0,1-2-1 16,0-5 0-16,-3-8 0 16,-3-3-4-16,6-3-2 15,-4-4-23-15,0-1-37 16,2-2 44-16</inkml:trace>
  <inkml:trace contextRef="#ctx0" brushRef="#br0" timeOffset="108458.214">9012 6483 674 0,'-1'1'108'16,"1"0"-234"-16,2 3-53 16,-2-4 25-16,0 0 127 15,0 0 41-15,0 0 8 0,0 5 3 16,2 7 3-16,0-1-2 15,7 33-5-15,-1-29-6 16,-4 2-7-16,-3 1-1 16,2-3 0-16,0 1 1 15,-1 0-3-15,1 2-1 16,2 3-2-16,2 2 0 16,-3 6-1-16,2 4 0 15,-3 3-1-15,2 0 1 0,0-5 0 16,0-3 0-16,-1-8 1 15,-2 0-1-15,3-4 2 16,-4-4-1-16,-1-2 1 16,0 0 0-16,-3-3-1 15,2 1-1-15,1 0-3 16,1-1-11-16,2-1-94 16,0 1 77-16</inkml:trace>
  <inkml:trace contextRef="#ctx0" brushRef="#br0" timeOffset="108694.615">9460 6415 770 0,'0'1'74'16,"-2"1"-125"-16</inkml:trace>
  <inkml:trace contextRef="#ctx0" brushRef="#br0" timeOffset="108946.71">9458 6428 59 0,'0'6'84'0,"0"-1"9"0,2-1-13 15,-1 2-21-15,0 0-43 16,1 3-11-16,1 2-2 16,0 3-1-16,7 42 4 15,-6-26 0-15,-2 8 0 16,4 2 0-16,2-3-2 16,-3-1-1-16,2 1-1 15,1 1 1-15,-4-5 0 16,4 1 0-16,-2-4 0 15,-3-5 1-15,2-1-1 16,-3-3 1-16,2-4 0 16,0 2 0-16,-1-5 0 15,-1-1-1-15,2-1-2 16,-4-5-1-16,2 1-57 16,2-5 42-16</inkml:trace>
  <inkml:trace contextRef="#ctx0" brushRef="#br0" timeOffset="109201.493">9876 6289 443 0,'34'6'111'0</inkml:trace>
  <inkml:trace contextRef="#ctx0" brushRef="#br0" timeOffset="109441.523">9913 6303 149 0,'3'11'92'0,"4"9"-5"16,14 32-13-16,-12-26-17 15,5 1-14-15,0 0-12 16,1 3-1-16,2 8-5 16,0 4-3-16,-1 4-8 0,-2 0-2 15,-3-5-4-15,-1-1-2 16,-2-1-3-16,2-1-1 15,-1-1-2-15,-4-1-1 16,1-5-28-16,1 2-61 16,-4 13 61-16</inkml:trace>
  <inkml:trace contextRef="#ctx0" brushRef="#br0" timeOffset="111259.028">6212 7072 842 0,'-1'-1'252'0,"1"-1"-345"15,-4 2-20-15,4 0 11 16,0-1 44-16,-1 0 88 15,0 0 29-15,0 0 19 16,0 0-4-16,0-1-9 16,-1 1-7-16,1 0-18 15,0 0-12-15,0 0-12 16,0 0-2-16,0 0-6 16,0-1-1-16,-1 1-3 15,1 0-1-15,0 0-5 16,0 0-5-16,-4 0-6 15,0-1 0-15,-4 5 4 16,-1 3 4-16,-1 5 3 16,-31 38 1-16,29-30 1 0,1 0 0 15,-2-1 0-15,-1 0 1 16,1 5 0-16,0 2-1 16,2 5 0-16,-1-3-1 15,0-2 1-15,2-2 0 16,-2-7-1-16,4-1-2 15,1-4-35-15,2 2-52 16,4 0 58-16</inkml:trace>
  <inkml:trace contextRef="#ctx0" brushRef="#br0" timeOffset="112490.157">10264 7233 613 0,'5'0'152'16,"4"1"-213"-16,5 0-10 16,1 2 28-16,-2-2 36 15,-5-2 13-15,-5-2 61 16,-1 1 16-16,0 2 8 15,-2 0-11-15,0-1-50 16,0 1-6-16,0-1 16 16,0 0 7-16,0-1 1 15,0 1-7-15,0 0-27 16,0 0-9-16,1-9-10 16,1-2-1-16,0 1 0 15,12-31 2-15,-9 27 3 16,1 0 0-16,-1-2 1 15,1 1-1-15,-1 0 1 0,1 3 2 16,-3 1 1-16,2 2 0 16,-3 1 2-16,-1 1 1 15,-1 1 4-15,0 0 8 16,0 2 4-16,-1 1-1 16,-5-1-5-16,-2-2-11 15,-6 2-11-15,-4-1-3 16,-3 2-4-16,1 4-1 15,0 2-11-15,2 5-9 0,6 4-12 16,-2 4-4-16,5 5 9 16,1 6 8-16,3 3 6 15,2 2 3-15,1-1-3 16,4-4 0-16,4-2 7 16,3-2 4-16,2 3 9 15,1-5 2-15,4-2 5 16,-1-3 1-16,1-8 5 15,0-2 5-15,-2-2 4 16,1-1 4-16,-3-2 9 16,-2 0 2-16,-1-5 7 15,-1 2 2-15,-1-3-10 16,1-1-4-16,-2-3-9 16,-2-2-3-16,0 0 7 15,-2-3 2-15,-2 3 3 16,1 0-1-16,-2 1-9 15,-2 2-4-15,0 0-6 0,-1-2-1 16,0 5 0-16,0-4 0 16,0 2 2-16,0-2 0 15,-1 1-2-15,3 4 0 16,1 1-4-16,-1 2 0 16,1 2-7-16,1 0-3 15,-1 0-7-15,1 0-3 16,0 0 2-16,0 0 2 15,0 0 5-15,1 8 2 0,3 5 2 16,0 2 2 0,18 35 1-16,-11-20 0 0,-1 7 1 15,3 4 0-15,-2-1 0 16,0-3 1-16,-2 0 0 16,-5 1 0-16,-1 0 1 15,-1 3-4-15,1-6-43 16,-1 1-52-16,-1 6 63 15</inkml:trace>
  <inkml:trace contextRef="#ctx0" brushRef="#br0" timeOffset="121370.232">18330 4148 191 0,'0'0'48'0</inkml:trace>
  <inkml:trace contextRef="#ctx0" brushRef="#br0" timeOffset="123468.258">18332 4149 43 0,'2'1'30'0,"1"-1"26"0,-1 0 2 16,0 1 10-16,2-1 4 15,-3 0-17-15,0 0-5 16,0 0-11-16,0 2-10 15,1-2-15-15,-1 0-3 16,0 0-7-16,-1 0 0 0,0 1-1 16,0 0 1-16,1 0 0 15,0 0 0-15,0 2 1 16,2-1 0-16,0 2-2 16,1 1 0-16,0 2-2 15,1 1 0-15,2 4 0 16,18 33-1-16,-17-25 1 15,0 3 0-15,1 0 2 16,-1 3 1-16,3-2 5 16,-2-3 0-16,3 2 2 15,-2-1 0-15,0 1-4 16,0 1-1-16,-1-1-4 16,0 1 0-16,-2 0 4 15,0 3 1-15,0-3 3 16,-1 2 3-16,-1-6 3 15,1 0 5-15,-1 2 4 16,-3-3-2-16,0 3-4 0,-1-1-4 16,-1 0-6-16,3 0-1 15,0-1 0-15,-2 2 1 16,2-2 0-16,-2-3 0 16,-1-2 1-16,0 0 1 15,1 0 0-15,-1 1 1 16,-2 0 0-16,2-1-1 15,-1 4-3-15,1-1 0 0,0 1-3 16,-2 0 1-16,1-1 1 31,1 0 1-31,0-3 3 0,0 1 0 16,0 0 0-16,0-2 0 0,-2 3-4 16,2 2 0-16,0 0 0 15,-2 1 1-15,2-2-1 16,-2-3 0-16,2 3-2 15,0-2 1-15,0-2-1 16,0 1 2-16,-1-4 0 16,0 1 1-16,0 0 2 15,0-2 0-15,-1 2 0 16,0 1-1-16,-1-1-1 16,-1 0 0-16,2 0 1 15,-1-3 0-15,-1 4 2 16,1-3 0-16,-1-1-2 0,0 2-1 15,-1 1-3-15,2 1-1 16,-3 1-1-16,1 0-1 16,1-4-1-16,-1 2 0 15,2-2 0-15,0-1 0 16,1-1 0-16,-1-1-1 16,-1-2 0-16,2 2 0 15,-2-2 0-15,3 2 0 16,0 3 0-16,-1-1 0 15,-1-2 1-15,2 1 1 0,0-4 0 16,1 0 1-16,-3-2 2 16,1-2-1-16,0 1 2 15,0 2-1-15,-2-1-1 16,0 1 0-16,-3 2-3 16,-1 1 1-16,-1 1 3 15,-33 25 3-15,25-22 6 16,-2 1 0-16,0-2-1 15,-3-1-3-15,0 1-4 16,0 1-2-16,2-2 0 16,0-2 1-16,6 1 3 15,-2-1 2-15,-4-2 5 16,5 0 2-16,-3-1-1 16,-2-1-3-16,2 1-5 15,-4 0-3-15,-3-1-2 16,1-1 0-16,-3 3 0 0,-1 1-1 15,0-2 2-15,1 0 0 16,2-1 0-16,2 1 0 16,1-1 0-16,2-1-1 15,1 0 1-15,-2-2 1 16,2 1 1-16,-2 0-1 16,0 0 0-16,1 1 0 15,-3-1-1-15,-3-1-1 0,1 0 6 16,-2-2 4-16,1-1 3 15,0 4 2-15,1-2-2 16,1-1 6-16,0 2 6 16,-1-3 1-16,0-1 3 15,1 2-8-15,0-3-8 16,1-1-2-16,3 1-3 16,2-2-2-16,1 0 1 15,2 1-1-15,3-3 0 16,-1 1-3-16,2-4 1 15,-1-1 0-15,2-3-5 16,-1 1 0-16,0-2-2 16,-1-1 0-16,0 0 0 15,2 0 0-15,1-1-1 16,1 0-2-16,1-3-1 16,-1-2 1-16,2-3-3 0,-1 0 0 15,3 0 1 1,-1 1 0-16,2 3 3 0,2 2 1 15,-1 1-2-15,2 1-2 16,3-3 0-16,-2-2-2 16,0 0 2-16,2-1 2 15,2-4-13-15,-2 1 0 16,6-2 0-16,0-2-1 16,2 5 14-16,2-2 0 15,-1 0 0-15,3 2-1 0,-1-1 0 16,0 3 0-16,2 1-3 15,-1-1 0-15,0-3-3 16,7-1 1-16,1-5-2 16,0 1 0-16,7 3 0 15,-1 2 1-15,5-1 3 16,0 0 2-16,1-1 2 16,-1-1 2-16,0 0 0 15,3 5 0-15,-5 5 1 16,-1 0-1-16,-3 6 0 15,-2-1 0-15,1-1-1 16,-1-1 0-16,3-3 1 16,2-1 1-16,3-3-9 15,4 1-6-15,0 2-3 16,0 1-2-16,-1 7 6 16,-4 3 6-16,-5 3 2 15,-2 2 1-15,-5 0 1 0,-1 2 1 16,-4 1-12-16,0 0 1 15,-6 1-1-15,2 1-1 16,-1 1 10-16,-1 1 1 16,2 2 0-16,2 0 1 15,-1 3 0-15,1 0 1 16,-2-2-2-16,0 2 1 0,-1-1 1 16,1 0 1-1,1 0 1-15,-3 1 1 0,0-2-1 16,2 2 1-16,-2-1 0 15,2 1 0-15,-2 2 0 16,-1-1 0-16,1 0 0 16,-1 0 0-16,-2-3 0 15,1 2 0-15,-2-3-2 16,2 4-1-16,0-3-16 16,1 3-16-16,6 2-65 15,1 0-55-15,10 9 96 16</inkml:trace>
  <inkml:trace contextRef="#ctx0" brushRef="#br0" timeOffset="154114.978">13052 6962 76 0,'-2'-1'33'0,"-1"-2"-14"16,-1-1-42-16,3 3 11 0</inkml:trace>
  <inkml:trace contextRef="#ctx0" brushRef="#br0" timeOffset="155638.034">12946 5297 378 0,'15'35'66'16,"-16"-36"-183"-16,2 2 6 15,-3-2 88-15,2 1 49 16,0 0 66-16,0 0 9 0,0 0-23 15,0 0-20-15,0 0-12 16,0 0-4-16,-2 0 1 16,1 0 0-16,1 0-2 15,0 0-3-15,0 0-11 16,0 0-6-16,0 0-10 16,0 0-2-16,0 0 1 15,0 0 2-15,0 0 3 16,0 0 2-16,0 0 1 15,0 0 1-15,0 0 0 16,0 0-2-16,0 0-6 16,0 0-3-16,0 0-5 15,0 0-2-15,0 0 0 16,0 0-1-16,0 0 0 16,-1 0 1-16,0 0 0 0,0 0-1 15,0 0 0 1,0 2 0-16,-1 6-2 0,0 4 0 15,0 4 0-15,-6 29 0 16,7-24 0 0,-1 3 0-16,2 6 0 0,3 2 0 15,-3-1 0-15,2 4-1 16,-1 3 2-16,3 3 0 16,0 5 0-16,-1-2 1 15,2-5 0-15,0-2 0 16,-2 0 0-16,3 1 0 0,-1 1 0 15,0-2-1-15,0 0 1 16,0 4-1-16,0 1 1 16,0 6 0-16,1 2 0 15,1-5 0-15,1-2 0 16,-2-2 0-16,1 1 0 16,-1 1 0-16,-1-5 0 15,2 2 0 1,-5 4 0-16,4 2 1 0,-3 2-1 15,0-4 1-15,0-2 0 16,0-5 1-16,-2-2 2 16,-1 2 1-16,0-2 1 15,-3 0 1-15,2 2-2 16,0 3 0-16,-2 5-2 16,0 5-1-16,-1 1 1 15,-3-4-1-15,-1 0 2 0,0 0-1 16,2-1 1-16,-2-2 1 15,0-8 0-15,0-2-1 16,0 0 1-16,-2 2 0 16,0 0-2-16,1 0 0 15,1-6-2-15,0-3 0 16,2 1 0-16,-1 2 0 16,-3 1 0-16,4 0 0 0,-3-4 1 15,-1-7-1-15,3-2 1 16,-2-1-1-16,6-3-13 15,-3 1-43-15,0 0 38 16</inkml:trace>
  <inkml:trace contextRef="#ctx0" brushRef="#br0" timeOffset="156736.972">11717 6525 821 0,'-4'-1'290'16,"3"1"-212"-16,2-1-279 16,-1 1 4-16,0 0 52 15,0 0 77-15,0 0 90 16,3 0 7-16,8 0 5 16,4 0-1-16,34 2-7 15,-25-2-3-15,6-2-2 16,2 0-1-16,5-1-3 15,0 1-2 1,1 0-4-16,1 2-2 0,0-4 0 16,5 4-1-16,1-2-1 15,2 0 1-15,5 2 3 16,0-2 2-16,5 2 8 16,-4 3-1-16,-5-1 4 0,2 2 0 15,-6-2-3-15,3 0 1 16,2 2-2-16,3-1-2 15,-2 2 0-15,-1 0 2 16,0-1 1-16,-3-2 3 16,-1 2-1-16,1-2-5 15,-1 1-5-15,2 1-6 16,3 1-3-16,1-2-2 16,0 4 0-16,0 2-1 0,-2-4 0 15,-6 0-1-15,-6 0 1 16,0-1-1-16,5 1 1 15,1 1 0-15,8-4 1 16,2 2-1-16,-3-2-1 16,1-2 1-16,-4 1 0 15,-3-2 0-15,-5 0-1 16,-1-1 1-16,-2-1-1 16,2 2 1-16,3-2 1 15,1 2-1-15,-1-2 0 16,3 0 0-16,-5-1 0 15,-1 3 0-15,-1-2 0 16,-6 3-1-16,-3 0 1 16,-3 0-1-16,-3 0 0 15,-1 0 1-15,2 1-1 16,0-1 0-16,1 1 0 0,-1-1 0 16,-3 0 1-16,-1 1 0 15,-2-1 1-15,0 1-1 16,-1 3 0-16,0-3 0 15,-2 2 0-15,0 0 0 16,-4-1 0-16,-1 2 1 16,-2-3 0-16,-2 0-1 15,0 1-1-15,-1-2 0 16,1 1-4-16,-1 2-1 0,0-3-5 16,-4 0-3-16,0 0-10 15,0 0-13 1,0 0-58-16,0 0-66 0,0 0 100 15</inkml:trace>
  <inkml:trace contextRef="#ctx0" brushRef="#br0" timeOffset="157842.382">14208 5487 192 0,'1'29'123'16,"-2"-29"-13"-16,0 3-36 15,0 0-13-15,0-3-21 16,0 0-6-16,0 0-12 16,-3 4-4-16,-5 7-5 0,-7 1-3 15,-35 36 1 1,29-26-1-16,-4 7 3 0,-2 2 2 16,3 0 4-16,-3 0 2 15,2-3 2-15,0-2-2 16,-3 1-5-16,0-3-2 15,-3 4-3-15,2-3 0 16,-1 4-1-16,0 0-2 16,-1-1-2-16,-4-1 0 15,0 2-1-15,0 1 0 0,-1 6-2 16,2 2-1-16,-1 0 0 16,5-1-1-16,0-6 0 15,2 0 0-15,1-5 0 16,-3 0-1-16,0 3 1 15,-1-3 0-15,1 2 1 16,-1-6 0-16,1-1 0 16,1-2 1-16,0 1-1 15,0 3 0-15,0 7 0 16,4 1 0-16,-1 3 1 16,2-1 1-16,3-9 0 15,-2 2 1-15,3-4 0 16,-2 1-1-16,-2 4 1 15,-3-2-1-15,-2 5 1 16,0-1-1-16,-2-4 1 16,1 2 0-16,-3-5-1 0,1 1 1 15,-2 7-2-15,1 0 0 16,6 4-1-16,-2 1 0 16,6-3-1-16,2-3 0 15,-1-5 0-15,4 4-1 16,-4-1 0-16,-1 0 1 15,0 4 0-15,-5-3 0 16,4-3 0-16,-2-3 0 16,4-3 1-16,1-2 0 0,0-1 1 15,2 3 0-15,1-4 0 16,1 1 0-16,3-5-16 16,3-1-36-16,2 0-146 15,2-3 130-15</inkml:trace>
  <inkml:trace contextRef="#ctx0" brushRef="#br0" timeOffset="159012.979">11913 5664 793 0,'-1'0'107'0,"0"0"-349"15,1 0 7-15,0 0 83 16,12 4 100-16,7 0 66 16,23 28 15-16,-30-29 26 15,-2-2 8-15,1 2-2 16,4 0-9-16,-1-1-19 16,-1 0-6-16,7 3-7 15,0-2 0-15,4 4 1 16,5 2 0-16,2-2-3 15,1 5-2-15,4 2-7 16,1 2-3-16,1 2 0 0,-3 0-1 16,-1 2 0-16,-5-1 0 15,-3 0 0-15,2 4 2 16,-2-2 0-16,1 2 1 16,-1-1 1-16,1-3 0 15,-1-3 0-15,3-1-1 16,-2-1 0-16,2 1 0 15,-2 5 0-15,-1 2 1 16,-3 1-2-16,0 1-1 16,2 0 1-16,0-1 2 0,3 1 0 15,-3 1 0-15,-1-6-2 16,-4 3-3-16,0-4 1 16,-3 2 1-16,-1-1 1 15,3 0 1-15,-1 4 1 16,-1-3 2-16,1 1 2 15,-3 0-1-15,-1-5 0 16,3 3 0-16,1 0-1 16,2 1-1-16,-2 5 0 15,1 2 0-15,-1 1-1 16,0 2-1-16,0-4-1 16,2-2 0-16,-1-2 1 15,0-3 2-15,-2 1 1 16,-1 2 1-16,3 0-1 15,-2 0 0-15,-3 0-1 16,3-3-2-16,-4-3-1 16,-3 2 0-16,4-3-2 0,-4 0 0 15,1-1 0 1,1-2-1-16,1 2 0 0,3-1-1 16,-1 2 0-16,1 0 1 15,-1 1 0-15,-1 2-1 16,0 0 0-16,0 1 0 15,-3 1-2-15,2-2 0 0,-3 2 2 16,2-4 0-16,-2-2 1 16,1 1 2-16,-1-5 0 15,-1 2 0-15,-2-2 1 16,1 0-1-16,-3 2 1 16,-1-3 0-16,-1 0-1 15,-1-2 1-15,-2-2 0 16,1 0 0-16,1-2-1 15,-2-3-1-15,0 0-44 16,0 0-73-16,0 0 73 16</inkml:trace>
  <inkml:trace contextRef="#ctx0" brushRef="#br0" timeOffset="162546.953">13443 6232 313 0,'-31'88'78'0</inkml:trace>
  <inkml:trace contextRef="#ctx0" brushRef="#br0" timeOffset="164522.183">13559 6147 55 0,'-41'45'32'0,"3"-1"-6"16,3-3-15-16</inkml:trace>
  <inkml:trace contextRef="#ctx0" brushRef="#br0" timeOffset="175295.908">14249 5533 173 0,'12'-5'20'0,"-4"4"-77"15,0-1 1 1,5-2 41-16,-4-1 16 0,-2 3 43 16,-3-1 21-16,-4-1 19 15,3 3-2-15,-3 0-31 16,0 1-17-16,0-1-16 16,0 0 2-16,0-1 12 15,0 2 16-15,0 0 34 16,0 0 13-16,0 0 10 15,0 0-12-15,0 0-37 0,-1 0-19 16,0 0-30-16,0 0-7 16,-12 7-3-16,-11 10 0 15,-37 32 1-15,30-25 2 16,-4 4-1-16,2 5 0 16,-1 4 1-16,-2 0-1 15,3-2 1-15,3 1-1 16,0-5 1-16,0 2 0 15,2 3-1-15,-5 2 1 0,-2-1 0 16,-2 0 0-16,-3 2 0 16,-3 2 0-16,-1 5 0 15,-1 4 1-15,-2-6-1 16,2-5 1-16,-2 1 0 16,-1-4 0-16,-3 2 0 15,0 1 0-15,1-7 0 16,1-1 0-16,8-4 0 15,1-5 0-15,15 1 0 16,6-5 0-16,8-7 0 16,5-1-1-16,5-7-10 15,1-1-11-15,1-4-9 16,-1 1 3-16,0-1 27 31,14-6 15-31,16-19 15 0,57-34-2 0,-27 23-17 16,5-9-6-16,-1 0-3 15,1-1-1-15,-3 1 1 0,2 0 0 16,4-3 2-16,1-6 1 16,3 1 1-16,-4 2 0 15,-2 2-1-15,-3 3-1 16,-3-3 0-16,1 4 1 16,-5-3 2-16,0 2-1 15,-5 2 1-15,-8 2-1 16,-5 12-3-16,-10 4 1 0,-7 10 0 15,-3 4 2-15,-10 2 5 16,0 6 4-16,-8 5 16 16,2-1 5-16,-4 3 8 15,2-1-2-15,-1 0-15 16,0 0-8-16,0 0-17 16,-4 2-5-1,-24 10-3-15,-33 43-1 0,17-22 1 16,-3 6 2-16,-9 9-2 15,0-1-1-15,-1 4-5 16,3-4-5-16,2 2-6 16,1 2-5-16,-6-3-6 15,-2 8 2-15,-5 2 3 16,-1 1 4-16,6-1 4 16,1-9-1-16,9-4-3 15,3-5 1-15,3-5 7 0,4 0 6 16,7-12 9-16,0-6 2 15,16-7 2-15,4-4-2 16,8-4-30-16,3 1-15 16,4-6-19-16,-2 3 1 15,0-1 34-15,3 0 15 16,24-13 19-16,38-28 3 16,-21 1-7-16,6-6 0 15,10-3-1-15,3-3 0 0,9-2 1 16,0-4 1-16,0 3 1 15,-3 3 1-15,-5 2 3 16,-1 6 1-16,0 0 0 16,-1 2 1-16,2 4-1 15,0 0-2-15,-8 0 2 16,-9-2-1-16,-8 6 4 16,-6 1 4-16,-7 11 1 15,-3 5 2-15,-8 9 9 16,-4-2 5-16,-5 4 13 15,1 2 5-15,-6 1 14 16,0 4 2-16,-1 0 0 16,-1 0-9-16,0 0-33 15,0 0-13-15,-6 2-21 16,-18 9-4-16,-40 30 6 16,25-5 2-16,-12 11 5 15,-2 4 1-15,-7 0-1 16,1-3 0-16,4 3-2 0,3 3 0 15,5-2-2-15,-1 2-4 16,-1 0-8 0,-4 0-2-16,-3 1 2 0,-3-8 4 15,5-7 8-15,3-3-2 16,5-5-26-16,6 2-12 16,8-6-22-16,5-4-9 0,5-7 15 15,2-5 12-15,8-7 18 16,3-2 5-16,5-3-25 15,5-1-20-15,4-5-19 16,2-1 9-16,12-10 34 16,5-9 20-16,14-10 22 15,5-3 1-15,10-5 1 16,4-1 0-16,6-3 1 16,5-6-1-16,-2 2 3 15,-4 0 1-15,-3 0 5 16,-5 6 4-16,2-2 2 15,-1 2 0-15,3 8-3 16,-2-2-2-16,-4 2-4 16,-1 0 0-16,-13 0-2 15,-2 6 0-15,-13 7 1 16,-4 6 2-16,-6 11 6 0,-6 1 12 16,-4 5 39-1,-1 1 18-15,-1 1 2 0,-1 0-14 16,0 0-50-16,0 0-21 15,-20 3-12-15,-41 54 3 16,14-18 10-16,-2 7 2 16,-10 2 0-16,-7 2 0 15,1 4 0-15,0 3 0 16,1 0 0-16,-1 0-1 16,-1 2 1-16,2-2 0 15,2 1 0-15,5-1 0 0,8-7-6 16,2-5-4-16,10-4-3 15,4-5-3-15,10-9 4 16,2-5 4-16,2-7 3 16,4-5 2-16,7-4-8 15,1-2-14-15,5-4-53 16,0 2-22-16,4-2-22 16,-1-2 13-16,0 1 56 15,0 0 23-15,2-1 33 16,17-4 3-16,30-38-4 15,-23 26 0-15,4-5 0 16,0-5 0-16,4-8 2 16,2 1 1-16,1-1 9 15,3 1 8-15,1-1 17 16,2-3 5-16,-1-6 1 16,5 2-4-16,-5 2-13 15,0 1-6-15,0 1-9 0,-4 2-1 16,2-4 2-16,-4 3 3 15,-5 6 13-15,-3 2 6 16,-5 7 9-16,-4 3 3 16,-2 4-2-16,-5 1-4 15,-3 4-8-15,-2 2-4 16,-2 2-4-16,-3 1 1 0,-2 0 6 16,-1 3 2-16,0 1 1 15,0 1-1-15,1 1-7 31,0 0-3-31,0 0-6 0,0 0-3 0,0-1-3 16,0 1-4-16,0-1-6 16,0 0-5-16,0 0-82 15,0 0-126-15,0-1 138 16</inkml:trace>
  <inkml:trace contextRef="#ctx0" brushRef="#br0" timeOffset="177033.791">14367 5511 499 0,'-1'0'223'0,"0"0"-85"15,0 0-264-15,0 0-22 16,0 0 17-16,-1 0 70 15,1 0 56-15,0 0 40 16,0 0 3-16,-12 7-3 16,2-2-8-16,-35 28-18 0,27-23-3 15,-4 5-4-15,-4 3-2 16,-3 9 0-16,-3 4 0 16,-2 7-1-16,-2 1 0 15,-4 2 0-15,-4 1 1 16,4 4-1-16,-3 5 0 15,-2 2 0-15,-1-2 0 16,-6 7 1-16,-3-4 0 16,3 2 0-16,1 0 0 0,5-11 0 15,4-5 0-15,7 0 0 16,-1-4 1-16,0-7 0 16,1-4 0-16,-3-7 1 15,5-4-1-15,6-2 1 16,3-2 1-16,9-4 0 15,6 1 1-15,5-6 1 16,1-1-5-16,2 0-8 16,2-1-13-16,0 0-13 15,0 0 5-15,0 0 19 16,25-13 13-16,45-30 14 16,-22 9 0-16,8-12-10 15,1-2-3-15,3-6-3 16,3-2-1-16,3-2 0 15,0 1 0-15,-4 2 4 16,1 5 2-16,-9 4 4 16,-1 1 3-16,-4 5-2 0,0 1-1 15,-2 3-4-15,0-1 0 16,1-2-2-16,-2-3 0 16,0 5-2-16,-8 6 0 15,-3 3 1-15,-5 5 1 16,-12 3 2-16,5 4 1 15,-16 5 3-15,-1 4 3 16,-3 7 13-16,-3 0 3 0,4 2-29 16,-4-1-30-16,-2 0 15 15</inkml:trace>
  <inkml:trace contextRef="#ctx0" brushRef="#br0" timeOffset="178642.116">13741 5548 623 0,'-1'0'176'0,"1"0"-249"0,0 0-4 16,0 0 19-16,0 0 22 16,0 0 38-16,0 0 5 15,0 0 6-15,0 0 1 16,0 0-1-16,0 0-2 16,0 0-2-16,0 0 1 15,8-2 5-15,4 1 2 16,-1 0 3-16,32-5 0 15,-28 3-2-15,0-1-2 0,7-1 2 16,-3 1-1-16,3-2 3 16,4 0 2-1,-5 1 0-15,3-2 2 0,1-3 0 16,2 0-1-16,7-3-2 16,0 2-3-16,5 0-3 15,1-1-1-15,-1 2 3 16,6 1 2-16,-5-2 3 15,0 5 0-15,-6-3-3 16,-5 1-2-16,0 2-4 16,-1-1 0-16,-6 1-3 15,2-5-1-15,-3 4-1 16,-3-1-1-16,3 4-2 16,-5 4 0-16,-3-3-1 15,-2 3 1-15,-3-1 1 16,-3 0 1-16,-2 1 1 0,0-1-1 15,-3 1 0 1,0-1-1-16,0 1-1 0,0 0 0 16,0 0-1-16,0 0-1 15,0 0-1-15,0 0-1 16,0 0-1-16,0 0-2 16,0 0-1-16,0 0 1 15,0 0 0-15,3 11 1 16,3 6 1-16,10 31 1 0,-14-21 0 15,1 3 0-15,-1 7-1 16,-1 1 0-16,-1 4 0 16,-1 4 0-16,-1 6 0 15,-1 4 2-15,0 1 0 32,-1-2 0-32,0-5 2 0,0-2 0 0,3-8 1 15,0-6-1-15,-1-5-1 16,2-5 0-16,-3-1-1 15,3 0-3-15,5-1-159 16,5-2 120-16</inkml:trace>
  <inkml:trace contextRef="#ctx0" brushRef="#br0" timeOffset="184291.208">13289 6378 706 0,'17'42'158'16,"-17"-42"-315"-16,0 0 0 0,0 0 61 15,0 0 50-15,0-1 76 16,0 0 4-16,0 1-8 16,0 0-4-16,0 0-4 15,0 0 5-15,0 0 8 16,-2 0 1-16,2 0 0 16,0 0-8-16,-1 0-10 15,0 0-4-15,0 0-10 16,0 0 0-16,0 0-2 15,0 0 1-15,-8 8 0 16,-1 1 0-16,-29 29 0 16,29-26 0-16,-3-1 1 15,0-1 0-15,4 0 2 16,1-1 1-16,3-2 9 16,-1 0 8-16,3-2 16 15,0 0 5-15,3-1 0 16,0-1-1-16,0-3-8 15,0 0-3-15,0 0-4 0,0 0-3 16,9 8-3-16,8 4-1 16,34 28-3-16,-27-29 1 15,1-6 1-15,0 1 3 16,-2-2 8-16,2-2 4 16,-2-1 7-16,2-3-1 15,2 0-4-15,2-2-5 16,5-1-9-16,1 1-4 0,0-1-5 15,-4 3-2-15,-3-2-2 16,0 2-2-16,0 0-2 16,-3-3 0-16,-3 3-2 15,-1 0 0-15,-4 2 0 16,0 0 0 0,-4 1 2-16,-3 1 0 0,-1 0 3 15,-5-2 1-15,-3 2 3 16,-1-1 1-16,0-1 4 15,-1-1 1 1,0-1 6-16,1 1 3 0,-1 0 5 16,1 1 4-16,-1 0-6 15,0-1-4-15,-1 0-11 16,1 0-6-16,-1-1-3 16,-12-3-3-16,-2-3-1 15,-31-18-4-15,20 14-2 0,-4 5 1 16,-6 2 0-16,0 2 2 15,-1 1 0-15,4 1 1 16,-1 2 0-16,6 1 2 16,10-1 0-16,1 1 0 15,11 0 0-15,-1 1-1 16,4-2 0-16,-1 0-1 16,3 0 0-16,1-1 1 15,0 0-3-15,1 0 0 0,0 0-3 16,0 0-2-16,0 0 0 15,0 0 1-15,0 0 2 16,0 0 3-16,19 7 1 16,31 30 0-16,-22-29 1 15,4 1 0-15,-1-1 1 16,1-2 0-16,-1-1 0 16,-3-3 0-16,-3 1 1 15,-1 0-1-15,-1 0 0 16,-1 1 0-16,0-3 1 15,2 2 0-15,-2 0-1 16,-2-2 1-16,-5 1 0 16,-2 0 0-16,-3-2 1 15,-3 0 1-15,0 0 3 16,-7-1 1-16,1 1 3 16,-1-1 2-16,-1 1-3 15,0 0-1-15,0 0-3 0,-1 0-2 16,1-1-3-16,0 0-2 15,-9-3-4-15,-19-4-1 16,-43-7 2-16,27 11 2 16,-6 2 0-16,-4-1 0 15,2 1 1-15,0 2 0 16,5 0 0-16,3 2 1 16,5 4-1-16,0-4 0 15,5 0-1-15,0 1-1 0,9-1 2 16,4 3 0-16,7-1 0 15,5 1-2-15,4-3 0 16,0-1 0-16,3 2 1 16,2-2 2-16,0-1-3 15,1 0-3-15,0 0-6 16,0 0-3-16,0 0 0 16,0 0 2-16,8 2 5 15,19 5 3 1,38 9 3-16,-24-14 2 15,0 2 0-15,-3-3 0 0,-1-1 1 16,-1 0 1-16,-1 0 0 16,-2-2 1-16,-6 2 0 15,-6-3 1-15,-3 3 1 16,-2 0 0-16,-5 0 1 16,-1 0 1-16,-6-2 0 0,1 2 1 15,-2-1-1-15,-3 0-1 16,0 1-1-16,0-1 0 15,0 1 0-15,0 0 2 16,0-2 1-16,0 2 0 16,0 0 0-16,0 0 1 15,0 0 0-15,0 0-1 16,0 0-4-16,0 0-1 0,0 0-5 16,0 0-2-1,-1 0-4-15,0-1-4 0,-5 0-18 16,-18-2-4-16,-36-2-3 15,24 1 4-15,2 2-6 16,-5 2-19-16,4 0-77 16,3 2-54-16,-3 0-83 15,5-1 156-15</inkml:trace>
  <inkml:trace contextRef="#ctx0" brushRef="#br0" timeOffset="185825.637">13647 6255 281 0,'-9'53'42'15,"11"-53"-115"-15,-1 3 9 0,1-1 58 16,-2-2 18-16,0 0 27 16,0 0 12-16,0 0 14 15,0 0 7-15,0 0-7 16,0 0-9-16,0 0-17 15,5 4-11-15,3 0-17 16,1 2-3-16,2 1 2 16,30 25 4-16,-28-23 5 0,2 2-2 15,1-4-4 1,0 0-3-16,4-2-6 0,-4 5 0 16,3-1-4-16,-2 2 1 15,2 1 0-15,0-2 0 16,-4-2 1-16,-3 0 0 15,-5-2 0-15,5 0-1 16,-3 0 3-16,1-2-1 16,-3 1 2-16,-4-1 1 15,1 2 3-15,0 0 4 16,-2-3 10-16,-1 1 6 0,-1-4 12 16,0 0 2-16,0 0 2 15,0 0-2-15,-1 0-6 16,1 0-3-16,-1 0-6 15,0 0-2-15,-1 1-1 16,1 0 0-16,-1 5-2 16,1-3-1-16,-3 3-5 15,0 3-4-15,0-4-3 16,0 1-2-16,0-2-3 16,1 0-1-16,-2 4-3 15,-1 1 0-15,0 0-1 16,-22 33 0-16,19-28 0 15,-2 1 1-15,1 0 0 16,-3 2 0-16,-2-2 1 16,0 3 2-16,-3 3 0 15,-3 0 0-15,3 2 2 0,-2-1-1 16,0 3 2-16,3-1 2 16,-3 0 5-16,0-3 2 15,-1-3 4-15,1 0 0 16,2-2-2-16,2-2-3 15,1 3-3-15,-1 2-1 16,2-3 1-16,1 2 1 16,2-5-1-16,1-1-2 0,6-1-6 15,0-5-10-15,4 3-96 16,1 2-102-16,14 2 127 16</inkml:trace>
  <inkml:trace contextRef="#ctx0" brushRef="#br0" timeOffset="211097.126">20332 12012 519 0,'1'0'213'16,"-1"0"-102"-16,3-3-109 15,-3 2-9-15,0 0 3 16,0 0 4-16,0 0 16 0,0 0 5 15,-1 0 6-15,-1-1 0 16,1 1-14-16,0 0-4 16,0-2-7-16,-1-2-1 15,-2-1 1-15,0 0 2 16,-1 1 1-16,-5-5-2 16,-28-31-1-16,30 27-2 15,-3 1-4-15,3 0-2 16,-1 2-5-16,-2-1-4 0,0-5-2 15,1 5 0 1,-2-3 2-16,-3 2 2 0,1 2 3 16,-3-3 0-16,1 2 5 15,1 1 2-15,-4 3 4 16,6 1 0-16,-6 1-1 16,2 4-5-16,-3-5-11 15,-4 3-6-15,-3 0-12 16,-1-2-4-16,-3 7-3 15,-1-1 1-15,1 3 1 32,1 2-15-32,0 0-62 0,0 2-27 0,0 3 81 15,-2-1-63-15,8 4 69 16,-5-4 46-16,-3 5 8 16</inkml:trace>
  <inkml:trace contextRef="#ctx0" brushRef="#br0" timeOffset="212695.726">19224 12213 5 0,'-9'30'4'16,"3"0"3"-16,3-2 4 16,-2-3 8-16,-3-3 4 15,3 3 5-15,0-4-1 0,5-2-7 16,5-2-3-16,-1 2-6 15,-3 3-2-15,4 3 0 16,-3 0 3-16,7 0 8 16,-3-5 3-16,2 1 7 15,0 0 1-15,-2-5-3 16,0-1-2-16,1-4-8 16,-1 0-3-16,2 1-5 15,1 5-3-15,1-2 0 16,1 3 1-16,-1-9 5 15,3-2 1-15,-1 6 7 16,2-4-1-16,0 1 2 16,1 1-1-16,0-9-2 15,1 3-1-15,1-1-2 16,2 0-1-16,-1 2-1 16,3-3-1-16,2-1 1 15,-1 3 1-15,0-5 3 0,0 2 0 16,-5-1 0-16,4 1 0 15,-4 0-1-15,-1-1 2 16,4 0 5-16,-5-2 1 16,3 0 0-16,-3 0-3 15,0-6-5-15,1 6-5 16,1-4-5-16,0-2-2 16,0 6-2-16,-1-1 0 15,-1-3 2-15,0 3 2 16,-2-4 0-16,2 0 2 0,0 2-1 15,2-2 0-15,-2 0 0 16,0 0 0-16,-2 2 2 16,-2-4 0-16,6 1 9 15,-4-2 3-15,0-3 10 16,1 6 1-16,-3-4-5 16,-1-1-4-16,2-1-10 15,1-3-5-15,-5-1-5 16,4 0 0-16,-3-2 2 15,-1 0 1-15,6-3 0 16,-5-1 1-16,-1-1-1 16,-1-3 1-16,-1 1 1 15,1 2 2-15,1 1 1 16,2 2-2-16,-5-2-3 16,-1-6-3-16,0 2-3 15,-2-4-1-15,2 5 3 0,-1 2 1 16,-1-2 3-16,1 5 1 15,-7-3 0-15,0 1 0 16,-2-1-2-16,2-4 0 16,0-1-1-16,0 0 1 15,-3 1 1-15,2 5-1 16,5 2-1-16,-4 1 0 16,2 4-2-16,-4-2 1 15,-2-2 1-15,-1-1 1 0,4 2 1 16,-4-2-1-16,-1 3-1 15,3 5-1-15,-8-3-2 16,3 3 0-16,-2 0-2 16,0-2 0-16,-2 2-5 15,0 2-1-15,-2 1-2 16,-2 1-3-16,1 4 1 16,-2-5 1-16,1 4 4 15,-2-1 3-15,3 0 1 16,-1 3-3-16,-1-1-5 15,3-2-4-15,-2 5-6 16,4 0 0-16,-1 0 2 16,2 3 4-16,-1 1 8 15,-4-1 1-15,4 4 4 16,-1-6-1-16,5 4-6 16,4 1-4-16,-6-2-10 15,3 5-3-15,-4 2 1 0,-3-3 4 16,8 4 10-16,-5-1 4 15,4 1 2-15,-1 3-1 16,-2 2-1-16,3 0-1 16,-4 4 3-16,-3 3 2 15,2-3 2-15,0 2 0 16,0-2 1-16,1-4-1 16,0 2 0-16,-1 0 0 0,2 6 2 15,-2 0 0-15,0 0 1 16,2-1-1-16,-1 1 0 15,1-1 0-15,3 0-1 16,-4 0 1-16,3-5 3 16,3 4 1-16,1 0 4 15,-4-1 0-15,3 1 1 16,0-1 1-16,0-4-1 16,9 2 0-16,-4 1-1 15,-1-2 0-15,5 2 1 16,-4-3 0-16,0-5 0 15,0-4-1-15,-1 1-1 16,2-1-2-16,2 1-1 16,1 3-1-16,-2-1-2 15,6 5-2-15,-2-4 1 16,2 2-1-16,-4-1 1 16,-2-5 0-16,-1 4-1 15,4-1 0-15,4 1-1 0,-5 1 1 16,6-3-1-1,-4 1 1-15,-2-5 0 0,3 2 0 16,0-3 0-16,-2 2-1 16,3-1-27-16,-2 2-51 15,8 7 51-15</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16:20.974"/>
    </inkml:context>
    <inkml:brush xml:id="br0">
      <inkml:brushProperty name="width" value="0.05292" units="cm"/>
      <inkml:brushProperty name="height" value="0.05292" units="cm"/>
      <inkml:brushProperty name="color" value="#FF0000"/>
    </inkml:brush>
  </inkml:definitions>
  <inkml:trace contextRef="#ctx0" brushRef="#br0">15410 7717 128 0,'0'28'90'0,"0"-27"6"16,1 0-13-16,-1 0-24 16,0-1-8-16,0-1-8 15,-1 0 0-15,-1 0 3 0,1 1 0 16,0 0-1-16,1 0-1 16,0-1-8-16,0 0-2 15,0 0-1-15,0-1-2 16,-1 1-1-16,0 0-3 15,0 0-9-15,0 0-4 16,-1 0-3-16,1-1 0 16,0 1 10-16,0 0 1 15,0 0 1-15,0 0 0 16,-1 0-4 0,1 0-1-16,0-1-3 0,0 1 0 0,-2-5-1 15,-1 1 1-15,1-2-1 16,-1 1 1-16,2 1-5 15,-4-3 0-15,0 0 0 16,1 1 2-16,-1-1 0 16,1 3 0-16,2 0-5 15,-1 0-3-15,0 1-3 16,-1-1-1-16,-4-3 1 16,1-1 0-16,-28-27 0 15,29 23 0-15,0 0-1 16,0 1 0-16,-4-2 0 15,0 4 0-15,0 3 1 16,0-4 0-16,1 0 0 16,-1-1 1-16,-1 1 1 15,-2 1 1-15,0 1 0 0,0 1 0 16,3 1 0-16,-4-1-1 16,1 0 2-16,1 4 0 15,-3-3-1-15,2 2-1 16,-2 3-1-16,0-5 0 15,1 0-1-15,1-1-1 16,1 1 0-16,-4 2 0 16,1 2 0-16,-2 1 0 0,-3-4-1 15,4 5 0-15,-4-5 0 16,0 1-2-16,-2 1-3 16,-3 0-2-16,-7 1 0 15,-2-2-1-15,-3 3 6 16,-2-2 0-16,5 0 2 15,0 6 1-15,4-3 0 16,0 0 0-16,1 1-1 16,-1-4-1-16,1 7 1 15,0-4 0-15,-1-2 1 16,-2 3 0-16,-1-1 0 16,2 3 0-16,-2 0-1 15,2 0 0-15,0-1-1 16,0-1 0-16,4 3 1 15,0 1 0-15,0-2 0 16,2 3 0-16,2-3 0 16,2-2-1-16,1 5 0 15,-1-3 1-15,-3 5-2 16,2-1 0-16,-4-3 1 0,4 0 0 16,-4-2 1-16,-3 1 1 15,-1 1 0-15,-2 0 0 16,2 0 0-16,-4 1 0 15,2 0 0-15,-2 2 1 16,3 0 0-16,2 1-1 16,-1-2 1-16,1 4 0 15,-2-1-1-15,-3 1 0 0,-5 1 0 16,0-1 0-16,-5 4 0 16,1-1 0-16,1 1 1 15,-1 0-1-15,5 1 1 16,4 1-1-16,3-3 1 15,0 0 1-15,4 0-1 16,3-2 0-16,-3-1-1 31,5 1 0-31,1-1-1 0,-4-5 1 0,5 2 0 16,-1-1 0-16,2 1 1 16,1 2 0-16,1 0-1 15,0 2 0-15,-1 2 0 16,-1 1 0-16,1 0 1 15,0 1-1-15,1 4 0 16,1 0 0-16,0-1 0 16,2 3 0-16,-1-7 0 15,1 2 0-15,0-1-1 0,3 1 1 16,-1 0 0-16,1 0 0 16,0 1-1-16,-2 0 1 15,-1 6-1-15,2-2 1 16,-1 5-1-16,-4-2 1 15,5 5-1 1,-6 2 0-16,-2-2 0 0,6 5 0 0,-1 2 0 16,2 2 0-16,4 3 0 15,-1-1 1-15,-2-4 0 16,3-1 0-16,-1 0 0 16,2 3 0-16,1 4 1 15,1 0 0-15,0 2 0 16,-3 1 1-16,2 2 0 15,0 5 0-15,-2-5 0 16,3-4-1-16,0-2 0 16,1-3 1-16,0 5-1 15,-2 1 0-15,1-6 0 16,1 1 0-16,0 1 1 16,3 4 0-16,-3 5 2 15,1-2 1-15,1-2 1 16,-1-1 1-16,1 3 5 15,0 4 1-15,0-5-2 0,1-4 0 16,1-5-7-16,-3-4-2 16,5 4 0-16,0 0 0 15,0-5 1-15,0 0-1 16,4-4 0-16,-1-2 0 16,4-1 0-16,1-2-1 15,-2-3 0-15,2 1 0 16,0-2 0-16,2-1 0 15,2 1 0-15,1 0 1 16,1-3-1-16,1 3-1 0,2-2 1 16,0 1-1-16,2 2 0 15,-2-2 0-15,1 0 0 16,1 2 0-16,-2-4 0 16,0 2 1-16,-1-1 0 15,-1-1 0-15,3 1 0 16,-2-2 0-16,2-2 1 15,-2 0-1-15,1-1 0 16,1 0 0-16,-3 2 0 16,1-3-1-16,0-2 1 15,-2 0 0-15,1 0 0 16,2-1-1-16,-2 3 0 16,0-3 1-16,4-1-1 15,-3 2 1-15,4 1 0 16,-1-5-1-16,4 3 0 15,-1-1 1-15,2 1 0 16,1 0 0-16,-2-2 1 16,1 0-1-16,-1-5 0 0,0 2 1 15,1 1 0-15,-1-2 0 16,3 3 0-16,-9-1 1 16,2-3 1-1,-1-1 1-15,-1-5 0 0,3 1 0 16,-1 3 0-1,1 3-1-15,-2-1 0 0,2 0-1 0,-3-2 0 16,2-5-2-16,-1 1 0 16,-1 4 0-16,1-2-1 15,0 1 1-15,1-1-1 16,0 2 0-16,1 0 1 16,1 1-1-16,-2 1 0 15,3 1 0-15,0-4 0 16,-2-1 0-16,1-2 0 15,-4 1 0-15,-1 5 0 16,1-1 0-16,1-1 0 16,1 1 0-16,4-3 0 15,1 0 1-15,0 0-1 16,1-1 1-16,0-1-1 16,0 0 1-16,4 0-1 15,2 1 1-15,2-1 0 16,-3 0-1-16,1-2 1 0,3 2-1 15,-5-2 1-15,1-1 0 16,-7 0 0-16,0-3-1 16,5 2 0-16,-1-2 1 15,6 1 0-15,-3 0-1 32,2-4 0-32,-1-2 1 0,4 0-1 0,0-2 0 15,1 3 0-15,0 1 1 16,-1 1 0-16,-7 1 0 15,0 2-1-15,0 1 1 16,-4-1-1-16,1 3 1 0,-6 0 0 16,0 0 0-16,-4-1 1 15,4-3-1-15,-1-1 0 16,-2 1 0-16,2-2 0 16,-2-1-1-16,5 1 1 15,0-3 0-15,0-2 0 16,3 0-1-16,-1-4 1 15,6 0 1-15,0-7 0 16,2-6 0-16,3-3-2 16,-6-4-2-16,-3 8-1 15,1 1 0-15,-4 2 3 16,1-4 0-16,5-3 0 16,-1-1 0-16,1-1 0 15,0 3-1-15,-4-2 1 16,-2-2 0-16,-4 2 0 15,-1-1 0-15,-2 7 1 0,-2 0 0 16,-2 1 1-16,-1 2-1 16,-1-1 0-16,-2 0 0 15,1-1 1-15,-2 1 0 16,-1-3 0-16,-1-1 0 16,0-9-1-16,-2-4 1 15,-2-3-1-15,0-1 0 16,-2 0 0-16,-1 6 0 0,1 2 3 15,-2 6 1-15,-3 3 0 16,1 3 0-16,-2-4-4 16,-4-1 1-1,-2 0-1-15,-3-4 2 0,-1 8 1 16,-2-5 0 0,-2 1 0-16,0-1-2 0,-4-5-1 15,-2 3-1-15,3 5 1 16,-2-5 1-16,0 4 1 15,3-1-1-15,0-4-1 16,1 8-8-16,1 5-29 16,-2 6-21-16,-2 3-62 15,1-1-69-15,-12 4 122 16</inkml:trace>
  <inkml:trace contextRef="#ctx0" brushRef="#br0" timeOffset="1781.186">13719 8966 913 0,'0'1'54'0,"0"-1"-31"16,-2-2 17-16,1 1-68 0,0-1-19 15,0 1 14-15,0 0 34 16,-1 0 33-16,1 0 11 15,-2-2-5 1,-11 0-12-16,-2-5-10 0,-29-30-8 16,28 30-1-16,-1 0 6 15,2-1 5-15,0-1 8 16,1 1 2-16,-2-1-2 16,1 4-3-16,-2-3-8 15,-1 2-3 1,3-2-9-16,-5-1-2 0,3 3-3 15,2-1 0-15,-4 3 1 16,0-3 0-16,-7-2 4 16,1 5 1-16,-2-4 2 15,1 1 2-15,-2 3-3 16,-1-2-1-16,0 1-3 16,-1 1-1-16,0 3-2 15,1 1 0-15,-3 1-1 16,3 1 0-16,-4 0-1 0,-8 2-2 15,-6 5-3-15,-5 2-3 16,-6 5-2-16,0 2-2 16,2 4-3-16,0 3-1 15,9 6-2-15,2 2 0 16,4 2 3-16,1-2 2 0,-4 2 6 16,1 4 4-1,0 9 4-15,-1 5 1 0,5 4 2 16,0 0 1-16,1-1-1 15,2-4 1-15,6-1 1 16,5 1-1 0,3 3 3-16,2 7-1 0,-1-1 4 15,5-1-1-15,8-3-1 16,5-3-1-16,10-5-5 16,-4-4-1-16,7-4-2 15,-2 0-2-15,4 3 0 16,2 3 0-16,6-5-1 15,3-2-1-15,5-7 0 16,3-3 1-16,2-4 3 16,1-3 1-16,3-1 1 15,0-1 1-15,3-5 1 16,-1-2 1-16,0-2 2 16,0-2 0-16,-7-2 0 0,2-3 3 15,1 0 0-15,-1-4 1 16,8-2 1-16,-1-2 0 15,3-2-1-15,0-2 1 16,6-1 0-16,-3-4 0 16,6 4-2-16,-6-2-3 15,-1-3-2-15,-2 1-2 16,-9 0-1-16,4 3 0 16,-1 2 0-16,2-4 1 0,2 0-1 15,1-2 1-15,0 1-1 16,0 4-1-16,-6-2-1 15,1-4-1-15,-7 0 1 16,-2-2-1-16,3-2 1 16,-9 0 1-16,3-3 1 15,-1-1 1-15,-6 3 2 16,1-1 1-16,-6 4 1 16,-2 2 1-16,-1 1 0 15,-1 2 1-15,-3 1 4 16,-3-2 1-16,3-1 3 15,-4-1 1-15,2-3-2 16,-1-1-1-16,-2-3-3 16,2 1-1-16,-5-6-4 15,2-3-1-15,-1-2-1 16,1-7-2-16,-1-8-1 16,1-2 0-16,0 0 0 0,-1 6-3 15,0 0-7-15,0-2-3 16,-2-1-6-16,2 1 0 15,0 5 4-15,-4 3 3 16,2 6 6-16,-2 1 2 16,2 1 1-16,-1 6 1 15,-1 2 1-15,-2 1 0 0,0 7-1 16,0-5 0-16,0 6 1 16,-1 0 1-16,-1 5 5 15,-3 0 3-15,3 3 2 16,0-3 0-16,2 0 0 15,1 1-2-15,-4-2-4 16,-1 1 0-16,-1 0-3 16,-1 0 0-16,4 3 0 15,-1-1 0-15,-2 4-1 16,1-3-1-16,-4 3-17 16,-1-2-28-16,1 6 30 15</inkml:trace>
  <inkml:trace contextRef="#ctx0" brushRef="#br0" timeOffset="11108.64">12314 9343 592 0,'-1'-2'215'16,"1"0"-152"-16,-1 1-95 16,1 0-1-16,0 0 10 15,0 0 12-15,0 0 28 16,0-1 9-16,0 1 18 15,0 0-1-15,0 0-2 16,0 0-6-16,1 0-17 16,7-4-3-16,4-3-10 15,31-31-2-15,-24 25-2 16,2-2 0-16,2 1-1 16,3 1-1-16,5-1-2 0,-2 1 1 15,5-3 1-15,-1 1 0 16,5-2 0-16,5 0 1 15,2 2-1-15,0 0 0 16,1-2 0-16,-6 3 1 16,2 0 2-16,-7-1 2 15,-1 4 6-15,1-1 2 16,-2 3-1-16,1 2-1 0,6-3-7 16,-1 2-2-1,5 0 0-15,1 1 0 16,1 3 0-16,-3 0 0 0,0 1-1 15,-3 0 1-15,-3 4-1 16,4 0 0-16,1 3 0 16,3 0 0-16,1-2 0 15,2 2 0-15,0-1 0 16,3 2 0-16,0 2 0 16,-3 0 0-16,-3 0 0 15,1-2-1-15,0 4 1 16,4 1 0-16,0-3 0 15,2 3 0-15,-3-3 0 16,-3 6-1-16,-5 2 1 16,-5 0 0-16,1 9 1 15,-2-5 0-15,3 8 1 16,3 1-1-16,1 2 2 16,-1 2 0-16,3 3 0 0,-3 0 1 15,1 10 1-15,-2 1-1 16,-7 3-1-16,-3 4-1 15,-11 0 0-15,-2 7 0 16,-4 0 1-16,-1-3 2 16,-3 2-1-16,-1-3-1 15,-2 5-1-15,-6-1 0 16,3 11-1-16,-2 2 0 16,-2 7 2-1,0 2 1-15,-4-4 0 0,-1 4 1 0,-4 1-1 16,-1 0-1-16,-5 3 4 15,-2-2 0-15,-2-5 2 16,-6 3 2-16,-1-3-1 16,-5 0-1-16,4-6 0 15,0-4-1-15,0-14-2 16,2-5 0-16,-3-2-2 16,1 0 0-16,-1 0 5 15,2-1 2-15,-3-11 3 16,2-2 2-16,-3-4 2 15,3 0 2-15,-3 3 2 16,-7-4 0-16,-3-3-1 16,-8-5 2-16,0-2 2 15,-2-6 3-15,2-1-1 16,-1-4-3-16,1-5-6 16,4 1-4-16,-3-1-5 0,1 1-2 15,-3-2-3-15,-4-1-1 16,2 0 1-16,-1 0-1 15,0-1 1-15,5-1 1 16,0-4 0-16,-1 3 0 16,-3-3 0-16,-1 2-2 15,-4-3-3-15,1-2 0 16,5-1 0-16,-1-6-1 16,7 0 0-16,4 1 1 0,3-9 2 15,1 5 1-15,-5-4 1 16,1-1-2-16,-3 4-2 15,-1-5 0-15,2-1 0 16,-2-5-1-16,4-5 2 16,2 2 0-16,4 2 2 15,2 4 1-15,6 3-1 16,0-3-4-16,1-3-3 16,0-4 0-16,-1-6 0 15,3 4 5-15,1 1 1 16,2 3-1-16,3-4-1 15,-1-6-3-15,2-7-6 16,2 3 0 0,0 2 1-16,1 4 3 0,1 1 4 15,3-4 1-15,1-4-12 0,1-5-2 16,5-4 0-16,0-1-2 16,3 6 12-16,0 5 2 15,0 4 0-15,0 3-1 16,2-7-4-16,2-2-2 15,-1 0-5-15,1-3-3 16,1 0 3-16,1 1 1 16,1 1 6-16,1 7 3 15,0-2-8-15,0-3-14 0,2 1-3 16,0-5-1-16,0 3 8 16,0 0 15-16,1-4-10 15,2 1-2-15,-1 10-12 16,3 3-1-16,0 4 2 15,-2 5-4-15,3 5-2 16,-4 2-5-16,-1 6-80 16,3 5 83-16</inkml:trace>
  <inkml:trace contextRef="#ctx0" brushRef="#br0" timeOffset="13324.7">11008 9297 483 0,'16'-11'175'0,"-4"2"-135"15,5-2-38-15,8-11-5 16,8 3 2-16,0-4 0 0,-1-1 1 16,-1 3 3-16,-2 2 0 15,-3-2 5-15,-3 2 8 16,-6 6 17-16,-1-4 8 16,-1 5 5-16,2-4-2 15,-1 1-11-15,3 1-6 16,2 1-8-16,-1 4-4 15,8-1-5-15,-4-4-3 16,2-2-3-16,1 1 0 16,-6-3 0-16,7 4 0 0,-1 3 1 15,2-3 1-15,6 4-2 16,-2-4 1-16,3-1-1 16,1 1 0-16,4 3 1 15,1 1 0-15,-1 0 0 16,-3 2 0-16,-4-1-1 15,0 2 0-15,-1 0-2 16,0 2 0-16,2-3 0 16,-1 4 0-16,7-1-1 15,0 1 1-15,3 3-2 16,1 0 0-16,0 1 0 16,-4 1 0-16,-1 3 0 15,-3-3 0-15,-1 1 0 16,1 2 0-16,4-1 0 15,-1 1 0-15,3 2 0 16,0 1 0-16,1 0 0 0,1 5 0 16,-1 1-1-16,0 2 0 15,0 8-2-15,-5-2 0 16,-3 7-1-16,0 3-1 16,-2-1-2-16,2 1-1 15,1 12 0-15,1 2 0 16,-3 9 1-16,-1 4 2 15,-2-9 1-15,-2 1 0 16,-3 3 0-16,-3-2 0 0,-6 5 1 16,-2 0 1-16,-1 0 0 15,-1 3 2-15,-3-7 0 16,1-2 0-16,-3-1 0 16,-2-2-1-16,-1 2 1 15,-4 1 1-15,-3 9 0 16,-2 2 2-16,-1 11 0 15,1-5 0-15,-7-2 1 16,3 1 2-16,-10-4 1 16,-2 7 1-16,-1-3-1 15,1-1 0-15,0 0-2 16,1-4 0-16,-1-2 1 16,-4-2 0-16,-1-3 2 15,-1-1 2-15,-2 2 8 16,1 0 4-16,-4 0 4 15,0-3 0-15,1-5-2 16,4-2-3-16,3-9-1 0,-3-5 2 16,0-2 2-16,0-1 1 15,-5 7 5-15,-3 0 4 16,-5-3 11-16,-4-2-1 16,-6-6-6-16,-1 1-6 15,-4 0-11-15,3-3 2 16,2 1 5-16,2-4 0 15,-1-3-7-15,0-1-7 16,-7-1-10-16,-8-3-5 0,-11 1-14 16,-4 1 1-16,3-5 3 15,5 1 7-15,5-6 12 16,1-2 1-16,-6-1-7 16,-4 0-2-16,0-3-7 15,-2 0-3-15,7-1-3 16,2-1 0-16,-2-2 5 15,3 0 2-15,1-4 6 16,2 1-2-16,7-9-15 16,5-5-8-16,4-4 0 15,4-2 0-15,5-1 6 16,-2-2 7-16,3-6 0 16,-2-6 0-16,4-2 8 15,3-2-1-15,2 2-2 16,3 4 1-16,7-8 2 15,3 1-3-15,8-10-10 16,3-3-2-16,5 2-6 0,2-3 0 16,2 7 10-16,3-3 1 15,3-4 3-15,5 0 2 16,2-8 1-16,-1 4 2 16,-1 1 4-16,-1-2 0 15,2 6 0-15,3 2-3 16,-1-4-5-16,1 4 0 0,0 0-5 15,0 0 1 1,-1 8 3-16,4 2-1 0,-3 5 2 16,-2 3 1-16,0 1-4 15,-3 1-1-15,0 4-6 16,2 3 0-16,-1 6 5 16,0 1-3-16,0 8-2 15,-1-2-7-15,3 6-16 16,0 0-7-16,2 2-19 15,-2 4-18-15,2 3 57 16</inkml:trace>
  <inkml:trace contextRef="#ctx0" brushRef="#br0" timeOffset="15594.625">13767 7638 529 0,'0'0'166'0,"-5"-1"-166"16,5 1-25-16,0 0 15 15,0-2 48-15,0 1 23 16,-1 0 33-16,0 0 4 0,0 0-10 15,0 0-6-15,-1 0-27 16,-5-3-11-16,-3-2-14 16,1 1-1-16,-35-43 3 15,26 28 2-15,-2-2 0 16,-3 1-6-16,1 0-11 16,-1 0-6-16,-4 3-10 15,0 2-2-15,-4 0-2 16,2 5-1-16,-2-3 1 15,1 5 2-15,-4-5 0 32,-6-1 1-32,-5 5-1 0,-5-3 0 0,-4 2-1 15,2-1 1-15,-1-2-1 16,1 1 1-16,1 2 0 16,-2 1 0-1,-4 2-1-15,1 1 0 0,-7 7-2 16,1 1-1-16,1 7-7 0,-1 0-4 15,-3 3 1-15,-2 1-1 16,-3 4 8-16,-3 2 2 16,3 2 0-16,0-3-3 15,7 1-1-15,1 0-3 16,-1 4-2-16,0 5-2 16,-6 2 0-16,2 3 1 0,4 6 4 15,1-2 3 1,6-1 1-16,2 2 0 0,5-2 2 15,3 4 2-15,2 0 1 16,5-3 1-16,-1 0-1 16,5-2-1-16,3 0-1 15,6 3 0-15,4 3-1 16,2 0-1-16,2 4 1 16,-2 0 0-16,8 3 3 15,-4 1 0-15,-1 6 1 16,4 1 2-16,-5 3 0 15,6 3 0-15,0 2 0 16,-1 6 0-16,0 4 0 16,0-1 0-16,0 1 0 15,2-3 0-15,4-9-2 16,1 3 1-16,-1 2-1 0,5 1 1 16,1 0 0-1,0-2 1-15,1-10 0 0,2 1 2 16,0-6 5-16,3-3-1 15,-2 2 1-15,0-1-2 16,-1 1-3-16,4-1 0 16,2-6 1-16,2 0 0 15,3-7-1-15,-5 0 1 16,3 0-2-16,4-4 0 16,4-1 0-16,0 2-1 0,7-3 1 15,-6 2 0 1,9 1 1-16,2-1 1 0,5-2-1 15,3-3-1-15,3-7 0 16,3-2-1-16,-3-2 0 16,2-1 0-16,-3 0 1 15,-2-5-1-15,-1-2 0 16,-2-2 1-16,4-3 0 16,3 3 1-16,0-3 1 15,2-2 0-15,1-1-1 16,-1-3 0-16,3 1 0 15,-6 0 1-15,-2-3-1 16,1 2 0-16,1-3 0 16,1 0 0-16,3-2-1 15,3-3-1-15,-1-2 1 16,4-4-1-16,5-3 0 16,-8-5-2-16,-1 0 0 0,-5-2-1 15,-7 0 2-15,4 2 1 16,1 2 2-16,-3-1 0 15,4-2 0-15,2-2-1 16,2-7 0-16,2 0-1 16,-2 0 0-16,-1-1 0 15,-7-7 1-15,-1-5 0 16,-4-4 0-16,1 0 0 0,1 8-1 16,3 0 0-1,4 3 0-15,2-4-2 16,1 1 1-16,-2 1 1 0,-2-2 0 15,-4 1 1 1,-10-2 2-16,-1 4 0 0,-9 12 4 16,0 5 2-16,-5 7 3 15,-3 0-1-15,0 2 3 16,-3-1 3-16,0 0 11 16,-2 0 7-16,0-2 1 15,-4-3-2-15,0-1-11 16,0 0-7-16,-2-4-8 15,0-2-2-15,-5-10-2 16,3-7-2-16,-4-5-2 16,1-1-1-16,2 5 0 15,-4-1 0-15,8 5 1 16,-5 1-1-16,3 5 1 16,2 8-6-16,-9-2-3 0,6-1 0 15,-1-3 0-15,-2 0 4 16,3 3 4-16,0 8 1 15,-1 0-1-15,-1-3-1 16,-1 0 1-16,-4-5-2 16,3 2 2-16,4 6-1 15,-4-3-2-15,3 6-3 16,-2 3-1-16,-2-3 0 0,1 6 4 16,1-2 2-16,-2 1-1 15,2 0-3-15,0-3-9 16,1 1-1-16,-1 2 0 15,0 0 2-15,1 2 2 16,-2 4-2-16,3-1-3 16,-5 3-3-16,2 0 0 15,-2-3 4-15,-4 4 0 16,1-1 1-16,-3 4-1 16,1 2 1-16,1-2 2 15,1 2 3-15,1-2-4 16,2 3-7-16,-1-2-27 15,1 3-27-15,3 1-5 16,2-1-4-16,1 1-56 16,-1-1 102-16</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17:14.550"/>
    </inkml:context>
    <inkml:brush xml:id="br0">
      <inkml:brushProperty name="width" value="0.05292" units="cm"/>
      <inkml:brushProperty name="height" value="0.05292" units="cm"/>
      <inkml:brushProperty name="color" value="#FF0000"/>
    </inkml:brush>
  </inkml:definitions>
  <inkml:trace contextRef="#ctx0" brushRef="#br0">3869 7848 845 0,'-7'-2'310'0,"7"2"-262"16,0 0-46-16,0 0-28 15,0 0-2-15,-1 0 16 16,0 0 10-16,0-1 9 15,0 1 1-15,0 0-4 16,0 0 1-16,-1 0-1 16,1 0 0-16,0 0-1 15,0 0-1-15,0 0-2 0,0 0-4 16,-1 0-5-16,1 0-1 16,-8 16-1-1,-19 39 1-15,19-20 0 0,-1 5 0 16,1 3-2-16,3 3 0 15,0 9-1 1,0 0 1-16,4 3-2 0,-3 0 0 16,2-2 3-16,-1-2 2 0,2-3 5 15,-2-8 2-15,0-3 1 16,2-2 1-16,-3-4 0 16,2 1 0-1,0-7 0-15,-1-5 1 0,0-3-12 16,2-1-24-16,-1-3-67 15,-1 4-55-15,3-4 93 16</inkml:trace>
  <inkml:trace contextRef="#ctx0" brushRef="#br0" timeOffset="1325.815">4401 7887 347 0,'-2'-1'139'0,"3"1"-96"16,6 0-89-16,-7 0-4 16,0 0 6-16,9 1 41 15,7 2 3-15,31 9 1 16,-29-9 4-16,-1 2 10 16,0-3 2-16,3 0 3 15,-1 2-1-15,3-4-8 16,0 3-1-16,0 2-4 15,0-3-1-15,2 2 0 16,-1-3-1-16,5-1 0 16,-3 0 1-16,-1 1-1 15,2 0-1-15,-3-1 1 16,-1-2-1-16,-1-2-1 0,-4 0 0 16,-2 2 0-16,1 2 1 15,-6-2 2-15,-2 1 4 16,-5-2 21-16,-2 2 10 15,-2-1 11-15,0 2 1 16,1 0-15-16,-2 0-11 16,1 0-8-16,0-1-6 0,0 0-13 15,0 0-1 1,-23-2-5-16,-31-7 6 0,30 8 10 16,-8 1-1-16,-1 0-2 15,-6 1-8-15,-10 4-12 16,2 6-2-16,-4 3-8 15,5 5-4-15,1 6-14 16,4 4-6-16,1 2 2 16,0-1 5-16,5-3 23 15,5-3 10-15,9-1 9 16,2-1 1-16,7 3-2 16,1 1 0-16,7 0-2 15,2-1-1-15,3-1 0 16,3-3 0-16,5-1 2 15,0-1 1-15,6 0 0 16,-3-7 0-16,5-1 1 16,3 2 2-16,-2-5 6 0,7 3 1 15,4 1 2-15,1-4 2 16,5-1-2-16,0-1 0 16,-1-4-2-16,3 2-3 15,1 0-3-15,1-1-1 16,-2 3 0-16,1 0-2 15,-2-3 1-15,-4 1-2 16,1 1 0-16,-8 2 0 0,-1 2 1 16,1 0 0-16,-6 1-1 15,2 0 1-15,-7-1-1 16,-2 1 0-16,0 1 1 16,-2-1 0-16,-3 0 1 15,-2 0 0-15,-1 1 0 16,-1 0 1-16,-3 1 2 15,0 2 2-15,-5 3 1 16,0 2 2-16,-6 0 0 31,1 2 1-31,-6-3 5 0,-4 1 3 16,1-3 12-16,-2 0 11 0,-3-2 7 16,-6-4-2-16,-8 2-13 15,-7-5-7-15,-5 4-1 16,0-5 3-16,2 1 0 0,-3 1-5 15,6-6-10-15,1 5-4 16,5-5 14-16,1 0 3 16,5-1-1-1,-1 2-1-15,3-4-18 0,6 1-5 16,6 1-18-16,2 0-26 16,3 1-153-1,-1 4 132-15</inkml:trace>
  <inkml:trace contextRef="#ctx0" brushRef="#br0" timeOffset="3133.18">8662 3431 194 0,'-1'0'39'16,"1"1"-69"-16,3-1-17 16,-3 0 28-1,0 0 13-15,0 0 8 0,0 0 5 0,6 2 15 16,3 1 10-16,0-2 8 15,1 0-1-15,2-1-12 16,30 1-8-16,-27-2-8 16,2-2-1-16,4 4-3 15,2-2-1 1,7 1-2-16,1 2-1 0,5-2 2 16,1-1 4-16,4-2 15 15,-3 2 1-15,0-1 0 16,-1 1-5-16,-2 2-10 15,2-2 0-15,-2-2-1 16,3 3-2-16,-1-1-2 16,1-1-3-16,0 2 0 15,-2 1-1-15,-6-1 2 16,-3 4 0-16,-6-1 2 16,-4-2 0-16,-7 5 1 15,-2-3 1-15,-8-1 5 0,3 0 4 16,-3 0 4-16,0-2 1 15,0 0-3 1,0 0-3-16,0 0-1 16,0 0-1-16,0 0 2 0,-1 0 0 15,0 0-1-15,0 0 0 16,-4 11-2-16,-1 0-1 16,-31 31-2-16,16-26 0 0,-5 2-2 15,1 4-1 1,-5 7 0-16,-1 4 0 0,-2 2 0 15,-1 0 1-15,3-4 0 16,-1-1 0-16,3 0-1 16,2 1-2-1,4-5-1-15,4 2-1 0,-3-6-1 16,2-1 1-16,4-1-2 16,0-1 1-16,4-3 0 15,0-3 0-15,1-3 0 16,4 2-1-16,3-6 0 15,0 0-1-15,2-2-50 16,0-2-67-16,2-2 76 16</inkml:trace>
  <inkml:trace contextRef="#ctx0" brushRef="#br0" timeOffset="15243.984">19568 10012 65 0,'0'-2'17'0</inkml:trace>
  <inkml:trace contextRef="#ctx0" brushRef="#br0" timeOffset="16325.126">19571 9993 138 0,'2'-5'68'0,"-2"2"-20"16,0 0-12-16,0-1-5 16,0 2 4-16,0-1 7 15,0 1 0-15,-2 0-8 16,1 0-6-16,-1-1-17 15,0 2-8-15,1-1-12 0,-1 1-6 16,1-1-12 0,1 1-8-16,0 0-17 0,-1 0-2 15,0 1 5-15,-1 0 10 16,-1 0 26-16,1 0 9 16,0 0 13-16,-1 0 4 15,1 0-1-15,0 0-2 16,-1 0-11-16,0 0-7 0,0 0-28 15,-1 1-14-15,1 0 0 16,-1 0 14-16,0 1 72 16,-1-1 34-16,1 0 31 15,1 0-3-15,0 0-41 16,-1 0-20-16,1 1-27 16,0-1-6-16,1 0-3 15,0 0 0-15,-1 1 1 16,1-1 2-16,1 1 1 15,0-1 2-15,0 0 1 16,0 0 0-16,1-1-1 16,0 0 1-16,0 0 2 15,0 0 3-15,1 0 13 16,-1 0-2-16,1 0-5 16,0 0-1-16,0 0-14 15,3 0 1-15,0-1 6 16,2-1 2-16,3-3 3 15,3-1 2-15,30-18 2 0,-29 15 1 16,1 2-3-16,1-1-3 16,2 0-5-16,0 0-3 15,-2-2 3-15,-2-1 2 16,0 1 5-16,-1-2 0 16,0-2-2-16,4 5-1 15,-1-8-1-15,2 2 0 16,2 0 1-16,-3-4 0 15,4 4-3-15,-2 0-3 16,3 1-2-16,2-1-1 0,-1-1-2 16,2 0 0-16,-3-1 0 15,-4 0-1-15,-1-1 1 16,0 2 1-16,-2 2 2 16,-1 0 2-16,-2 2 5 15,1 0 1-15,-2 1-1 16,3-3-1-16,0-2-5 15,-5 0-2-15,4 1-2 16,0 1 0-16,-5 3 0 16,3 2-1-16,-3 0 0 15,2 0 0-15,1-4-1 16,2-1 1-16,2-4-1 16,1-2 0-16,6-2-1 15,-2 0 0-15,4 2 0 16,3-2 0-16,-3 3 0 0,2 1 0 15,-2-4 0 1,-1 1-1-16,1-1 0 0,0 0 0 16,2 2-1-16,0-2 1 15,0 0 1 1,2-2 0-16,-1-1-1 0,3 2 1 16,-6 3-1-16,0 0-1 15,-1 2 0-15,0-3 1 0,6-2-1 16,-3 2 1-1,3-1 0-15,-3 1 0 0,-1 4 1 16,-2 1-1-16,-4 4-1 16,-2 3 1-16,-4 5-2 15,1-2 0-15,-4 3-8 16,-1 0-11-16,-1 0-52 16,0 1-42-16,1 4 69 15</inkml:trace>
  <inkml:trace contextRef="#ctx0" brushRef="#br0" timeOffset="17691.219">19667 9478 618 0,'-2'-1'213'0,"1"-2"-192"16,-3 3-76-16,4-1-4 15,0 1 13-15,0 0 28 16,0-1 28-16,0 1 3 16,-1 0 8-16,0 0-2 15,0 0-2-15,-2 0-3 16,1 0-9-16,0 1-2 16,0 1-2-16,-2 1-1 0,1 0-2 15,-2 2 0-15,-2 2-1 16,-1 1-1-16,-6 10 0 15,-24 33 1-15,28-26 0 16,-5 3 0-16,-4-1 2 16,4 1 0-16,-2-2 1 15,3-3 0-15,3 1 0 16,-1-1 0-16,3-1-1 16,0 0 1-16,-1-4-1 15,2 1 0-15,-1-2 1 16,2-3 0-16,2-1-1 15,-1-2 1-15,5 1 0 16,-2-3 0-16,2 1-1 16,-1 3-1-16,1-4-1 15,0 4 0-15,1-3-1 16,0-3 1-16,0 6 0 16,0-1 2-16,1-1 0 0,0 0 0 15,1-4 1-15,0 1 0 16,1-2 0-16,-2 0 1 15,1 1 0-15,-1-4 2 16,-1 0 0-16,0-3 0 16,0 0-1-16,0 1 1 15,0 0-1-15,0 0 0 16,0-1 0-16,0 0 1 16,0 0-1-16,0 1 0 15,0 0-1-15,0-1 1 0,0 0-1 16,0 1-1-16,0-1 1 15,0 0 0-15,0 0-1 16,0 0 1-16,0 0-1 16,0 0 0-16,0 0 0 15,2 0-1-15,-1 2 1 16,1-1 0-16,1 0 2 16,2 0 2-16,1 0 0 15,2 0 1-15,2 1-2 16,6 1 2-16,30 4-2 15,-27-7 1-15,-1 1-1 16,0-1-1-16,0-1 1 16,2 0 0-16,-2-2-2 15,2 2 1-15,-1-2-2 16,0-1 0-16,4 0 1 0,-1-2 0 16,1 3 0-1,1-2 0-15,-4 0-1 0,-2 1 1 16,-1 0-1-16,-2 1 1 15,-2 2-1-15,2-1 0 16,-5 2 1-16,0 0-1 16,-1 0 0-16,-5 0 0 15,2 0-2-15,0 3-4 16,0 0-42-16,0 0-59 0,-1 0 68 16</inkml:trace>
  <inkml:trace contextRef="#ctx0" brushRef="#br0" timeOffset="35398.566">20340 10980 235 0,'-30'32'93'0,"30"-31"-81"16,0-1-56-16,0 0 18 16,0 0 28-16,-1-1 91 15,1 1 29-15,0 0 3 16,0-1-6-16,-1 1-31 16,0 0-11-16,0-1-22 15,0 0-13-15,0 0-17 16,-1-1-6-16,1 1-4 0,0 0 2 15,0 0 3-15,0 0 2 16,0 0-3-16,-1 0-7 16,0-3-32-16,1 2-32 15,-1-3-57-15,-1-1-21 16,-1-4-15-16,-1-5 17 16,-9-29 55-16,13 28 24 15,0 6 42-15,1 2 12 0,0 1 4 16,-1 0-2-16,1 0 0 15,0 2 0-15,-1 2 3 16,1 3 2-16,0 0 5 16,0 0 1-16,0 0 14 15,0 0 4-15,0 0 13 16,0 0 2-16,0 0-12 16,0 0-6-16,0 0-16 15,0 0-6-15,0 0-8 16,0 0-2-16,0 0 1 15,0 0 0-15,0 0 0 16,4 1-1-16,9 5 0 16,1 2 0-16,34 29-1 15,-27-17 1-15,0 2-1 16,2 4 0-16,0 0 0 16,2 1-1-16,1-3 1 15,-1-2 0-15,-1-3 1 0,-2 4-1 16,-3-1 0-16,-2 1 0 15,-3-3 1-15,-2-4-1 16,2 3 1-16,1-3 0 16,-1 0 1-16,0 1-1 15,2-4 1-15,-3 0-1 16,3 2 1-16,-2-2-1 16,1 5-1-16,2 0 1 15,1 5-1-15,2 1 0 0,0-1 0 16,-2 3 0-16,3-3 0 15,-2-2 0-15,2-3 0 16,-4-3 0-16,2 2 0 16,-4 1 0-1,0 0 0-15,0 2 0 0,-4-4-1 16,5 2 1-16,-5-2 0 16,2-3 0-16,-4-3 0 15,-4-3 0-15,4 0 1 16,-6 3-1-16,2-5 1 15,-1 2-1-15,-1-2-7 16,1-3-9-16,-2 0-48 16,-2-2-41-16,0 0 66 15</inkml:trace>
  <inkml:trace contextRef="#ctx0" brushRef="#br0" timeOffset="35915.877">20401 11171 65 0,'0'-4'30'0,"-1"-2"-9"16,1 0-26-16,-1 2-11 15,1 0 10-15</inkml:trace>
  <inkml:trace contextRef="#ctx0" brushRef="#br0" timeOffset="36915.725">20312 11164 520 0,'-32'78'213'15,"32"-78"-113"-15,0 0-163 16,0 0-11-16,0 0 19 16,0 0 35-16,0 0 74 15,0 0 10-15,-1 0 8 16,0 0-4-16,0 0-18 16,0 0-4-16,0 0-7 0,0-2-4 15,-1 2-1-15,1-1 0 16,0 0-2-16,0 0-5 15,0 0-6-15,0 0-6 16,-1 0-8-16,0-10-3 16,-1-3-3-16,-5-29-1 15,5 26 0-15,2-1 0 16,-2-1 0-16,-1 3 0 16,3 3 1-16,0 0 0 0,1 0-1 15,0 0 1-15,0-4-1 16,-1 0 1-16,0-2-1 15,-1 1 1-15,1 5 0 16,1 3-1-16,0 2-3 16,-1 1-1-16,1 0-3 15,0 2-1-15,0 0 0 16,0-1 1-16,0 2 1 16,0 3 2-16,0 0 1 15,0 0 1-15,0 0 0 16,0 0 1-16,0 0-2 15,0-1-1-15,0 1-2 16,0 0-2-16,0 0-1 16,0 0 0-16,0 0-2 15,0-1-2-15,0 1-2 16,0 0-1-16,0 0 2 0,0 0 2 16,6 1 3-16,7 0 2 15,3-1 2-15,31-2 0 16,-25 2 0-16,1-1 0 15,0 2-1-15,0-1 0 16,2 1 2-16,2 0-2 16,1 0 1-16,-2 1 0 15,-3-1 0-15,-1 0 1 16,-2 1 0-16,-6-1 0 0,-1 2 1 16,-2 1 1-1,-1 0 0 1,6 3 1-16,-1-1 0 0,4 0 0 0,-1 3-1 15,-1 2 1-15,2-1-1 16,-3-1-1-16,1 2 1 16,2 2 0-16,-2-1 1 15,-1 3 1-15,-3 1 0 16,0-2 0-16,-2-1 0 16,-2-3 0-16,1-5 0 15,-4 1 1-15,0-3 0 16,0 2 1-16,-4-1 1 15,2-1 0-15,-4-2 0 16,0 0 0-16,0 0-62 16,0 0-119-16,0 0 119 15</inkml:trace>
  <inkml:trace contextRef="#ctx0" brushRef="#br0" timeOffset="74929.974">4812 7473 892 0,'3'-12'290'0,"-6"4"-309"15,3 1-4-15,0 7 13 0,2 0 4 16,-2 0 21-16,0 0 4 16,-2 0 8-16,1 0 1 15,1-1-6-15,0 0-5 16,-1 0-7-16,0 0-5 15,0 0 3-15,-5-4 3 16,-3 2 1-16,-6-9-2 16,-36-27-12-16,23 27-8 15,-10-2-33-15,-7 5-11 16,-8 3-14-16,-3 3-5 0,-5 12 9 16,-4-2 0-16,-6 6 0 15,-6 2-6-15,-6 4-13 16,0 6-3-16,1 5-2 15,4 8 12-15,6 2 35 16,1 3 12-16,6 3 13 16,-1 2-8-16,12 6-24 15,1 4-8-15,8-3-2 16,11 0 10-16,6-2 19 16,-4 0 9-16,19-2 11 15,-6 3 4-15,10 5 5 16,10 0 2-16,0 6 3 15,10 1 2-15,1 0 1 16,4 2 0-16,9 12-2 16,-6-2-2-16,8-2 0 15,2 3 0-15,-3-10 1 0,3-6 0 16,6 0 2-16,1 0 1 16,7-4 7-16,4-1 0 15,1-10 0-15,-1-5-1 16,-6-5-7-16,3 0 1 15,-3-4-1-15,1-4 3 16,2-7 4-16,-1-3 1 16,6-5 2-16,2-1-1 0,2-3-4 15,-1-6 1-15,-6-5 11 16,-5-5 12-16,-2-5 15 16,-3 0 3-16,2-3-5 15,2 0-10-15,1-5-11 16,3-1-4-16,-1-7-3 15,2-2-1-15,-4-2 1 16,-2-2-1-16,-2-3-3 16,-1 1-2-16,2-7-9 15,-5-4-1-15,3-4-2 16,-2 3 2-16,-6 3 12 16,2 0 4-16,-7 5 7 15,0-3-1-15,-3-3-16 16,1 0-7-16,-3-11-40 15,1-7-36-15,0-6-59 16,-1-9-9-16,-3 6 65 0,-4 4 57 16,-11 7 81-16,-3 5 11 15,-7-4-51-15,1 1-54 16,-1-8 12-16</inkml:trace>
  <inkml:trace contextRef="#ctx0" brushRef="#br0" timeOffset="74996.888">5040 7661 613 0,'-24'-21'95'0,"-2"-3"-85"16</inkml:trace>
  <inkml:trace contextRef="#ctx0" brushRef="#br0" timeOffset="76278.895">9639 3165 426 0,'0'-10'139'15,"-1"2"-142"-15,4 0-2 16,-3 1 15-16,-3 2 13 16,3-2 21-16,-3-3 11 15,-1 2 11-15,2 0-6 16,-3-1-14-16,2 2-11 15,2 1-23-15,-7-1-6 0,-6-1-6 16,-10-1-2-16,-11-3-4 16,-3 0 0-16,-20 0-2 15,-6 2 1-15,-11 4 0 16,-6 3 1-16,-4 5 0 16,0 9 0-16,-9 4 0 15,0 5 0-15,0 8 1 16,-1 4 1-16,0 12 1 15,2 6 0-15,-1 1 1 16,8 5 0-16,16-5-1 16,7-3-1-16,13-3 0 15,3-8 1-15,6-4-1 16,3 1-1-16,9-1-5 16,4 5-2-16,9 0-4 15,5-2-1-15,11-1-2 16,6-3-1-16,14 4 2 15,3 3 4-15,16 5 8 0,5-3 2 16,12-1 2-16,6-3 2 16,10-4-1-16,5 0 1 15,4-6 3-15,2-1 0 16,-5-10-1-16,-2-1 0 16,-2-11 1-16,-5-2 1 15,4-8 4-15,1-3 1 16,1-4 4-1,1-7-1-15,-1 0-1 0,0-5-2 0,0 0-4 16,5 5-1-16,-4-3 0 16,4 2 1-16,-6-7 0 15,-5-4 0-15,0-9 1 16,-3 3-1-16,-4 2 2 16,-2 1 2-16,-9 5 2 15,-6-8 3-15,-13 1 4 16,-2 1 1-16,-11 5 12 15,1 7 6-15,-8 8-6 16,-8 1-10-16,-3 4-58 16,-5-1-56-16,-24-8 56 15</inkml:trace>
  <inkml:trace contextRef="#ctx0" brushRef="#br0" timeOffset="76671.144">7412 4214 789 0,'-2'-1'168'0,"0"-1"-213"16</inkml:trace>
  <inkml:trace contextRef="#ctx0" brushRef="#br0" timeOffset="77378.168">7403 4211 215 0,'-1'0'118'0,"-2"0"-17"16,-9 2-50-16,-7 0-31 0,-29 4 2 15,20-6 12-15,2-4 5 16,2 2 2-16,-4-2-3 16,-1 3-15-16,-1 0-7 15,-10 1-8 1,-4 0-2-16,-9 4-5 0,-6 1 0 16,-4 8-1-16,-3 8-1 15,-2 5 0-15,0 4 1 16,0 3 0-16,6-7 0 0,3 3 2 15,7 0 0-15,6 0 1 16,3 4-1-16,10 5 1 16,-1 5-1-16,8 9 0 15,2 6 0-15,4 10-1 16,0-1 1-16,7 5 1 16,0-4 0-16,7-1-2 15,3 2-1-15,4 5-3 16,3-1-4-16,6-5-6 15,6 0-2-15,1-11 0 16,4-3 0-16,5-8 4 16,0-3 3-16,7-9 1 15,-3-1 2-15,5-3 2 16,3-6 2-16,1-9 2 16,5-5 2-16,1-11 1 15,-3-1 3-15,1-9 4 0,-5-6 1 16,-5-5 2-16,3-4 0 15,-2-2-4-15,4 1 0 16,2-4-2-16,-1-3 1 16,4-8 3-16,-4-2 3 15,-1 1 16-15,-2 2 12 16,-7 3 8-16,-2-2 1 16,-8-3-8-16,2 1-2 0,-10 0 5 15,2 2 4 1,-3 1 0-16,-3-2-2 0,0 0-12 15,-4-1-7-15,1 2-8 16,-6-3-5-16,0-2 19 16,1 1 10-16,-6 2 8 15,4 4-3-15,-7-3-29 16,-5 0-11-16,1 2-9 16,-6-2-7-16,1 11 0 15,-3 4-8-15,-7 2-17 16,0 6-14-16,-4-1-97 15,-3 6-94-15,-7 10 147 16</inkml:trace>
  <inkml:trace contextRef="#ctx0" brushRef="#br0" timeOffset="78378.376">8308 4648 889 0,'-50'-8'274'0,"41"0"-337"16,-4-2-10-16,-4-2 13 15,-4-3 18-15,-4 0 42 16,-4 2 7-16,0-2-1 16,2 2-2-16,0 1-4 15,2 2 0-15,-5 4-9 16,-5 0-7-16,-4 2-4 16,-1 1-6-16,2 2 0 0,0 1 2 15,5 8-8-15,1 2 2 16,1 5-7-16,1 4 0 15,0 9 7-15,-5 1 3 16,-3 2 13-16,0 1 4 16,-1 0 5-16,3 8-3 15,3 2-3-15,2 3-1 16,0 0-1-16,4-4 2 0,4 1 4 16,0-1 1-16,3 1 2 15,3 2 2-15,2 3 2 16,5 4 2-16,4 2 1 15,-2-1 2-15,5-4 2 16,1-2 1-16,4-4 2 16,4 1 1-16,8-3 1 15,-2-5-3-15,6-8-1 16,4 0 2-16,2-3 1 16,3 1 4-16,3 0 4 15,2-4-2-15,4-7-2 16,3-1 0-16,5-7-5 15,-1-3-1-15,1-3 2 16,0-7 1-16,-1-3 0 16,-2-7 0-16,3-4 0 15,-1-3 0-15,3-3 2 16,0 2 8-16,-5-5 12 16,-2 0 7-16,-6-1 6 0,-6-7-3 15,-4 2-8-15,-3-1-5 16,-3 0-7-16,-6-2-3 15,-3-4 8-15,-2-3-3 16,-4-8-14-16,2-1-7 16,-3-5-15-16,-3 0 2 15,-6 4 15-15,-2 7 11 16,-6 2-5-16,-5-3-4 0,-6-1-8 16,-7 2-7-16,-3 5-8 15,-2 5-6-15,0 9-3 16,0 2-4-16,8 8-29 15,8 7-71-15,1 13 84 16</inkml:trace>
  <inkml:trace contextRef="#ctx0" brushRef="#br0" timeOffset="78654.96">9253 4667 451 0,'-11'-6'112'15</inkml:trace>
  <inkml:trace contextRef="#ctx0" brushRef="#br0" timeOffset="79378.471">9193 4643 576 0,'-72'-42'219'0,"65"29"-154"15,-4 2-44-15,0-1-13 16,-3 3 5-16,1-2 4 15,2-1 3-15,-2 1 1 16,3 0-3-16,-3 2-6 16,3 1-2-16,0 3-10 15,1-2-5-15,-1 0-20 16,-3 4-6-16,-4-2-7 16,-3 3 2-16,-5 6 15 15,-4-4 4-15,-2 2 8 16,-2 4 1-16,4 2 2 15,-1 1 0-15,-1 2-5 16,4 1-8-16,-3 3-3 16,5 3-1-16,2 7 5 15,-1 1 8-15,-1 1 5 0,1 1 1 16,1 8 1-16,-2 0-1 16,3 10 0-16,0-1 1 15,1-6-1-15,4 5 1 16,1-5 1-16,1 5 1 15,2 6 1-15,-1-7-1 16,1 2 0-16,3-1 1 16,0 0 3-16,3 0 0 0,2-2 0 15,1-2 0 1,4-6-2-16,0 1 0 0,5-3 3 16,5-1 0-16,0-5 1 15,4-3 1-15,7-5 2 16,4-4 2-16,8-4 1 15,4-2-1-15,4-3-2 16,2 0-2-16,4-4 1 16,-3-1 0-16,4-4 3 15,-2-1 4-15,0-9 4 16,1-4 2-16,-2-6 8 16,0-5 6-16,-3-1 9 15,-3 0 2-15,-2-1-1 16,-4 2-5-16,-5-1-10 15,-7-6-2-15,-3-8 0 16,-3-2 3-16,2-3-1 16,-1 2-2-16,-3-4-7 15,-1 2-1-15,-5-3-1 0,0-1-2 16,-5 0 6-16,-3-6-6 16,-7-1-1-16,-3 0-1 15,-6 1-10-15,-3 5-5 16,-4 7-13-16,-5 6-24 15,-12 11-66-15,-5 5-52 16,-23 8 90-16</inkml:trace>
  <inkml:trace contextRef="#ctx0" brushRef="#br0" timeOffset="79672.561">9812 4569 66 0,'-9'-2'17'16</inkml:trace>
  <inkml:trace contextRef="#ctx0" brushRef="#br0" timeOffset="80362.875">9762 4558 294 0,'-46'-6'119'0,"33"0"-59"16,-3 2-43-16,-4 0 4 15,1-6 8-15,-3 4 0 16,3-1-12-16,0 2-8 0,-3 5-13 16,0 1-6-16,-12 7-7 15,2 4-4-15,-6 9 4 16,0 3 4-16,9 6 3 16,1 0 2-16,8 1-3 15,2 2-1-15,2 5 5 16,2 8 3-16,1 1 4 15,0-4 0-15,3 1 1 16,-3-5 0-16,0 1 1 16,3 0 1-16,-4-2 3 15,8 0 1-15,3-2 0 16,2 1 1-16,5 1 5 16,-4-6 1-16,1-6 4 15,7 0 1-15,3-7-5 16,4 1 0-16,6 0-1 15,-2-4-1-15,8-2-2 16,2-2-1-16,3-1-1 0,0-3 0 16,0-5 4-16,1 2 4 15,-1-5 13-15,1-3 7 16,-5-5 6-16,2-2-2 16,1-4-11-16,-2-4-6 15,9 2-9-15,-2-5 3 16,-1-3 7-1,0 2 4-15,-5-6 6 0,0-1-3 0,-3 0-6 16,-3 1-4-16,-4 5-2 16,0 3-1-16,-5-2 5 15,1-1 1-15,-4-4 0 16,-3-3 0-16,2 2-3 16,-1-3-1-16,-3-2-5 15,0 3-5-15,-9-4-5 16,0-1-1-16,0-3 1 15,-4-3-2-15,3-2-5 16,-8-3-4-16,-8-4 1 16,0 2-1-16,-10 2 1 15,-1 1-7-15,-10 8-30 16,-8 0 1-16,-8 2 3 16,1 2 4-16,-11-1 15 15,2 3-12-15,-7 9-38 16,-5 7-63-16,2 20 86 15</inkml:trace>
  <inkml:trace contextRef="#ctx0" brushRef="#br0" timeOffset="81560.1">10445 4410 881 0,'0'0'230'0,"0"0"-421"16,0 0-79-16,0 0 78 16,0 0 93-16,0 0 179 15,0 0 61-15,0 0-27 16,0 0-45-16,-1 0-48 16,1 0-6-16,-1 0-15 15,0 0-7-15,0 0-19 16,0 0-6-16,-8 4-2 15,-12 6 4-15,-36 13 13 16,29-12 7-16,1 6-2 16,-1 10-3-16,-1 14-3 15,-3 7-1-15,-1 14 6 16,1 8 4-16,2-4 4 16,5 3 1-16,0-3 1 15,-2-4 0-15,1-1 2 16,-1-3-1-16,4-4 0 15,2-5 1-15,9-8 1 0,-1-6 0 16,8-10 3-16,2-2 1 16,3-3 1-16,3-3 0 15,2-4 5-15,5-1 0 16,8 0 3-16,5 3 0 16,8-3-4-16,3 3-1 15,6-2-3-15,3-5 0 0,7-3 3 16,-4-3 3-16,6-9 9 15,-2-2 4-15,-3-4 6 16,4-4 3 0,-4 1 1-16,-6 1 0 0,-4-2-8 15,-3-1-5 1,-7 0-10-16,7-3-2 0,-3-1-1 16,0-2 1-16,-3 2 9 15,-5-1 6-15,-5-5 18 16,-2 2 2-16,-1-1-6 15,-1-1-8-15,-2-2-20 16,-2 0-1-16,-4-5 16 16,-3-1 10-16,-3 7 9 15,-1 1 0-15,-3 1-17 16,-7-2-12-16,-5-10-8 16,-5-4-4-16,-9-6-5 15,-4 2-1-15,-5-2-3 0,-5 0-2 16,-1 1 0-16,-3 3-1 15,-8 10 0-15,1 1-1 16,-12 6-9-16,1 3-4 16,0 0-14-16,4 3 2 15,10 3 0-15,4 4-20 16,-2 9-133-16,-3 6 130 16</inkml:trace>
  <inkml:trace contextRef="#ctx0" brushRef="#br0" timeOffset="82626.505">11351 4541 731 0,'-2'0'214'16,"0"0"-269"-16,-3 1 2 15,-2 0 40-15,-1-1 30 16,-1-1 34-16,2-1 3 16,-3-1-7-16,-1-2-7 0,-30-12-13 15,25 13-4-15,1 2-20 16,-3 0-7-16,1-1-4 15,-2 1 0-15,4 2 0 32,3 2 0-32,-2 5-4 0,4 5-3 0,-6 4-4 15,2 5-1-15,2 9 1 16,0 3 1-16,2 7 3 16,0 4 4-16,3 3 2 15,0 0 3-15,3-5 3 16,-3-3 0-16,1-6 1 15,2 0 1-15,2-1 0 16,-2 3 1-16,0 4 3 16,3-2 2-1,0-1-1-15,3-3 0 0,0-6-2 16,-2-2-1-16,0-8 0 16,4-2 0-16,3-2 0 15,2 0 0-15,0-2-1 0,-1 1 0 16,3-2-1-16,-2-3 1 15,6-1 2-15,-4 0 0 16,6-3 2-16,-2 1 0 16,1-6 2-16,0-1-1 15,0-3-3-15,4-2-1 16,-5-3-2-16,3 0 0 16,2-1 0-16,-2-2 0 0,3 0 0 15,0-5 1-15,2 0-1 16,-4 0 0-16,3 1 1 15,-2 2 0-15,-4 2 2 16,-1 1 0-16,-4 2 0 16,3-2 1-16,-1-1 7 15,0-3 4-15,-4-2 3 16,2-1-2-16,0-7-8 16,-1 1-3-16,4-2-4 15,-6 0 2-15,-2 2 7 16,2-2 0-16,-5-3 0 15,-2-2-1-15,-1-5-8 16,-4 0 7-16,1 5 8 16,0 4 1-16,0 5-3 15,-8-5-13-15,-5-2-22 16,-7-6-7-16,-12-1-4 16,-4 6 8-16,-9 3 16 15,-5 8 7-15,1 0 4 0,0 2 1 16,5 0-18-16,8 1-27 15,6 6-168-15,-6 1 144 16</inkml:trace>
  <inkml:trace contextRef="#ctx0" brushRef="#br0" timeOffset="82977.423">12434 4362 641 0,'0'0'145'16,"-10"-8"-318"-16,-12-4 86 0</inkml:trace>
  <inkml:trace contextRef="#ctx0" brushRef="#br0" timeOffset="83625.959">12254 4293 414 0,'-31'-5'126'0,"-6"2"-163"0,-6 4-52 15,0 6 4-15,5 0 29 16,7 7 56-16,2 2 5 16,3 6-3-16,3 6-1 0,-7-2 5 15,8 2 3-15,-2 5-1 16,1 3-1-16,5 11-6 15,-1 1 1-15,4 0 8 16,3 5 2-16,8-3 3 16,1 2 1-16,5-5-7 15,0-7-1-15,4-2 2 16,1-3 1-16,2 1 4 16,4 4 1-16,1-6 2 15,-2 2 0-15,5-5-3 16,-4-1 1-16,3-1-1 15,4 1 2-15,-3-3 5 16,8-5-1 0,3-5-2-16,0-1-2 0,9-5-3 15,-2 2 0-15,-1-4-1 0,2-3-2 16,-3-2 4-16,3 1 5 16,3-3 8-16,0 1 2 15,3-1 2-15,-1-4 0 16,2-1-1-16,-4-2 1 15,-4-3 2-15,1 0 0 16,-3-4-1-16,4-2-1 16,2-5-4-16,1-4-1 0,-3-1 9 15,-4-2 8-15,-7 1 6 16,-4 1 0-16,-3-5-18 16,-1 0-10-16,0-2-9 15,-1-3-4-15,-5-1 1 16,0-5 0-16,-8 2 6 15,2 4 12-15,-6-2 2 16,-2 3-2-16,-7-10-17 16,-5-5-23-16,-12-4-10 15,-7-5 0-15,-19 2-8 16,-7-2 5-16,-10 11-2 16,-2 7-4-16,-1 6 5 15,3 6-7-15,-1 8-44 16,-3 6-37-16,-6 20-65 15,-3 5-53-15,-5 15 148 16</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20:06.185"/>
    </inkml:context>
    <inkml:brush xml:id="br0">
      <inkml:brushProperty name="width" value="0.05292" units="cm"/>
      <inkml:brushProperty name="height" value="0.05292" units="cm"/>
      <inkml:brushProperty name="color" value="#FF0000"/>
    </inkml:brush>
  </inkml:definitions>
  <inkml:trace contextRef="#ctx0" brushRef="#br0">13904 8468 506 0,'-2'-4'188'16,"-1"1"-121"-16,1 3-101 16,1-1 1-16,0 0 28 15,0-1 27 1,-1 1 40-16,1 0 13 0,0 0 4 0,0 0-8 15,0 0-13-15,0 0-11 16,-1-1-13-16,1 1-5 16,-2-1-9-16,1 1-2 15,-2-2-6-15,1 1-1 16,-1 0-2-16,2 1-1 16,1 0-2-16,0-1-2 0,-1 1-2 15,1 0-2-15,0 0-1 16,0 0-1-16,0 0-1 15,0-1 0-15,0 1 0 16,-1 0 1 0,1 0-1-16,0 0 1 0,0 0-2 15,0 0 0-15,0-1 0 16,-1 1 0-16,2 0 1 16,0 0-1-16,0 0 0 15,0 0 0-15,0 1 2 16,11-2 0-16,4 1 0 15,29-2 1-15,-24 1 0 16,-1 3 1-16,3-2 0 16,2-1 0-16,0 1 0 15,4-1 0-15,-2 1-1 16,1-3 0-16,-3 2 1 16,3 0 0-16,-1-1-1 15,2 2 1-15,4-2 0 16,1 2 0-16,0-3 0 0,1 3 0 31,-3-1 0-31,-1-2 0 0,0 2 0 0,-1-3 0 16,2 3 0-16,0 0 1 15,1-3-1-15,-1 3 1 16,0 0-1-16,-1-3 0 0,2 5 0 16,0-2 0-1,2 2 0-15,-2-2 0 0,3 2 0 16,-4 0 1-16,1 0 0 15,0 2-1-15,-4 0 0 16,1-2 0-16,1 2 0 16,0-2 0-16,2 0 0 15,3 1 1-15,-1-1-1 16,1 3 0-16,3-1 0 16,-5-2 0-16,0 1 0 15,-2 3 1 1,-5-2 0-16,3 1 0 0,-1 1-1 15,1-3 1-15,-1 2 0 16,0 0 0-16,0 0 1 16,-2 1-1-16,2-3 0 15,-3 0 1-15,-1-1-1 16,1-2 2-16,-1 2 0 0,4-1 1 16,0 1 2-16,7 0-2 15,-2 0 0-15,-3 0-1 16,2-2-2-16,-7-2 0 15,-1 1-1-15,1 0 1 16,0 3-1-16,-3-1 2 16,-1 0-1-16,-1-3 0 15,2 2 0-15,-1 1 0 16,2 0 0-16,0 2 0 16,-5 2 0-16,2 1 0 0,-6 0-1 15,-2 0 1-15,-1-2-1 16,-2-1 0-16,1 4-51 15,5 2-100-15,19 17 101 16</inkml:trace>
  <inkml:trace contextRef="#ctx0" brushRef="#br0" timeOffset="4833.881">14518 10928 321 0,'-69'39'116'16,"68"-39"-92"-16,-6-1-26 15,1 0-2-15,3 1 5 16,-2 0 32-16,4 0 19 0,0 0 26 15,0 0 5-15,0 0-20 16,0 0-16-16,-1 0-27 16,1 0-9-16,0 0-2 15,0 0 1-15,0 0 4 16,0 0 3-16,-1 0-3 16,1 0-2-16,0 0-8 15,0 0-5-15,0 0-6 16,0 0 0-16,0 0 2 15,-1 0 3-15,1 0 4 16,1 0 3-16,0 0 2 16,0 0-1-16,4 5 1 15,0-2-1-15,8 3 1 16,2 2 0-16,30 28-1 16,-27-28-2-16,2-3-1 15,-4 0-2-15,4-3-1 16,-3 1 1-16,2-1-1 0,3-1 1 15,3-1-1-15,2 1 0 16,6-1-1-16,0 0-1 16,4 0 1-16,1-2 0 15,-4 0 1-15,-1-3 0 16,0 3 1-16,0-1 0 16,-1 2-1-16,3 0 0 15,-4-1 0-15,-2-1 0 16,0 0 0-16,-3 1 1 15,1 1-1-15,-2-2 0 0,-1 0 1 16,0 2 0-16,0-3 0 16,1 2-1-16,1 0 0 15,-1-3 1-15,-1 0-1 16,0 2 0-16,2-1 0 16,3 3-1-16,1 0 0 15,-2 0 0-15,-1 0 1 16,-1 1 0-16,3 0 1 15,1 0-1-15,2 3 1 16,-1-3-1-16,-3 3 0 16,0 1 0-16,-2 0 0 15,0-2 0-15,-4 1 0 16,1-1 0-16,0 0 1 16,-3 1-1-16,-2 0 0 15,-2-1 0-15,-2 0 0 0,1 2 1 16,2-2-1-16,0 1 0 15,1 1 0-15,-1-3 0 16,3 1 0-16,3 1 0 16,-2 1 0-16,3 0 0 15,0-1 1-15,2 2-1 16,-2-2 0-16,2 1 0 16,-1-1 0-16,2 2 0 15,0-2 0-15,0 2 1 0,-1 1-1 16,-1-3 1-16,1 2-1 15,3-3 1-15,-5 0 0 16,3 0 0-16,0-1-1 16,-1 0 1-16,4 1 0 15,0 2 0-15,1-3-1 16,1-1 0-16,4 0 1 16,-2 0-1-16,-2-1 2 15,-2-1-1-15,0 2 1 16,3 0 0-16,-2 0 0 15,0-1 0-15,0 1 0 16,-1-2-1-16,2 1 0 16,1 0 1-16,3 0 1 15,-2 1 2-15,3-4 3 16,0 2 0-16,-3-2 0 16,1 0-1-16,0 0-2 15,1 1-2-15,-4 2-1 16,-1-2 1-16,-3 1-1 0,-1-1-1 15,2-1 1-15,3 1 0 16,5-1 0-16,-1 1 0 16,2 0 0-16,-2 0-1 15,-1 1 1-15,2-2 0 16,0 2-1-16,-2-2 1 16,0 2-1-16,-4-3 0 0,-5 2 0 15,1 0 0-15,-2-2 0 16,2 2 0-16,4-1 1 15,0-1 1-15,1-1 1 16,3-1 1-16,0 0 1 16,1 1 0-16,-3 1 0 15,-2 3 0-15,1-3 0 16,-1 5 0-16,-1-1 0 16,0-1 0-16,-6 0-1 15,-1-2-1-15,1 1-1 16,-2 2 0-16,2-2-1 15,2 2 0-15,-4-1 2 16,3 1 0-16,-2-1 1 16,0 1 1-16,3 1-2 15,1-1 0-15,4 0-2 16,0-1 0-16,2-1-1 16,-1 3 0-16,-2-2 0 0,0 2-1 15,-6-3 0-15,-3 1 0 16,0 1 1-16,-1 1 0 15,2 1 1-15,6 1 0 16,1-1-1-16,0-1 0 16,2 0-1-16,-2 0 0 15,2 0 1-15,-1-1 0 16,1 1 0-16,-1 0 0 16,1 2-1-16,-2-2 1 0,-1 1-1 15,0-1 0-15,-3-1 1 16,0 1 0-16,1-1 0 15,1 1-1-15,2-1 2 16,1 1 0-16,-3 0 0 16,-1 1 0-16,-4 0 1 15,0 1 2-15,-2-2 3 16,1-2 0-16,0 2-3 16,1 0 0-16,0 0-2 15,3 2 0-15,-4-2 0 16,1 1 2-16,-5 1 4 15,-4-2 1-15,0 0 4 16,-2 1-1-16,1 0-2 16,-1 2-2-16,0-2-3 15,-2 1 0-15,-3 0-1 16,1-2 0-16,-4 3-3 16,-2-3-2-16,0 0-6 0,0 0-23 15,0 0-183-15,4 5 151 16</inkml:trace>
</inkml:ink>
</file>

<file path=ppt/ink/ink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21:17.171"/>
    </inkml:context>
    <inkml:brush xml:id="br0">
      <inkml:brushProperty name="width" value="0.05292" units="cm"/>
      <inkml:brushProperty name="height" value="0.05292" units="cm"/>
      <inkml:brushProperty name="color" value="#FF0000"/>
    </inkml:brush>
  </inkml:definitions>
  <inkml:trace contextRef="#ctx0" brushRef="#br0">22243 17627 528 0,'0'0'224'0,"0"3"-129"15,0-3-48-15,0-1-43 16,0 1 3-16,0 0 37 0,-2 0 18 16,2 0 15-16,0 0 2 15,-1 0-28-15,1 0-12 16,0 0-11-16,0-2-4 15,0 1 2-15,0 0 3 16,0 1 8-16,0 0 3 16,0 0-7-16,0 0-8 15,0 0-19-15,0 0-9 0,0 0-22 16,0 0-9-16,0 0-13 16,0 0-4-16,0 0 9 15,0 0 7-15,0 0 19 16,-1 10 9-16,0 9 6 15,0 32 0-15,-1-31 0 16,-1 6 0-16,-1 5-2 16,-1 1-2-16,-2 2-19 15,3-4-6-15,-2-6-15 16,-1-2-9-16,2-3-27 16,-1 4-31-16,2-8-72 15,0 1-29-15,1-5 12 16,2-2 37-16,0 0 90 15,1-9 39-15,-3 5 35 16</inkml:trace>
  <inkml:trace contextRef="#ctx0" brushRef="#br0" timeOffset="651.162">22156 18026 240 0,'-3'-9'131'16,"-1"-4"-29"-16,2 0-24 16,-2-30-38-16,9 26-14 15,0-1-17-15,-1-5-5 0,2-6-4 16,0-5-1-16,2-2-1 16,-2 0-1-16,2 10 2 15,-2 5 2-15,0 5 8 16,1 6 3-16,1-4 0 15,2 1-1-15,0-2-7 16,2-2 0-16,1 1 6 16,2 1 7-16,0-2 14 15,1 2 6-15,-1 1 3 16,-1 2-3-16,-1-1-10 16,0 2-5-16,3 2-8 15,-1-3-3-15,2 4 0 16,0-1 1-16,-3 3-1 15,4 2 0-15,-8 0-5 16,-1 3-1-16,0 1-5 16,-5 0-2-16,3 3-8 0,-2 2-3 15,0 1-11-15,2 0-10 16,-6 6-7-16,4 0 5 16,-1 1 12-16,-1 1 13 15,2 1 11-15,-2 2 3 16,-2 1 0-16,-2 0 1 15,-5 0 1-15,1-6 1 16,0 1 2-16,0 0 3 16,-2-4 0-16,0 5 0 15,-3-4-3-15,-5 2-2 0,2 0 3 16,-2 0 4-16,-3-1 11 16,-1-3 10-16,2 0 14 15,1-3 2-15,1-3-14 16,4 2-10-16,1-4-27 15,1 0-13-15,3-1-36 16,-2-2-30-16,0-1-124 16,0-4 129-16</inkml:trace>
  <inkml:trace contextRef="#ctx0" brushRef="#br0" timeOffset="1531.981">22407 17645 748 0,'59'77'259'15,"-59"-77"-243"-15,-1 0-42 0,3-1-2 16,-3 1 13-16,1 0 39 16,0 0 8-16,-1 0-1 15,1 0-7-15,0 0-20 16,0 0-5-16,0 0-2 15,0 0 1-15,0 0 1 16,0 0 1-16,9 0 0 16,3 1 1-16,2 0 0 15,26 4 0-15,-23-4-1 16,3-1 0-16,1-1 0 16,2 1 1-16,-2-7 0 15,4 2 0-15,-1 2 0 16,-2-3 0-16,-1 2 1 15,0 0 1-15,-1 0-2 16,0 0 0-16,-1 1 0 0,-1-2-1 16,-3-1 0-16,-3 5 0 15,1-2 0-15,-1 0 0 16,-5 0 2-16,1-1 0 16,-3 1 0-16,-2 5 2 15,-2-4-1-15,-1 0-1 16,-1 1 0-16,0 0-1 15,1 0 2-15,0 1 1 16,-2 0 5-16,1 0 4 0,0-1 1 16,0 0-4-16,0 0-9 15,-15-4-1-15,-30-3-1 16,31 7 1-16,-5 0 3 16,0 3-4-16,1 1-7 15,-3 2-4-15,3 5-8 16,1-2 1-16,2 7 2 15,1 2 2-15,0 3 9 16,1 2 1-16,0 6 6 16,0-3 1-16,3 1 5 15,0 1 3-15,7-8 6 16,-2 0 2-16,3-4-5 16,0-4-3-16,0-1-8 15,3 5-1-15,0 0 0 16,0-1 1-16,0 3 1 15,2-1-3-15,4 2-12 16,4 3-19-16,10 0-83 0,4-6-59 16,11-1 104-16</inkml:trace>
  <inkml:trace contextRef="#ctx0" brushRef="#br0" timeOffset="2564.531">23144 17747 863 0,'32'5'315'0,"-32"-5"-262"16,-1 0-40-16,0 1-18 16,0-1 7-16,0-1 38 15,0 1 10-15,0-1 11 16,-1 0-3-16,1-1-16 16,0 1-3-16,0 0-5 15,-6 1-1-15,0-1 1 16,-1 0-4-16,-1 0-6 15,0 1-7-15,-2 0-11 0,-29 4-3 16,26 0-2-16,-1 0-1 16,3 3 0-16,-1-1 0 15,2 0-3-15,1 1-1 16,-6 3-9-16,4 2-4 16,1-1-7-16,-1 2 0 15,0-4 10-15,1 1 4 16,2-2 3-16,-3 3-2 15,8-1-18-15,-8-2-10 0,4 0-14 16,4-2-11-16,0-2 1 16,3 0 0-16,4 2 8 15,1 0 9-15,5 1 4 16,3 1 3-16,0-1-1 16,4-4 4-16,-2 2 12 15,1-2 8-15,0-3 15 16,-1-1 2-16,-2-4 2 15,-1-2 1-15,5 3 0 16,-2-2 1-16,-1-1 0 16,-2 1-1-16,-1-2-1 15,1 1-1-15,1-4-1 16,-2-1 1-16,0 2 5 16,-4 0 7-16,0-1 10 15,-3 3 3-15,0-5-4 16,0-4-6-16,-1-2-13 0,2-6-5 15,0-1-4-15,-1 1-2 16,-3-2 0-16,0 0 2 16,0 3 3-16,0 1 2 15,-1 2 5-15,-1 0 4 16,0 0 6-16,-1 0 2 16,0 5 7-16,-1 3 2 15,1 6 4-15,1 6 3 16,2-2 1-16,-1 3-1 0,0 0-7 15,1-1-5-15,0 1-8 16,0-2-4-16,0 2-8 16,0 0-2-16,0 0-11 15,0 0-3-15,0 0-1 16,-1 4 2-16,1 20 4 16,0 34 4-16,0-24 2 15,1 2 2-15,0 0 0 16,1 2-1-16,-2 1 1 15,0 1-1-15,0 3 0 16,-1-6-1-16,1 0-16 16,1-7-12-16,-1-1-38 15,1-2-21-15,1-3-37 16,-1-2-43-16,2 0 113 16</inkml:trace>
  <inkml:trace contextRef="#ctx0" brushRef="#br0" timeOffset="3330.49">23270 17684 865 0,'0'0'319'0,"0"0"-235"0,0 0-121 16,0 0-10-16,0 0 6 16,0 0 15-16,0 0 30 15,2 3 1-15,3 7 0 16,-1 3-4-16,9 38-3 15,-15-28 0-15,-1 7 1 16,2-1 1-16,1-6 0 16,-1-1 0-16,0-8 0 15,1 0 0-15,0-1 0 16,1 2-3-16,0 4-6 16,0-2-6-16,2-1-10 0,-1-2-9 15,0-1-17-15,1-2-2 16,-1-4 3-16,-2-1 7 15,0-7 21-15,2 1 13 16,-3 0 19-16,1 0 11 16,0 0 19-16,0 0-1 15,0 0-5-15,0 0-1 16,0-1-9-16,0 0-1 16,0-1-2-16,2-9-5 0,4-14-4 15,8-29-2-15,-9 29-5 16,-1-4-2-16,3 0-1 15,0-2-2-15,0-8 0 16,3 3 0-16,0 2-1 16,1-1-1-16,3 12 0 15,-8 2 0-15,4 9 2 16,0 4 0-16,-6 1 8 16,7 2 2-16,-4 2 5 15,-1 3 0-15,7 1-6 16,-2 0-3-16,3 4-6 15,1-2-2-15,-2 7 0 16,2-3 1-16,-2 4 1 16,-3-3-1-16,1 0-10 15,1 1-12-15,2 0-41 16,1-2-25-16,3-2-81 16,1-3 105-16</inkml:trace>
  <inkml:trace contextRef="#ctx0" brushRef="#br0" timeOffset="4281.514">23973 17525 667 0,'2'2'315'16,"0"-3"-87"-16,-1 1-194 15,-2-1-32 1,-1 0-8-16,1 1 0 0,0 0 8 16,0 0 1-16,0 0 1 15,-6 9 3-15,1 6 7 16,-37 30 4-16,32-27 6 16,1 1 0-16,-2 6-10 15,-1-3-4-15,1 6-4 16,-1 2-3-16,4 1-2 15,4 6 0-15,2-4-3 16,0-1-1-16,3-5-3 16,-1-5-2-16,2 0-2 15,2-2-3-15,2 5-6 16,2 1-1-16,4-3-5 16,-1 1-2-16,-2-4-5 0,0-4-6 15,3-2-8-15,0-3 1 16,5 0 14-16,-2-1 10 15,-5-4 21-15,2-3 8 16,-2 0 11-16,-4-3 4 16,5 1 6-16,-4-1 0 15,-2-1-2-15,4-2-1 16,-2 1-4-16,5 0 0 0,-6-2 8 16,0 2 4-16,1-3 6 15,-4 2 2-15,0-2-8 16,4 1-4-16,-6-5-7 15,2-5-3-15,1 1-5 16,-3-4-3-16,2-1-5 16,-2 5-1-16,0-5-2 15,0 0-1-15,0-1 1 16,0 3-1-16,-1 0 2 16,0 2-1-16,-2 2 0 15,2 1 0-15,2 2 0 16,-2-1 0-16,-1 2-1 15,0-4-1-15,-3 2 1 16,0-1 1-16,5 2 3 16,-4-4 3-16,0 4 7 15,0 1 3-15,-1-2 2 16,0 2 0-16,-3 0-5 16,-1-4-2-16,0 4-3 0,-1-1-2 15,-1-3-2-15,4 6-1 16,-1-2-3-16,0 3-1 15,1 0-2-15,-4-2-1 16,-1 3 0-16,5-1 0 16,-2 1 2-16,2 1-1 15,0 1 1-15,-1 2-1 0,-1-3-1 16,1 1 0 0,-1-5 0-16,-2 3 0 0,5 0 0 15,-2 1-1-15,4 1-2 16,-1-1 1-16,1-2-1 15,-1 4-2-15,-1-2-21 16,0 0-26-16,-2 0-94 16,-3-11-266-16,-4-16 278 15</inkml:trace>
  <inkml:trace contextRef="#ctx0" brushRef="#br0" timeOffset="21841.133">2086 16109 463 0,'0'0'169'15,"0"0"-171"-15,0-1-69 0,0 1-23 16,0 0 8-16,-1 0 89 15,0 0 47-15,1 0 44 16,0 0 0-16,0 0-44 16,-2 0-24-16,2 0-42 15,0 0-10-15,0 0-5 16,0 0 6-16,0 0 15 16,0-1 8-16,0 0 10 15,0-1 3-15,0 2-1 16,0-1-2-16,0 0-6 15,0 1-1-15,0-1 0 16,0 0 2-16,-1 0 3 16,0 0 0-16,0-1-2 15,0 1-1-15,0 0-3 16,-1 0-3-16,-3-11-14 16,-2 2-11-16,-24-35-49 15,17 30-52-15,0-3 83 16</inkml:trace>
  <inkml:trace contextRef="#ctx0" brushRef="#br0" timeOffset="22255.433">1943 15985 87 0,'-62'33'53'0,"47"-13"-3"16,2 0-35-16,1 2-12 16,2 1-11-16,2 1-1 0,7 3 1 15,1-2 6-15,2 4 9 16,6-2 4-16,3 0 7 15,2-1-2-15,2-3-4 16,0 2-4-16,-2 3-5 16,0 1-2-1,2 5 0-15,-6-3 0 0,0-5 0 16,0 0 4-16,-5-7 27 16,-1-4 18-16,-1 0 36 15,-5-4 15 16,0 2 15-31,3-4 3 0,-6 0 7 0,4 3 2 0,-8-10-7 16,-1 5-7-16,-4-5-27 16,1 2-17-16,-2 5-31 15,-4-5-10-15,1-2-12 16,-5-2 0-16,1-1-1 16,1 0-2-16,1-2-7 15,-1-3-11-15,0 1-35 0,1 0-21 16,3-1-71-16,2 2-74 15,3-12 133-15</inkml:trace>
  <inkml:trace contextRef="#ctx0" brushRef="#br0" timeOffset="23293.015">2146 16289 236 0,'0'0'79'0,"0"2"-79"15,1-1-12-15,-1-1 2 16,0 0 4-16,0 0 20 0,0 0 5 16,0 0 4-16,-1 0-2 15,0 16-11-15,-4 43-4 16,2-15-5-16,-2 6-1 15,0 10-1-15,-2-5 0 16,-2 4 1-16,-2 2 2 16,-2-2 1-16,3-3 1 15,0-3-1-15,2-4-1 16,5-9 1-16,-4-3 0 0,1-11 3 16,2-3 4-16,-6-5 25 15,3-6 20-15,4-5 31 16,3-3 12-16,3-3-4 15,0 0-14-15,-3-1-25 16,0 0-13-16,0 0-18 16,0 0-2-16,0 0-2 15,0 0 0-15,0 0-1 16,0 0-3-16,-1-1-8 16,-1 0-2-16,2 0-5 15,2-17-2-15,9-50-1 16,-3 20-1-16,1-10 0 15,2-2 1-15,-1 0 1 16,5 3 1-16,-2 0 0 16,0 3 1-16,-2 3 1 15,-2 3 1-15,3 1 1 16,-1-2 1-16,3 7 0 0,1 0 0 16,-1 7-2-16,-2 7-1 15,-2 0-2-15,0 3 1 16,2 5 0-16,0 2 0 15,1 1 3-15,0 5 1 16,0 2-1-16,0 0-2 16,-1 4-3-16,2 2-4 15,1 0-5-15,-3 5 0 16,3 2 0-16,-1 0 2 0,0 8 3 16,0-2 1-16,-1 5-2 15,3 1 0-15,-9-5 1 16,3 4 1-16,-5-4 4 15,-3 2 0-15,4 0 2 16,-5-1 1-16,1-2 1 16,-2 1 1-16,0 3 6 15,-1-4 1-15,-2 3 2 16,-4 0-1-16,-4-1-8 16,2 2-3-16,-9 4-10 15,0 2-2-15,-11 8 0 16,-4 2 2-16,-4 1 5 15,-3 0 1-15,1-6-1 16,-1-1 2-16,7-6 0 16,4-4-1-16,8 1-30 0,3-4-48 15,1-3 52 1</inkml:trace>
  <inkml:trace contextRef="#ctx0" brushRef="#br0" timeOffset="24088.887">2580 16123 812 0,'-2'3'317'0,"2"-3"-236"16,1-1-79-16,-1 1-55 15,0 0-1-15,0 0 21 16,0 0 33-16,0 0 39 15,0 0 8-15,0 0 0 16,-1 0-12-16,0 0-27 16,0 0-10-16,-3 11-9 15,-1 8 0-15,-14 36 1 16,12-26 2-16,0 5 4 0,-1 3 1 16,0 5 2-16,2 2 0 15,3 5 1-15,0-3-1 16,1-8 1-16,-1-3 0 15,-1-6 0-15,3 0 0 16,-2-7 2-16,1-2 1 16,-1-8 3-16,1-5 2 0,0-3 8 15,3-2 5-15,-1-3 8 16,-1 0-1-16,1-1-11 16,-2 1-10-16,1 0-15 15,1-3-5-15,0-25-6 16,4-29-4-16,-1 21-9 15,3-1-2-15,3-6 5 16,2-3 6-16,0 1 12 16,1 4 6-16,0 6 5 15,1 2 1-15,3 1 0 16,1 2 1-16,1 4-1 16,-1 2 1-16,0 6 5 15,1 0-1-15,0 7 3 16,2 4-2-16,-2 5-3 15,2 1-1-15,-1 4-1 16,1 0 0-16,-1 5 1 16,2 0 1-16,0 3 1 0,-4 4 1 15,-2 1 1-15,-3 2 0 16,-1 1-3-16,0 0-4 16,1 0-120-16,6 2 89 15</inkml:trace>
  <inkml:trace contextRef="#ctx0" brushRef="#br0" timeOffset="24471.334">3323 16140 657 0,'6'6'258'0,"-7"1"-184"16,-1 2-48-16,1 8-41 15,-1 10 1-15,-2 5 10 16,-1 0 4-16,-1 4 5 16,-2 1 1-16,-3 2 2 0,-1 6-1 15,-3 0 0-15,0 0-1 16,1-6-4-16,-1-1-5 16,2-5-89-16,3-1-111 15,-2-2 129-15</inkml:trace>
  <inkml:trace contextRef="#ctx0" brushRef="#br0" timeOffset="25171.09">3592 16163 1074 0,'-4'14'362'0,"1"15"-397"15,-2 5-52-15,-2 9-18 16,-1 8-1-16,-2 3 53 16,0-1 28-16,2 5 15 15,0-6 8-15,3-6 3 16,-4-4 1-16,5-11-1 15,0-4 1-15,1-9 2 16,2-7 1-16,1-4 2 16,0-4 0-16,0-3-2 0,0 0 0 15,0-1-4-15,0 0-1 16,0 0 0-16,2-19-2 16,10-43 1-16,-5 27 0 15,1 0 1-15,-2-2 0 16,1-2 0-16,1 2 1 15,1-7 0-15,-1 2 1 16,1 9 1-16,0-2 3 0,0 5 1 16,3 2 1-16,-1-1 1 15,1 2 0-15,-1 11-3 16,1 0-1-16,-1 7-2 16,1-1-2-16,0 2 1 15,1 4 0-15,1 0 0 16,1 7 0-16,1 0 1 15,-1-1-1-15,-1 3 0 16,3-2 0-16,0 5 3 16,2 4 2-16,3 4 3 15,-6 5 1-15,4 5 1 16,-3 3 1-16,2 5 7 16,1 3 1-16,1 7-2 15,-3 3-3-15,-4 5-9 16,0 0-1-16,-2-7 4 15,-4 2 0-15,0-9-1 16,-1-3-3-16,-3-7-36 0,1-5-34 16,0-3-148-16,-2-7 136 15</inkml:trace>
  <inkml:trace contextRef="#ctx0" brushRef="#br0" timeOffset="25991.402">4521 16078 914 0,'-4'5'433'15,"3"-5"-106"1,-2 0-340-16,2-2-53 0,-1 2-3 15,1 0 12-15,0 0 67 16,-6 0 16-16,-10-1 14 16,-32-1 1-16,26 0-15 15,0-1-9-15,0 2-19 16,-3 0-8-16,-5 3-7 16,-6 1-2-16,-1 2 4 15,-3 1 1-15,3 5-8 16,0 3-9-16,5 8-33 15,5 1-15-15,10 10-40 0,4 1-21 16,10 4-23-16,7 5-7 16,8 0 5-16,8-3-5 15,12-4 35-15,3-6 24 16,10-13 57-16,1-7 59 16,0-10 70-16,-2-7 18 15,-5-10 26-15,0-4 1 16,-5-9 1-16,1 0 1 0,-4 2-17 15,-5 1-14-15,-3 5-35 16,-2 0-13-16,-5-2-12 16,-4 5-4-16,-6 6 0 15,-1 1 3-15,-4 10 13 16,0-5 4-16,-2 4 1 16,1 1-5-16,0 1-20 15,0 0-10-15,-1 0-16 16,1 1-5-16,0 0-10 15,0 0-3-15,0 0-3 16,0 7 0-16,1 13 5 16,9 34 5-16,0-24 7 15,1 10 2-15,2 8 3 16,2 7 1-16,-2 1 2 16,1-3 1-16,-2-1 0 15,-5-6 1-15,0 3 1 0,0-4 2 16,-4-5 7-16,1 6 8 15,-6-7 11-15,-1-1 8 16,-6-5 14-16,0-9 5 16,-5-3 5-16,-3-3 1 15,-7-1-7-15,-3 1-5 16,-9-6-11-16,-4 0-9 16,-4-6-20-16,-2 4-11 15,-13-7-31-15,-6-4-27 16,-13-7-96-16,-5-10-84 0,-3-23 145 15</inkml:trace>
  <inkml:trace contextRef="#ctx0" brushRef="#br0" timeOffset="26292.475">3285 15854 1048 0,'14'9'411'16,"-15"1"-319"-16,1 10-236 15,2 31 84-15</inkml:trace>
  <inkml:trace contextRef="#ctx0" brushRef="#br0" timeOffset="28303.016">5028 16124 418 0,'-48'47'220'16,"48"-47"-45"-16,0 1-111 16,0-4-60-16,0 3 0 15,-2 0 23-15,2 0 20 16,-1 0 29-16,1-1 13 0,0 1-12 16,0 0-16-16,0 0-31 15,0 0-18-15,0 0-24 16,0 0-6-16,0 0-2 15,3 0 3-15,22 8 10 16,34 6 2-16,-25-10-1 16,4 1-9-16,7 0-68 15,0 0-60-15,4-4 86 16</inkml:trace>
  <inkml:trace contextRef="#ctx0" brushRef="#br0" timeOffset="28703.449">5757 15892 1195 0,'0'0'452'0,"0"0"-316"16,-2 0-126-16,1 0-16 16,0 0-11-16,0 0-2 0,0 0 7 15,0 0 3-15,-5 15 5 16,-6 15 2-16,-12 37 0 16,13-28-1-16,1 5-2 15,0 0-1-15,2 3 1 16,0 4 1-16,1-1 1 15,0 3 1-15,0 1 0 16,3-2 0-16,0-2 0 16,4-4 0-16,2-8-1 15,0-2-4-15,2-1-19 16,0-4-17 0,0-5-73-16,5-1-65 0,2-10 113 15</inkml:trace>
  <inkml:trace contextRef="#ctx0" brushRef="#br0" timeOffset="29336.048">6115 16184 1117 0,'0'15'426'16,"-8"-7"-356"-16,-3 5-107 0,-3 7-113 15,-4 4 1 1,1-1 43-16,1-4 58 0,4 0 67 16,2-1 4-16,2 10-3 15,2 4-8-15,3 7-17 16,3-1-6-16,3-2-5 15,3 1-2-15,3-12-7 16,0-2-3-16,3-4-12 16,2-9 2-16,3 1 8 15,2-5 8-15,2-3 20 16,3 2 3-16,1-5 11 16,-1-3 3-16,-1-5 9 15,-2-4 4-15,-1-1 1 16,0-2 1-16,1-2 1 15,-3 1-1-15,0 0 0 16,-3 0-3-16,-4-1-4 0,1 1-1 16,-6-3 3-16,-2 1 4 15,-4-1 14-15,0-3 2 16,-2 0-1-16,-2 3-2 16,-1-2-16-16,-3 0-4 15,-5 5-5-15,0 0-1 16,-2 0 2-16,0 2 1 15,-3-5-3-15,-1 0-3 16,-5-2-7-16,-2 2-2 16,-3 1-7-16,-5 1-7 0,2 7-28 15,2-1-20-15,4 6-65 16,5 1-63-16,-2 3 119 16</inkml:trace>
  <inkml:trace contextRef="#ctx0" brushRef="#br0" timeOffset="30705.232">6787 16225 902 0,'0'0'312'0,"0"0"-268"15,1 0-109-15,-1-1-2 16,0 0 17-16,0 0 30 16,0 1 72-16,0 0 13 15,0-1 7-15,0 0-13 16,-1 0-34-16,0-1-15 0,0 1-10 15,0 0-1 1,0 0 1-16,0 0 0 0,-2-3 6 16,-1-3 1-16,-7-1 3 15,1-1-1-15,-31-24-8 16,31 29-5-16,-4 4-12 16,-2 3-5-16,-5 3 0 15,-4 7 2-15,-1 4 4 16,1 2 3-16,3 6 3 15,2-1 1-15,5 0 5 16,1-1 3-16,8-3 0 16,1 3 0-16,4 5-4 15,1 1-4-15,4-3-1 16,-1-1-1-16,3-9 3 16,0-1 1-16,1-6 3 15,2 0 0-15,1-2 2 16,2-2-1-16,2 0 2 15,1 0 2-15,-2-3 2 0,2 1 3 16,-1-3 3-16,-2-1 2 16,-1-2 8-16,-3 0 3 15,-1 0 7-15,-1 0 2 16,1 1 0-16,-2-1-1 16,2-1-5-16,-4-2-2 15,-3 1-4-15,2 0-3 16,-1 0 0-16,-1 0-1 0,4 2 2 15,-3-2 1-15,-3 3 4 16,2 1 3-16,-1 0 1 16,1 0-1-16,0-1-6 15,0 1-1-15,0 0-4 16,0 0 0-16,0 0 2 16,0 0-1-16,0 0-1 15,-2-1 0-15,1 1-3 16,0 0-1-16,0 0-3 15,0 0-1-15,0 0-2 16,0-1-1-16,-1 1-2 16,1 0 0-16,0 0-2 15,0 0 1-15,0 0-1 16,0 0 1-16,-1-1 1 16,2 1 0-16,0 0 0 15,0 0 1-15,0 0-1 16,0-2-1-16,0 1 0 15,0 0-1-15,0-2 0 0,0 2-3 16,0-3 0-16,0-1-1 16,0 0 0-16,0-3 0 15,0 0 0-15,0 1-1 16,0-1 0-16,2 1-1 16,-1-1-1-16,1 0 1 15,-1 3-1-15,2-2 0 16,-2 1 3-16,0 0 0 15,1 0 4-15,-1 4 0 0,0-2 0 16,1 0 0-16,-1 2 0 16,1-3 0-16,-1 3 1 15,0-2-1-15,0 1 0 16,1-1 0-16,-1-1 0 16,0 3 1-16,1-4-1 15,1 0 1-15,-3 3-1 16,2-3 0-16,-2 6 0 15,1-2 0-15,0-2 1 16,-1 3-1-16,0 0 1 16,0 0-1-16,0 1 0 15,0 0 0-15,0 0-1 16,0 0-1-16,0 0-2 16,0 0 0-16,0-1 0 15,4 2 2-15,3 3 4 16,1 1 3-16,-3 9 4 0,31 34 1 15,-32-28 1-15,-2-1-1 16,0 5-3-16,1 1-3 16,0 3-4-16,-1-3-6 15,3-5-33-15,-3-2-26 16,0-6-90-16,2 0-66 16,1-3 138-16</inkml:trace>
  <inkml:trace contextRef="#ctx0" brushRef="#br0" timeOffset="31569.265">7467 16068 866 0,'4'3'339'0,"-3"-3"-242"15,-1 0-58-15,0-1-48 16,0 1 0-16,0 0 23 16,0-1 23-16,0 1 32 15,-1 0 8-15,0 0-10 16,0 0-15-16,-1 0-31 16,1 0-9-16,0 0-8 0,-8 0-2 15,-12 0 0-15,-31 2 0 16,23 4-2-1,-2 1-1-15,0 4-2 0,-2 2-1 16,3 6 1-16,6 6-1 16,-3 5-6-16,5 5-5 15,-1 1-5-15,-5-2-1 16,7 6 6-16,-2-2 4 16,5 1 1-16,7 2-2 15,4-10-14-15,6-5-6 0,2-6-17 16,2-4 0-16,3-6-4 15,2-1 4-15,2-3 16 16,4 0 4-16,4-3 19 16,1-3 4-16,3-3 6 15,5-5 4-15,-6-2 6 16,4-2 3-16,-2-4 10 16,-1-3 3-16,1-6 2 15,0-4-1-15,0-2-4 16,-2-3-2-16,2 5-3 15,-6 1 1-15,-3 3 3 16,0 1 1-16,-6-1-1 16,-3 1 2-16,-5-2 1 15,-2 1 1-15,-4 1 1 16,-4-5-5-16,-2 2-9 16,-4-6-5-16,-6-5-8 0,1-1 0 15,-4 1-2-15,0 2 2 16,10 9 1-16,0 6 2 15,6 6 3-15,2 6 0 16,-2 2 4-16,3 1 2 16,0 3-4-16,3 0-2 15,0 3-8-15,3 0-6 16,0 0-7-16,0 0-3 16,-1 0 1-16,0 22 2 15,0 47 8-15,2-18 3 0,2 10 4 16,1 3 0-1,-2 4 1-15,-2-4 1 0,0 6 1 16,-2 5 0 0,0-3-1-16,2 2 0 0,0-2-3 15,4-6-12-15,2-8-55 16,-6-4-45-16,8-9 65 16</inkml:trace>
  <inkml:trace contextRef="#ctx0" brushRef="#br0" timeOffset="32217.447">7755 16133 1185 0,'-3'5'434'15,"3"-2"-377"-15,-1-3-66 16,0 0-42-16,0 0 3 16,1-1 28-16,0 1 20 15,-1 0 2-15,1 0-1 16,0 0-5-16,0 0-4 16,2 6-5-16,1 3-1 0,4 3 0 15,26 29 1-15,-20-32-1 16,2-1-5-16,2-1-2 15,-1-2 2-15,2-3 8 16,-1 1 7-16,0-3 8 16,1-5 1-16,2 2 1 15,-2-3-2-15,-1-3-3 16,-2 3-2-16,-2-3-1 16,-1 0 1-16,-3 3 5 15,-1-4 4-15,-4 6 7 16,0-3 4-16,-4-1 1 15,0 1 1-15,-2-1-5 16,-2-4-4-16,-2 4-7 16,-1-3-5-16,-3 1-11 15,-3 4-4-15,-6-3-4 16,-2 7 3-16,-7-4 9 16,0 3 5-16,-1 4 9 15,2 0 1-15,8 6 2 0,1 1 0 16,4 7-2-16,2 2 0 15,-3 4 3-15,3 5 1 16,5 1 2-16,0 2 0 16,6 0-3-16,-1-3-2 15,2 0-5-15,2 1-1 16,4 7-6-16,-1 3-6 0,5 0-24 16,0-3-22-16,9-6-136 15,4 1 126-15</inkml:trace>
  <inkml:trace contextRef="#ctx0" brushRef="#br0" timeOffset="33136.57">8621 16290 1300 0,'5'-1'473'0,"-6"0"-413"15,-1 1-63-15,0-1-61 16,2 1 7-16,0 0 34 0,0 0 36 16,0 0 35-16,0 0 4 15,0 0-3-15,-1 0-11 16,0-2-25-16,0 1-5 15,-16-1-7-15,-36-3 0 16,23 5 1-16,-4-1 2 16,0 4 1-16,-4 2-1 15,0 2-3-15,1 4-1 16,1 2-11-16,3 7-6 0,1 12-21 16,1 6-6-16,8 8-2 15,2-2 2-15,9-5 16 16,4-5 3-16,4-5 4 15,-1-3-2-15,6-5-4 16,0 0-2-16,1-7-4 16,5-2-5-16,0-1-1 15,3-3 1-15,3-3 2 16,0 0 8-16,-1-4 13 16,1-2 4-16,4-1 13 15,2-4 3-15,2-2 3 16,0-2 2-16,-1-4 0 15,-3-1 5-15,1-3 1 16,-5 2 2-16,-1-3 0 16,-2 0-2-16,0 0 8 15,-3 0 3-15,-2-3 5 0,-1-4-2 16,-4-11-9-16,-3-10-6 16,-2-4-8-16,-3-4-1 15,-4-8-6-15,-1 4-2 16,-2-3-2-16,-2-2 0 15,1-5 3-15,2 5 0 16,0-2 0-16,4 9 1 16,2 13 0-16,1 4 0 15,3 11 0-15,2 7 0 0,2 9-1 16,2 3-1-16,0 6-1 16,-1 1-4-1,0 3-1-15,-1 0-2 0,0 0-4 16,0 0 1-16,0 0-4 15,0 0 1-15,0 0 4 16,0 3 4-16,1 27 9 16,5 42 5-16,-3-24 5 15,2 10 3-15,-2 10 1 16,2 0-1-16,3 6-4 16,0-3-3-16,7-2-4 15,2 4-2-15,5 9-1 16,3-3-1-16,6-1-11 15,2-2-29-15,4-9-119 16,3 2-115-16,-7 0 164 16</inkml:trace>
  <inkml:trace contextRef="#ctx0" brushRef="#br0" timeOffset="34118.428">2194 17050 920 0,'-2'0'378'16,"0"0"-239"-16,0 0-57 16,0 0-68-16,-1 1-12 15,0 4-7-15,0-3 0 16,-4 7 0-16,-1 3 2 15,-32 35-3-15,28-22 0 16,-1 12-2-16,4 7-1 16,5-22 1-1,-1 1 1-15,-12 83 2 0,1 5 0 0,1-3 1 16,6-42 2-16,3-11-3 16,0-2-8-16,0-2-35 15,0-7-37-15,3-12-109 16,2-4-83-16,1-13 170 15</inkml:trace>
  <inkml:trace contextRef="#ctx0" brushRef="#br0" timeOffset="34566.726">1628 17588 1087 0,'-1'0'399'16,"-1"1"-331"-16,1-2-72 0,1 1-49 15,0-1-10 1,0 1 11-16,0 0 18 0,0-1 24 16,9 0 8-16,14-3 1 15,31-4 1-15,-18 6 0 16,4-4 0-16,7-2 0 16,4 2-1-16,0-3 1 15,-3 3 0-15,1 1 0 16,-1-1-1-16,6 2 1 15,3-4-1-15,3 4 0 16,-3-4 0-16,-1 1-12 16,-6-1-18-16,-3-1-47 15,-1 1-37-15,-4-3-98 16,1 1 132-16</inkml:trace>
  <inkml:trace contextRef="#ctx0" brushRef="#br0" timeOffset="35186.368">2375 17616 772 0,'8'4'286'0,"2"-4"-225"15,5 2-36-15,2-5-35 16,7 3 5-16,-2-2 4 16,0-1 1-16,2-2 1 15,-1-4 2-15,4 1 7 16,-3-2 3-16,-1-1 5 15,0 2 0-15,0-7-1 16,-2 2-1-16,-3-5 3 16,-1 2 5-16,-3 0 5 15,-2-2 4-15,-2 9 4 16,-4-2 1-16,-3 7-3 16,1-1-3-16,-4-1-5 15,-1 0-6-15,-4 0-8 16,-2 1-6-16,-1-1-14 15,-3 0-8-15,-4-1-13 0,-1 1-6 16,-8 6-24-16,-1 6-4 16,-7 9-4-16,-2 2 4 15,1 3 29-15,2 3 9 16,4 6 17-16,7 2 5 16,6 9 4-16,1-2 4 15,8 1 0-15,2 1 0 16,3-1 2-16,0 0 1 0,1 4 7 15,7-1 0-15,-1-4 1 16,8-4-2-16,1-10-9 16,-1-1-16-16,8-3-50 15,1 0-60-15,10-9 71 16</inkml:trace>
  <inkml:trace contextRef="#ctx0" brushRef="#br0" timeOffset="36219.015">3130 17302 1096 0,'-4'4'417'16,"-2"1"-279"-16,1 6-138 15,1 2-13-15,-4 7-3 0,0 6 1 16,-2-1 10-16,1 6 0 16,1 11-6-16,0-4-7 15,3 8-22-15,2 0-7 16,2-11-5-16,0-2 5 16,1-8 21-1,1-4 9-15,-1-6 9 0,3-1 3 0,-2-10-2 16,2 2-3-16,-1-5-1 15,-2-1 0-15,0 0 5 16,0-1 6-16,0 0 5 16,0 0 5-16,0 0 5 15,0 0 1-15,0-1-2 16,7-16-4-16,13-35-8 16,-14 29-2-16,0-6-2 15,-1 3 0-15,1 3 1 16,-1-1 1-16,0 3 0 15,1 1 0-15,0 4 1 16,-3-1 0-16,4 6 0 16,-2 0 0-16,1 3 2 15,1 3 0-15,0 1 2 16,1-2 1-16,0 0 2 16,2 0 0-16,-1 0 1 0,1 2-1 15,-2 3-1 1,3-2-2-16,-2 7-4 0,-1-1-2 15,7 6-3-15,2 3-2 16,4 2-2-16,0 6 0 16,-3 7 1-16,2 9 1 15,-9 5 1-15,3-1 1 16,-6-2 2-16,-3-6 1 16,1-2 1-16,-2-1 2 15,2-5 0-15,-4-5 0 0,1-3 2 16,-2-4-1-16,-1-8 3 15,1 2 0-15,-1-6 4 16,-1 1 2-16,0 0 3 16,-1-1 4-16,2-1-2 15,0 1-5-15,0 0-4 16,0-7-7-16,2-17-3 16,5-29-2-16,-2 26-4 15,2 4-2-15,5-1 2 16,-2 1 1-16,2 1 4 15,-1 4 2-15,-4 0 1 16,0 2 0-16,1 4 1 16,-1 3 0-16,1 3 1 15,1 1 0-15,-1 0 0 16,4 4-1-16,1 2 0 0,-1 0-1 16,2 3 0-16,0 0 1 15,1-1-1-15,2 6 1 16,2 3 0-16,0 4 0 15,2 5 1-15,-1 3 1 16,0 5 2-16,0 4 0 16,-5 5-2-16,2 4 0 15,-4 8-9-15,0 0-15 16,-2 0-45-16,-7-4-33 16,1-9-98-16,0 2-54 15,0-14 158-15</inkml:trace>
  <inkml:trace contextRef="#ctx0" brushRef="#br0" timeOffset="36984.964">4221 17389 1137 0,'0'4'400'0,"1"9"-348"16,1 1-63-16,3 14-10 16,-4 5 3-16,0 10 9 15,1 5 6-15,-5-4 3 16,2 2 1-16,0 8 0 16,-3 1 0-16,2 2-1 0,1-3 1 15,-1-5-1-15,1-2 1 16,1-2 1-16,1-5 1 15,1-12 0-15,-1-9 0 16,-1-8 2-16,0-2-2 16,-2-4 3-16,2-2 2 15,0-2 1-15,-1-1 1 16,0-1-3-16,-1 0-1 16,1 0-6-16,0 0-5 0,0-1-3 15,0 1-3-15,-4-23 2 16,-5-47 0-16,6 20-5 15,2-9-8-15,2-10-20 16,1 4-11-16,4-3-15 16,2 2 0-16,3 2 18 15,0 1 11-15,3 3 24 16,2 1 9-16,-1 9 6 16,1 5 1-16,0 10 3 15,-5 8 1-15,2 12 3 16,-2 5-1-16,-2 5-4 15,3 1-3-15,4 7-3 16,-5 0 0-16,7 5 0 16,2 2 2-16,0 8 1 15,3 5-1-15,-1 8 1 16,-1 4 0-16,-3 0 0 16,-1-2 3-16,-1-5 4 0,0-4 4 15,-6-2 7-15,0 1 0 16,-3 0 2-16,-3-5 11 15,-3-1 5-15,-5-2 4 16,-3-3 6-16,-1 2-13 16,-3-3-8-16,1-4-6 15,-4 2-10-15,-2-4-3 16,-3-1-1-16,-2-4 0 16,0-2-7-16,-3-1-13 0,-2-3-38 15,4 3-25-15,-2-4-95 16,2-4 109-16</inkml:trace>
  <inkml:trace contextRef="#ctx0" brushRef="#br0" timeOffset="37418.624">5022 16800 1082 0,'1'0'399'15,"1"0"-329"-15,-2 1-61 16,0-1-48-16,-2 0-7 15,1 0 9-15,0 0 13 16,-5 15 15-16,-4 12 5 16,-12 39 3-16,12-28 1 15,0 6 1-15,1 1 0 0,-1 5 4 16,-1 6 6-16,1 10 23 16,2 12 4-16,-1-8 9 15,4-3-4-15,1-14-24 16,-2-8-6-16,3-3-18 15,-1-2-8-15,3-4-36 16,1-6-24-16,1-4-52 16,1 0-37-16,2-8-137 15,-2-3 192-15</inkml:trace>
  <inkml:trace contextRef="#ctx0" brushRef="#br0" timeOffset="38299">5355 17241 824 0,'0'0'355'0,"0"0"-132"16,2 0-274-16,-2 0-38 16,0 0 14-16,0 0 21 0,-2 0 89 15,1 0 13 1,1 0 8-16,-1 0-5 0,1 0-36 16,0 0-9-16,0 0-6 15,0-1 5-15,-1 1 13 16,0 0 4-16,0-1 0 15,-1 0-6-15,1 0-14 16,-11-2-7-16,-16 2-28 16,-33 7-26-16,21 12-3 15,-7 10 3-15,-1 18 27 16,2 2 6-16,2 8-2 16,7 0-1-16,11-5-7 15,6 0 16-15,9-9 0 16,2-5-5-16,8-9-22 15,2-1 1-15,11-10 3 16,0-1 8-16,7-6 49 16,3-6 19-16,2-4 40 0,3-6 12 15,4-6-14-15,0 1-12 16,1-5-23-16,2 0-8 16,-4-4-8-16,1-2-2 15,-2-1 4-15,-3-1 2 16,-3-3 2-16,-2 0-1 15,-6-1-9-15,0 0-5 16,-6 4 6-16,2 5 9 16,-5 4 10-16,0 3 5 15,-2 4-1-15,-3 0-4 16,-1-1-10-16,-2 1-3 0,-1 0-5 16,1 2-3-16,1 2-4 15,0 2 0-15,-1 1-2 16,1 0 0-16,0 0 2 15,0-1 0-15,0 1-1 16,0 1-4-16,0 0-3 16,-1 0-1-16,1 0 0 15,0 7 5-15,0 23 10 16,4 35 6-16,-3-20 10 16,4 3 0-16,-3-5-7 15,1-1-8-15,1 5-10 16,1 0-4-16,1 5-6 15,2-3-2-15,1-6-30 16,0-3-25-16,1-5-72 0,1-3-42 16,3-10-135-16,3-9-36 15,5-21 212 1</inkml:trace>
  <inkml:trace contextRef="#ctx0" brushRef="#br0" timeOffset="38648.863">5862 16967 1708 0,'-2'3'-10'16,"0"1"1"-1,-1 5-9-15,-4 8 3 0,1 15 5 16,0 12 4-16,2 12 5 16,-2 4 1-16,3 12 3 15,5 0 1-15,-1-3-2 16,3-1 0-16,0-16-2 16,-1-3-2-16,3-3 0 15,0-5-1-15,0-3 1 16,-2-2-4-16,-1-8-36 15,-1 0-27-15,2-11-105 0,-1-6-79 16,1-6 159-16</inkml:trace>
  <inkml:trace contextRef="#ctx0" brushRef="#br0" timeOffset="39031.678">5482 17097 1159 0,'0'2'417'0,"1"-2"-352"16,3 4-79-16,-4-4-17 16,0 0 4-16,9 3 19 15,14 6 12-15,37 15 8 16,-24-12 1-16,3 2-3 16,1-1-4-16,3 2-6 15,0-1-4-15,2-4-27 16,3 3-16-16,0-4-25 15,0-2-9-15,-1 2-9 0,-1-3-13 16,0 2-85-16,0-4 119 16</inkml:trace>
  <inkml:trace contextRef="#ctx0" brushRef="#br0" timeOffset="39830.851">6071 17400 894 0,'5'6'421'15,"-5"-6"-111"-15,1 1-302 16,-1-1-66-16,0 0-8 16,4 0 3-16,17 7 42 15,29 10 14-15,-30-12 6 16,5 1-1-16,-3-2-4 15,-2 2-9-15,0-2-13 0,0-1-3 16,2-3-2-16,2-1 8 16,-1-3 16-16,1-2 4 15,-1-1 8-15,2-1 5 16,1-2 4-16,-2-2 0 16,-2-6 0-16,-1-1-2 15,-5-2-1-15,-2 3 0 16,-5 1 1-16,-2 1 0 0,-4 4 2 15,0-1 6 1,-2 4 6-16,-1-1 3 0,-1 2-1 16,-2-1-6-16,-1-1-18 15,-3-2-6-15,-3 0-20 16,-2-1-7-16,-2 1-8 16,-2 1-3-16,-2 3 2 15,-5 0-3-15,-5 2-20 16,-1 4-12-16,-3 4 1 15,2 6 11-15,2 5 38 16,0 2 19-16,10 4 18 16,0 0 3-16,4 4-3 15,2 8-3-15,1 3-5 16,0 7 1-16,6-3 7 16,-1-7 4-16,5-1 4 15,1-5 2-15,4 2-2 0,3 2-1 16,2-3-4-16,3 3 2 15,2-5 3-15,2-1 3 16,-1-3 13-16,3-3 5 16,1 0 0-16,0 2-1 15,9-2-12-15,2 2-7 16,10-3-21-16,6 0-29 16,12-6 18-16</inkml:trace>
  <inkml:trace contextRef="#ctx0" brushRef="#br0" timeOffset="41335.036">7711 17329 1076 0,'0'0'431'16,"0"0"-308"-16,0 0-53 16,0 0-117-16,0 0-8 15,0 1-2-15,5 10 18 16,0 11 28-16,0 30 6 16,-9-11 3-16,3 1 0 0,3 9-1 15,0 0 0-15,1-12 1 16,0-5 1-16,-1-8 1 15,-5-1 0-15,2-6 1 16,1-2 1-16,0-8 1 16,1-2 0-16,0-3-2 15,-1-2-1-15,0-2-3 16,0-1-1-16,0 0 1 16,-1 1 3-16,1 0 7 15,0-2 1-15,0 2 1 16,0-1-2-16,-1 0-3 15,1 0-2-15,0 0-1 16,0 0 0-16,4-16-1 16,8-37 0-16,-5 29-1 15,5-2 0-15,0-3 0 16,6-1 1-16,0 4-1 16,-2-1 1-16,2 5 0 0,-3 2 1 15,-2 6 1-15,2 2 2 16,-2 4 3-16,0 2 3 15,-1 3 4-15,-1-1-1 16,-1 4-3-16,1 0-4 16,-2 1-6-16,2 0-3 15,3 2-8-15,6 5-4 16,1 10-11-16,2 9-6 16,-3 5-2-16,-4 3 3 0,-4-1 12 15,-2-3 8 1,-5 0 9-16,0-5 5 0,-1-3 5 15,1-2-1-15,-1-9 0 16,-2-1-5-16,-2-4-5 16,-2-4-2-16,2 0-1 15,-1-2 2-15,1-2 12 16,0 1 5-16,0 1 5 16,0-1 1-16,0 0-7 15,0 0-3-15,0 0-4 16,0-7-2-16,5-11-2 15,8-29-1-15,-7 29 0 16,1 1-1-16,-1 2 1 16,-4 0 0-16,5 3 0 15,-4-1 2-15,-1 8-1 16,8 2 1-16,-4-1 1 16,3 3 1-16,1-2 1 0,-2 2-1 15,5 3-2-15,5 0 0 16,0 5-2-16,3 2 0 15,1 4 0-15,1 2 0 16,1 4 1-16,2 0 0 16,1 8-1-16,1 3-2 15,0 6-1-15,-4 9-13 16,-6 7-30-16,-1-2-39 0,-6-1-100 16,-1-4-72-1,-5-9 156-15</inkml:trace>
  <inkml:trace contextRef="#ctx0" brushRef="#br0" timeOffset="42029.962">8858 17464 1201 0,'0'0'421'0,"1"1"-382"15,-1 1-87-15,0-3-13 0,0 1 14 16,-1 0 47 0,0 0 19-16,0 0 2 0,-1 0-1 15,1 0-17-15,0 0-9 16,-10 6-9-16,-6-3 0 15,-25 41 5-15,31-27 4 16,2-3-1-16,3 1-7 16,3 4-18-16,-2 0-5 15,6 5-4-15,2-3 5 0,3 0 14 16,3-3 6 0,1-2 2-16,3-1-7 0,-1-1-5 15,0-3 0-15,0-3 6 16,-1 0 11-16,-1-2 9 15,0-3 6-15,0-2 3 16,-1-1 2-16,2-1 2 16,-2 0-1-16,0 0 5 15,0-4 3-15,-1 0 0 16,3 1-1-16,0-2-6 16,0-2-4-16,1-2-1 15,-1-2 0-15,-1 2-1 16,-1 2-1-16,1 0-1 15,0-2-2-15,-3 0 0 16,2 2 1-16,-3 1 6 16,-4 2 8-16,2 1 9 15,-4-2 5-15,0 0 8 0,0-4 0 16,-2 2-4-16,1 0-5 16,-2-1-16-16,-4 3-8 15,-3-2-7-15,-3-5-1 16,-3-1-2-16,-2-2-7 15,-3-2-26-15,-3 1-22 16,-3 1-113-16,-2 1 112 16</inkml:trace>
  <inkml:trace contextRef="#ctx0" brushRef="#br0" timeOffset="42929.808">9462 17390 810 0,'6'6'395'0,"-6"-6"-44"0,0 2-462 15,0-4-55-15,0 2 41 16,-1 0 66-16,1 0 159 16,0 0 28-16,0 0 0 15,0 0-33-15,0 0-60 16,-2 0-17-16,1 0-13 16,0 0 0-16,0 0 3 0,-7 2 2 15,-12 3 0-15,-34 8-1 16,26-7-3-16,-3 1-3 15,1 0-3-15,3 2-1 16,4 5-10-16,1 4-10 16,3 7-12-16,1 2-2 15,6 0 4-15,1-1 8 0,6-5 9 16,3-2 0-16,-1-8-10 16,2 0-5-16,1-2-3 15,3 0 1-15,0 0 13 16,2-1 4-16,-2-2 5 15,3-1 1-15,2-1 0 16,0 0 1-16,2-1 2 16,-3-1 2-16,4-2 3 15,-1-1 5-15,2-3 11 16,0 0 5-16,0-2 5 16,2 1 3-16,2-3-4 15,-1-5-1-15,1 3 1 16,1-4-3-16,-2-4-2 15,-1 1-2-15,-2-5-3 16,-2 3 1-16,-2-7 4 16,-2-1 4-16,-2-2 9 0,-2 1 6 15,-5-1 1-15,0-1-5 16,-5-8-6-16,-1-2-10 16,0 4-8-16,-2 5 4 15,-2 10-3-15,3 4 2 16,1 7 2-16,2 0-2 15,3 5 1-15,0 1-2 16,1 2-3-16,2-2-4 16,0 3-5-16,1 0-1 0,0 0-3 31,0 1-1-31,0 0-3 0,0 0-1 0,0 0 0 16,0 14 1-16,2 16 5 15,6 46 1-15,-4-23 4 16,-1 0 1-16,0 0-2 15,1-5-2-15,0 0-3 16,0-2-6-16,0-6-34 16,-2-2-31-16,0-7-105 15,2 2-108-15,0 0 182 16</inkml:trace>
  <inkml:trace contextRef="#ctx0" brushRef="#br0" timeOffset="43712.873">9604 17415 1170 0,'0'-1'427'0,"0"0"-314"16,0 0-138-16,0 0-5 0,0-1 23 16,0 1 20-16,0 0 34 15,0 0-2-15,0 0-13 16,0 0-17-16,0 0-31 16,0-1-11-16,0 2-13 15,0 0-2-15,0 0 11 16,5 2 8-16,6 0 13 15,3 1 6-15,30 12 3 16,-31-12 0 0,5-1 1-16,-1-1 0 0,1-1-1 15,2 0 0-15,3 0-4 16,-1-2-2-16,0-1-5 16,0-1-1-16,-4-1-1 15,-3 1 3-15,-4-2 5 16,-5 1 6-16,-2-2 10 15,-2 4 9-15,-2-2 10 0,0 1 6 16,0 2-1-16,0 1-5 16,-1 0-8-16,0 0-8 15,0 0-7-15,-2-5-4 16,-1-3-5-16,-3 0-2 16,-16-1-3-16,-30-28 0 15,27 36 1-15,0-1 2 16,4 4 5-1,2 2 0-15,2 3 2 0,2 2-2 16,3 2 0-16,1 0 0 0,1 2 2 16,0 2 2-16,0 2 3 15,5 2 0-15,4-1 1 16,2-3-1-16,1 2-1 16,2 0 2-16,0 6 8 15,2 1 3-15,0 1 5 16,6 0 0-16,4-1-5 15,6 2-2-15,4-2-8 16,3-2-4-16,0-4-13 16,4-2-14-16,3-3-34 15,0 0-18-15,2-2-57 16,-1-5-24-16,-3-5-59 16,0-5-55-16,1-6-22 15,-1-6 163-15</inkml:trace>
  <inkml:trace contextRef="#ctx0" brushRef="#br0" timeOffset="44122.49">10252 16843 1042 0,'-3'0'438'0,"3"0"-272"15,0 0-67-15,0 0-109 16,0 0-4-16,0 0 0 16,-1 0 6-16,1 0 10 15,-1 0 4-15,1 10 8 16,0 13 0-16,1 34-2 15,3-22-2-15,-1 3-7 16,1 2 0-16,1 6-3 16,1 2 0-16,1-1 0 15,1 1-1-15,2 8 1 16,0 0 0-16,-1 0 0 16,0-5 0-16,-2-9 0 15,-1-6-1-15,1-2-8 16,-3-1-14-16,2-7-45 15,0 1-48-15,-6-1 71 16</inkml:trace>
</inkml:ink>
</file>

<file path=ppt/ink/ink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23:00.542"/>
    </inkml:context>
    <inkml:brush xml:id="br0">
      <inkml:brushProperty name="width" value="0.05292" units="cm"/>
      <inkml:brushProperty name="height" value="0.05292" units="cm"/>
      <inkml:brushProperty name="color" value="#FF0000"/>
    </inkml:brush>
  </inkml:definitions>
  <inkml:trace contextRef="#ctx0" brushRef="#br0">13678 13768 361 0,'1'-4'213'0,"-1"3"-17"15,0 0-91-15,0 0-57 16,0-1-2-16,0 1 9 16,0 0 13-16,0 0 9 15,0 0 2-15,0 0-5 16,0 0-11-16,0-1-16 16,0 1-12-16,0 0-17 15,-1 0-2-15,1 0-9 16,-1 0-1-16,0-1-6 15,1 1-2-15,0 0-9 16,0 0-8-16,0 0-16 16,0 0-2-16,0 0-2 15,0-1 8-15,0 1 13 0,0 0 5 16,0 1 6-16,3 0 2 16,10 4 2-16,2 0 0 15,32 15 1-15,-27-16 0 16,2 4 0-16,-3-2 0 15,4 0 1-15,1 1 0 16,-3-2 0-16,3 3 0 16,-3-3 0-16,-1-2 0 15,0 2 1-15,2-2 0 0,4 3 0 16,-1 1 0-16,5-2 0 16,-1 2 0-16,-1-1 0 15,3-1 0-15,-1 1 0 16,1-1 0-16,5 2 1 15,-4-1-1-15,1 2 1 16,-4-2 0-16,-5 0 1 16,4 0 1-16,-4-3 1 15,3 1-1-15,2 0 1 16,-5-3 0-16,0 0-1 16,-1 0-1-16,2-1 1 15,2-1-2-15,-1 0 0 16,1 0 0-16,-1 0 0 15,2-2 0-15,2 3 0 16,0-1-1-16,-3-1 1 16,-1 0-1-16,-1-1 2 15,0 1 1-15,2-2-1 0,2 3 1 16,-2-3-3-16,1 2 1 16,0-2 1-16,-1 1 2 15,-1 0 1-15,0 2 2 16,0 1-2-16,1 0 0 15,-1 0-2-15,1-1-1 16,-3 1 0-16,1 1-1 16,4-1 0-16,-1 0 0 15,-1 1 1-15,4-1 0 0,-2 0-1 16,5 1 0-16,-3 0 0 16,-1 0-1-1,0 0 0-15,0 0 1 16,2 0-1-16,0 0 0 0,-7-2 0 31,-13 2 0-31,1 0 2 0,35-1 0 0,0 0 2 16,-3-3 1-16,-18 0 0 15,1 2-1-15,2-2-2 16,0 3 0-16,1 0 0 16,2 1 1-16,0-2-1 15,-1-2 1-15,3 3 0 16,0-2 0-16,-2-1-1 15,0 3-1-15,-5-4 1 16,-5 3 0-16,2-1 0 16,-2-1 0-16,3 3 0 15,0-2-1-15,3-1 1 0,1 1-2 16,0-1 1-16,3 2 0 16,3-2 1-16,1 0 0 15,1-3-1-15,-1 1 0 16,-3-1 0-16,1 5 2 15,-4-4 1-15,-1 0-1 16,-5 5 0-16,0-5-2 16,-5 6-1-16,-2-2 0 0,-3 0 0 15,-6 2 0-15,-2-2 0 16,3 2 0-16,-4 0 0 16,-3 0 1-16,1 2-1 15,-4-2-3-15,0 0-19 16,0 0-24-16,0 0-296 15,0 0 241-15</inkml:trace>
</inkml:ink>
</file>

<file path=ppt/ink/ink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5-11T21:23:44.721"/>
    </inkml:context>
    <inkml:brush xml:id="br0">
      <inkml:brushProperty name="width" value="0.05292" units="cm"/>
      <inkml:brushProperty name="height" value="0.05292" units="cm"/>
      <inkml:brushProperty name="color" value="#FF0000"/>
    </inkml:brush>
  </inkml:definitions>
  <inkml:trace contextRef="#ctx0" brushRef="#br0">10844 12970 386 0,'3'2'154'0,"-2"-2"-92"15,-1 0-73 1,0-1-18-16,0 0 9 16,0 0 22-16,-3995-1 18 0,7989 1 22 15,-3994 0 10-15,0 0 3 16,0 0-7-16,0 0-19 16,0 0-10-16,0-1-11 15,-2 1-2-15,1 0 2 16,0 0 3-16,0 0 8 15,0 0 5-15,0-1-1 16,-1 1-4-16,1 0-11 16,-1-3-8-16,-1-3-5 15,-15 2 1-15,-32-31 5 16,25 31 5-16,1 0 2 16,0 1 1-16,2 4-5 15,-1 0-4-15,2 5-18 16,-1 4-7-16,3 6-3 15,0 5 0-15,4 5 3 0,4 3-5 16,1 4-15-16,10 2-5 16,5-2 9-16,4 1 7 15,2-2 17-15,-4 1 7 16,0-1 6-16,-1 1 1 16,5-3 3-16,-2 0 0 15,-1-4 0-15,-1 0 0 16,-5 1 0-16,-2-2 0 0,-2 2 1 15,-1 0 1-15,-7-7 4 16,2 1 8-16,-1-5 32 16,-2-3 20-1,-1-3 38-15,-4-2 12 0,-1-3-3 16,-1-1-14-16,1-2-32 16,-3 0-19-1,-3-1-29-15,0-1-9 0,-3-2-13 16,3 1-9-16,-2-4-43 15,2 1-31-15,3-5-61 16,0 0-58-16,7-4 132 16</inkml:trace>
  <inkml:trace contextRef="#ctx0" brushRef="#br0" timeOffset="561.018">11055 13104 489 0,'0'0'194'16,"0"0"-141"-16,0 0-71 16,-1 0-36-16,0 0 1 15,0 0 18-15,1 0 19 16,-1 0 14-16,-1 0 4 16,1 0 5-16,0 0-1 15,0 0-9-15,1 0-27 0,-1 0-88 16,0 0 79-16</inkml:trace>
  <inkml:trace contextRef="#ctx0" brushRef="#br0" timeOffset="957.978">11044 13027 154 0,'15'-70'91'0,"-15"69"-11"15,-2 0-16-15,4 0-26 16,-2-1-10-16,0 1-3 16,0 0 7-16,0 0 5 15,0 0-1-15,0 1-12 16,0 0-13-16,0 0-11 16,0 0-3-16,0 9-1 0,0 13 2 15,0 37 2-15,-2-28 2 16,0-1 0-16,-4-1 0 15,5-2-1-15,1 1-1 16,3 3 0-16,-1-2 1 16,0-1 0-16,-2-4-1 15,1-5 1-15,0 0 0 16,-1-6 0-16,-3-2 0 16,3-3-26-16,-1-2-75 15,2-1 69-15</inkml:trace>
  <inkml:trace contextRef="#ctx0" brushRef="#br0" timeOffset="1697.947">11395 12890 908 0,'4'4'326'0,"-5"0"-313"15,-3 4-98-15,-2 15-39 16,1 10 15-16,-8 8 62 16,0 2 33-16,-1-6 13 0,1 0 0 15,1 0 1-15,-1-3 0 16,3 4-1-16,-2-1 0 15,2-7 1-15,-1 0-1 16,0-8 2-16,3-4 0 16,1-3 2-16,3-2 1 15,1-5 3-15,2-2 2 16,1-6 9-16,0 1 13 16,0-1 16-16,-1-1 4 0,1 1 2 15,0 0-13-15,0-1-17 16,0 0-6-16,0-1-10 15,1-7-3-15,3-8-2 16,13-32 0-16,-7 25-2 16,1-1 0-16,-1-3 0 15,3 2-1-15,-1-1-3 16,2 1-1-16,1-3-13 16,1-1-6-16,4-2-5 15,1-2 0-15,1 1 10 16,2-5 7-16,0 4 8 15,0 3 2-15,4 2 2 16,-2 9 0-16,4 0 1 16,-3 0-1-16,-4 7 1 15,0-4 0-15,-7 9 1 16,1 6 1-16,-2 3 2 16,0 4-2-16,-2 4 2 0,2 3-1 15,-3 5-2-15,-1 1 1 16,0 3-2-16,-2 6 0 15,-2 6 0-15,0 5-1 16,-2 7 1-16,1-5 0 16,-2-6 0-16,-1-1 0 15,0-4 0-15,-1 1 0 16,-1 2 0-16,-1-4 0 16,-1-2 0-16,1-4 0 0,0-6-3 15,0-4-23-15,0-5-119 16,3-4 101-16</inkml:trace>
  <inkml:trace contextRef="#ctx0" brushRef="#br0" timeOffset="2497.148">12443 12842 1136 0,'7'1'368'0,"-5"0"-400"0,0 0-63 16,-2-1 11-16,0 0 25 15,-2-1 65-15,1 1 31 16,0 0 6-16,0-1 0 15,0 0-18-15,0 0-10 16,0-1-13-16,-12 1-2 16,-15-2-1-16,-29-4-2 15,17 5-3-15,0 1-1 16,0 3-1-16,2 2 0 0,4 4-22 16,3 3-27-16,2 10-39 15,0 5-4-15,9 13 23 16,1 6 26-16,9 3 31 15,5-5-2-15,5-3-5 16,4-8-2-16,7-6-5 16,1 0 6-16,-1-9 9 15,8-3 5-15,-1-5 18 16,3-4 3-16,3-3 4 16,1-1 2-16,2-5 6 15,1-5 1-15,0-3-1 16,1-2-3-16,-2 4-9 15,-3-7-4-15,-2 2-4 16,-4 0-2-16,-4-1 0 16,1 8 0-16,-11-1 2 15,1 2 1-15,-3 4 11 16,-4-3 8-16,5 5 13 0,-3 0 3 16,-1-1-6-16,1 2-9 15,-2 0-20-15,2-1-7 16,-1 1-11-16,1 0-3 15,0 0 2-15,0 0 2 16,0 0 7-16,1 15 4 16,3 15 6-16,5 39 1 15,-5-22 4-15,0 1 4 16,-6 8 8-16,0 9 2 16,-5 3 4-16,-3 1 1 0,0-3-7 15,-4-6-2-15,2-8-7 16,-2-2-3-16,6-5-4 15,-2-4-1-15,3-7-8 16,2-5-17-16,1-15-43 16,2-5-23-16,2-5-70 15,1-4-20-15,6-12 116 16</inkml:trace>
  <inkml:trace contextRef="#ctx0" brushRef="#br0" timeOffset="2897.778">12735 12426 1034 0,'0'1'315'16,"0"1"-425"-16,-1 3-28 16,0-5 12-16,-1 14 31 15,0 15 96-15,-2 63 12 0,1-35 17 16,1 1 14-16,3 8 10 16,-1 0-6-16,1 14-14 15,-1 2-15-15,-2-5-13 16,1-2-1-16,-3-14-2 15,2-6 1-15,-1-8-2 16,0-2 0-16,2-7 0 16,-2-2-1-16,1-1-4 15,2-3-29-15,-3-10-87 16,5-7-116-16,2-8 142 16</inkml:trace>
  <inkml:trace contextRef="#ctx0" brushRef="#br0" timeOffset="3563.612">12985 12985 466 0,'0'2'209'0,"1"2"-52"15,-2 6-157-15,1 5-8 16,-1 7 3-16,-1 2 3 15,0-3 2-15,1-2 0 16,1-3 0-16,4-2 0 0,-2-2 14 16,3-2 1-16,3-1 4 15,-1 0 2-15,5-5-6 16,3 1 2-16,8-4 3 16,4-5-1-16,5-4-5 15,2-2-5-15,-3-4-6 16,-1 3-1-16,-7-2 2 15,-2 3 1-15,-4-3 7 16,-3 3 7-16,-4 0 16 16,-2 0 14-16,-4 1 15 15,-4-3-1-15,-2-1-13 16,-3 0-14-16,-7-5-30 16,-1 0-7-16,-7-3-12 15,-4 0-3-15,-13 4-35 16,-7 3-7-16,-2 9 33 15,0 3 14-15,8 10 42 16,4 5 1-16,4 8-35 0,4 3-14 16,4 7 0-16,0 0 9 15,6 2 10-15,1-2 1 16,8 1 2-16,7 5 1 16,4 2 19-16,8 3 5 15,14-4 10-15,1-5 2 16,11-5-13-16,3-2-1 15,4-6-9-15,8-2-3 16,6-6-6-16,0-4-4 16,2-7-6-16,-8-4-3 15,-9-5-8-15,-7-4-11 0,-11-3-28 16,0 2-18-16,-5 2-46 16,-6-2-24-16,-6-1-73 15,-7-4 127-15</inkml:trace>
  <inkml:trace contextRef="#ctx0" brushRef="#br0" timeOffset="3938.067">10961 12570 1143 0,'43'39'426'0,"-43"-39"-339"16,4 0-53-16,-4 0-83 15,0 0-16 1,0 0-53-16,0 0-41 0,0 0 108 15</inkml:trace>
  <inkml:trace contextRef="#ctx0" brushRef="#br0" timeOffset="5662.54">17327 12878 945 0,'0'0'325'0,"0"0"-327"0,0 0-59 16,-1 0-17-16,1 0 0 16,-2 0 39-16,1 0 18 15,0 0 13-15,0 0 7 16,0 17 1-16,1 37 0 16,1-16 0-16,-1 2 0 15,0 7 0-15,0 2-1 16,1-2 1-16,0 1 0 15,-1-7 1-15,0-5 0 0,-3-10-1 16,1-3 1-16,-2-4 1 16,2-2 0-16,-6-4 2 15,2 0 1-15,0-4 0 16,-1 0 1-16,8-3 1 16,-1-2 10-16,-1-1 28 15,0-3 16-15,0 0 22 16,0 0 0-16,1-1-17 15,0-1-14-15,-1 1-27 16,0 0-11-16,-1-1-12 16,0-16-1-16,-1-37 0 15,1 25-1-15,2-10-1 16,0-5-1-16,4-10-3 16,-3-7 0-16,1-7 2 15,1-2 0-15,-3 3 3 16,2 3-1-16,1 5 0 0,4 6 0 15,5 6-1-15,-6 2 0 16,4 10-3-16,-1 2 0 16,4 7-8-1,1 5-2-15,-2 8-9 0,3 4-5 16,3 4 3-16,1 1 1 16,4 5 9-16,2 1 7 15,0 4 5-15,0 2 1 0,1 1 2 16,-1 2-2-16,3 6 0 15,-2 3 0-15,3 4-1 16,0 1 1-16,-6 2-1 16,0-1 1-16,-6 5 0 15,-9-6 1 1,-4-11 0-16,0-1 2 16,3 39-2-16,-2 1-1 0,-12-2 0 15,-9-10 0-15,-7 6 2 16,-4 2 1-16,-8-6 2 15,-5-9 2-15,-5-11 7 16,-5-2 6-16,-2 1 12 16,2-4 2-16,-2-4-2 15,7-4-5-15,6-6-17 16,2 0-9-16,12-5-34 16,1-2-27-16,6-1-74 0,7-6-78 15,6-12 136-15</inkml:trace>
  <inkml:trace contextRef="#ctx0" brushRef="#br0" timeOffset="6631.655">18215 12756 1103 0,'4'3'389'0,"-4"-3"-347"16,1 2-56-16,-1-2-18 15,0-1 5-15,0 1 17 16,0-1 21-16,0 0 16 16,0-1 5-16,0 1 4 15,0 0-6-15,0 0-12 16,0 0-3-16,0 1 1 15,-1-1 1-15,0 0 1 16,0-1-1-16,0 1-8 16,0 0 1-16,-1 0-5 15,-2-7-2-15,0 2-1 16,0-1-1-16,-2 0-2 16,-8 3-3-16,-36-31-5 15,26 32-4-15,-2 3-4 16,-3 2-2-16,-2 6 1 0,0 1 2 15,2 7 2-15,1 2 1 16,6 8 0-16,2 2-1 16,3 3 2-16,4 0 2 15,6-2 0-15,2 2-2 16,4 6-4-16,3 1-1 16,2 0 1-16,0-5 2 15,2-11-11-15,-1-4-1 0,3-7 2 16,0-2 1-16,2-3 17 15,2 1 5-15,3-5 1 16,2 0 0-16,6-4-2 16,1-2 0-16,4-4-2 15,1-4 0-15,0-2 1 16,-2-3 1-16,-3-5 2 16,-3 0 0-16,-4-3 0 15,0 0 0-15,-6-1-1 16,1 1 0-16,-5 3 0 15,1 1 0-15,0 2-7 16,-4-2-4-16,1-3-4 16,-3-1 1-16,-3 5 6 15,1 1 5-15,0 4 7 16,-2-1 3-16,2 2 1 0,-6 0-2 16,1 5-4-16,0 1-1 15,1 5 1-15,0-2 2 16,4 4 3-16,1 1-2 15,-1 0-6-15,0 0-5 16,0 0-5-16,0 0 0 16,0 3 6-16,2 20 4 15,10 37 5-15,-2-22 2 16,-7-4 2-16,5 0 0 0,-5 4 7 16,-1 2-2-1,5 5-1-15,-5-2-2 0,3-8-9 16,-2-6 0-16,-1-6-1 15,-1-4-1-15,0-1-10 16,2-1-8-16,0-7-51 16,-2-1-39-16,1-3-109 15,-1-3-77-15,4-3 186 16</inkml:trace>
  <inkml:trace contextRef="#ctx0" brushRef="#br0" timeOffset="6961.847">18703 12639 950 0,'4'2'332'0,"-2"-1"-258"15,-1 1-166-15,-1-2-8 16,0 0 29-16,0 0 24 16,0 3 47-16,1 15 1 15,2 38 2-15,-9-25-1 16,6 10-1-16,0-1-1 0,0-2 1 16,0-4 0-16,-5 0 1 15,2-1 0-15,-1-2-1 16,2-3 0-16,2-10-50 15,-1-3-44-15,2-4 57 16</inkml:trace>
  <inkml:trace contextRef="#ctx0" brushRef="#br0" timeOffset="7577.791">19023 12691 877 0,'2'6'336'15,"-2"-5"-207"-15,1 4-237 0,-1-5-9 16,0 9 22-16,1 21 39 16,2 38 54-16,-3-35 2 15,0-3 2-15,-2 1 1 16,0 2 0-16,1 2 1 15,0 1-2-15,1-4 0 16,1-9 1-16,1-2 0 16,2-8 12-16,-3-4 8 15,2-1 10-15,-2-4 3 0,1-1-5 16,-2-1-4-16,0-2 4 16,0 0 5-16,0 0 19 15,0-1 5-15,0 1-3 16,0 0-3-16,0-1-25 15,0 0-7-15,0-1-16 16,0-2-9-16,-2-27-11 16,2-49-1-16,0 28 4 15,3 0 4-15,1 9 6 16,4 3 1-16,2-1 0 16,2 2-2-16,7 4 1 15,-2-1-1-15,4 9 0 16,-2-1 0-16,2 2 1 15,-1 4 0-15,-1 3 1 16,4 4 1-16,2 5-2 16,1 3-3-16,2 5-4 0,-3 3-2 15,3 7-7-15,0 3-2 16,-3 8-7-16,-1 2-3 16,-3 3-13-16,-4-1-10 15,-3 0-25-15,-1-1-12 16,-5 0-49-16,-2 3-34 15,-4 0 112-15</inkml:trace>
  <inkml:trace contextRef="#ctx0" brushRef="#br0" timeOffset="7804">18851 12174 1120 0,'0'1'199'16,"1"2"-230"-16</inkml:trace>
  <inkml:trace contextRef="#ctx0" brushRef="#br0" timeOffset="8594.149">20194 12542 937 0,'-1'7'328'0,"1"-7"-324"16,1 0-101-16,-1 0-28 16,0 0 14-16,0-1 74 15,0 1 66-15,0 0 47 16,-1 0 11-16,1 0 4 16,-1 0-11-16,0 0-17 15,-1-1-11-15,1 0-17 16,0-1-10-16,0 1-8 15,-1 0-1-15,-19-8-6 16,-31-17-2-16,24 15-4 0,-5-1-3 16,-5 7-1-16,-3 0 0 15,0 10-6-15,1 2-4 16,-1 4-5-16,1 3-2 16,4 4 6-16,4 1 2 15,4 0 7-15,4 1 1 16,3-4 0-16,1-2-2 15,10-2-5-15,2-1-1 16,4-2-5-16,6 2-2 0,-2-1-2 16,-1 0 1-16,8 4-13 15,-2 4 0-15,6-5-2 16,6 5-4-16,7 5 12 16,6-1-1-16,11 6 4 31,0-3 4-31,3-5 7 0,-3-1 5 0,1-1 7 15,-1 2 3-15,-8 3 0 16,-3 1-1-16,-5-2-3 16,-8 2-1-16,-3-1 0 15,-1-2 0-15,-10-2 1 16,2-3 2-16,-2-1 3 16,-4 0 0-16,-3 7 3 15,-2 4-2-15,-9 5-2 16,0 6-1-16,-12-2-3 15,-6-2 1-15,-11 4-5 0,-10 4-14 16,-13 11-106-16,-6 4 88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5/11/2022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76</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CD48017-A63F-4066-B29F-EED7C58C97D2}" type="slidenum">
              <a:rPr lang="en-US" smtClean="0"/>
              <a:t>83</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785C7C-BA26-4594-BBB2-0429BFFCFDFA}" type="datetime1">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C8929D-E5C6-4786-AE1A-D62CE7FD93CD}" type="datetime1">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890FEF-5362-45DB-A065-6AEFBE3A71B8}" type="datetime1">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750FC0-01AD-471D-BAFF-74ADC445ECE4}" type="datetime1">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A4863-71FC-4E34-976C-2CDF5C9261BD}" type="datetime1">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835051-E0DA-4FE1-A4EB-9C6B82313767}" type="datetime1">
              <a:rPr lang="en-US" smtClean="0"/>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C7F53D-13DC-47EF-93BF-587B6431C040}" type="datetime1">
              <a:rPr lang="en-US" smtClean="0"/>
              <a:t>5/11/2022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493B78-E67F-4325-9291-786B32194CDE}" type="datetime1">
              <a:rPr lang="en-US" smtClean="0"/>
              <a:t>5/11/2022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7A464-77B1-4512-A34A-EF57E174C773}" type="datetime1">
              <a:rPr lang="en-US" smtClean="0"/>
              <a:t>5/11/2022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8F7462-2FB6-4D4E-81B8-C85C8D47DC57}" type="datetime1">
              <a:rPr lang="en-US" smtClean="0"/>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0F3B04-D478-4F09-965D-F7CEDB495A31}" type="datetime1">
              <a:rPr lang="en-US" smtClean="0"/>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57BBE-E6A0-4DAD-8421-75AB57B7D835}" type="datetime1">
              <a:rPr lang="en-US" smtClean="0"/>
              <a:t>5/11/2022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customXml" Target="../ink/ink1.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0.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customXml" Target="../ink/ink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customXml" Target="../ink/ink5.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25.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customXml" Target="../ink/ink7.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customXml" Target="../ink/ink9.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ustomXml" Target="../ink/ink10.xml"/><Relationship Id="rId5" Type="http://schemas.openxmlformats.org/officeDocument/2006/relationships/image" Target="../media/image75.jpeg"/><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eg"/></Relationships>
</file>

<file path=ppt/slides/_rels/slide45.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customXml" Target="../ink/ink11.xml"/><Relationship Id="rId3" Type="http://schemas.openxmlformats.org/officeDocument/2006/relationships/image" Target="../media/image2.png"/><Relationship Id="rId7" Type="http://schemas.openxmlformats.org/officeDocument/2006/relationships/image" Target="../media/image91.png"/><Relationship Id="rId2" Type="http://schemas.openxmlformats.org/officeDocument/2006/relationships/image" Target="../media/image90.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 Id="rId9" Type="http://schemas.openxmlformats.org/officeDocument/2006/relationships/image" Target="../media/image9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10" Type="http://schemas.openxmlformats.org/officeDocument/2006/relationships/image" Target="../media/image93.png"/><Relationship Id="rId4" Type="http://schemas.openxmlformats.org/officeDocument/2006/relationships/image" Target="../media/image350.png"/><Relationship Id="rId9" Type="http://schemas.openxmlformats.org/officeDocument/2006/relationships/customXml" Target="../ink/ink12.xml"/></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0.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customXml" Target="../ink/ink1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2.xml"/><Relationship Id="rId5" Type="http://schemas.openxmlformats.org/officeDocument/2006/relationships/image" Target="../media/image97.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78.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82.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hyperlink" Target="http://cs.stanford.edu/people/karpathy/convnetjs/demo/mnist.html" TargetMode="Externa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83.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ustomXml" Target="../ink/ink17.xml"/><Relationship Id="rId5" Type="http://schemas.openxmlformats.org/officeDocument/2006/relationships/image" Target="../media/image107.emf"/><Relationship Id="rId4" Type="http://schemas.openxmlformats.org/officeDocument/2006/relationships/image" Target="../media/image106.emf"/></Relationships>
</file>

<file path=ppt/slides/_rels/slide84.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112.png"/><Relationship Id="rId1" Type="http://schemas.openxmlformats.org/officeDocument/2006/relationships/slideLayout" Target="../slideLayouts/slideLayout12.xml"/><Relationship Id="rId4" Type="http://schemas.openxmlformats.org/officeDocument/2006/relationships/image" Target="../media/image113.png"/></Relationships>
</file>

<file path=ppt/slides/_rels/slide8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9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customXml" Target="../ink/ink2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43050"/>
            <a:ext cx="6858000" cy="4301728"/>
          </a:xfrm>
        </p:spPr>
        <p:txBody>
          <a:bodyPr>
            <a:noAutofit/>
          </a:bodyPr>
          <a:lstStyle/>
          <a:p>
            <a:br>
              <a:rPr lang="en-US" dirty="0">
                <a:cs typeface="Arial Rounded MT Bold"/>
              </a:rPr>
            </a:br>
            <a:br>
              <a:rPr lang="en-US" dirty="0">
                <a:cs typeface="Arial Rounded MT Bold"/>
              </a:rPr>
            </a:br>
            <a:r>
              <a:rPr lang="en-US" dirty="0">
                <a:cs typeface="Arial Rounded MT Bold"/>
              </a:rPr>
              <a:t>Computer Vision</a:t>
            </a:r>
            <a:br>
              <a:rPr lang="en-US" dirty="0">
                <a:cs typeface="Arial Rounded MT Bold"/>
              </a:rPr>
            </a:br>
            <a:br>
              <a:rPr lang="en-US" dirty="0">
                <a:cs typeface="Arial Rounded MT Bold"/>
              </a:rPr>
            </a:br>
            <a:r>
              <a:rPr lang="en-US" dirty="0">
                <a:cs typeface="Arial Rounded MT Bold"/>
              </a:rPr>
              <a:t>CSE/EE 576</a:t>
            </a:r>
            <a:br>
              <a:rPr lang="en-US" dirty="0">
                <a:cs typeface="Arial Rounded MT Bold"/>
              </a:rPr>
            </a:br>
            <a:r>
              <a:rPr lang="en-US" dirty="0">
                <a:cs typeface="Arial Rounded MT Bold"/>
              </a:rPr>
              <a:t>Object Recognition</a:t>
            </a:r>
            <a:br>
              <a:rPr lang="en-US" sz="2700" dirty="0">
                <a:cs typeface="Arial Rounded MT Bold"/>
              </a:rPr>
            </a:br>
            <a:br>
              <a:rPr lang="en-US" sz="2700" dirty="0">
                <a:cs typeface="Arial Rounded MT Bold"/>
              </a:rPr>
            </a:br>
            <a:r>
              <a:rPr lang="en-US" sz="2700" dirty="0">
                <a:cs typeface="Arial Rounded MT Bold"/>
              </a:rPr>
              <a:t>Linda Shapiro</a:t>
            </a:r>
            <a:br>
              <a:rPr lang="en-US" sz="2700" dirty="0">
                <a:cs typeface="Arial Rounded MT Bold"/>
              </a:rPr>
            </a:br>
            <a:r>
              <a:rPr lang="en-US" sz="2100" dirty="0">
                <a:cs typeface="Arial Rounded MT Bold"/>
              </a:rPr>
              <a:t>Professor of Computer Science &amp; Engineering</a:t>
            </a:r>
            <a:br>
              <a:rPr lang="en-US" sz="2100" dirty="0">
                <a:cs typeface="Arial Rounded MT Bold"/>
              </a:rPr>
            </a:br>
            <a:r>
              <a:rPr lang="en-US" sz="2100" dirty="0">
                <a:cs typeface="Arial Rounded MT Bold"/>
              </a:rPr>
              <a:t>Professor of Electrical &amp; Computer Engineering</a:t>
            </a:r>
          </a:p>
        </p:txBody>
      </p:sp>
      <p:sp>
        <p:nvSpPr>
          <p:cNvPr id="4" name="TextBox 3"/>
          <p:cNvSpPr txBox="1"/>
          <p:nvPr/>
        </p:nvSpPr>
        <p:spPr>
          <a:xfrm>
            <a:off x="5943601" y="1543050"/>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2282126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mc:AlternateContent xmlns:mc="http://schemas.openxmlformats.org/markup-compatibility/2006">
        <mc:Choice xmlns:p14="http://schemas.microsoft.com/office/powerpoint/2010/main" Requires="p14">
          <p:contentPart p14:bwMode="auto" r:id="rId9">
            <p14:nvContentPartPr>
              <p14:cNvPr id="3" name="Ink 2">
                <a:extLst>
                  <a:ext uri="{FF2B5EF4-FFF2-40B4-BE49-F238E27FC236}">
                    <a16:creationId xmlns:a16="http://schemas.microsoft.com/office/drawing/2014/main" id="{4BBFA01E-F53D-4CB0-B11E-8F3254FDC4CB}"/>
                  </a:ext>
                </a:extLst>
              </p14:cNvPr>
              <p14:cNvContentPartPr/>
              <p14:nvPr/>
            </p14:nvContentPartPr>
            <p14:xfrm>
              <a:off x="6398280" y="823320"/>
              <a:ext cx="187560" cy="113040"/>
            </p14:xfrm>
          </p:contentPart>
        </mc:Choice>
        <mc:Fallback>
          <p:pic>
            <p:nvPicPr>
              <p:cNvPr id="3" name="Ink 2">
                <a:extLst>
                  <a:ext uri="{FF2B5EF4-FFF2-40B4-BE49-F238E27FC236}">
                    <a16:creationId xmlns:a16="http://schemas.microsoft.com/office/drawing/2014/main" id="{4BBFA01E-F53D-4CB0-B11E-8F3254FDC4CB}"/>
                  </a:ext>
                </a:extLst>
              </p:cNvPr>
              <p:cNvPicPr/>
              <p:nvPr/>
            </p:nvPicPr>
            <p:blipFill>
              <a:blip r:embed="rId10"/>
              <a:stretch>
                <a:fillRect/>
              </a:stretch>
            </p:blipFill>
            <p:spPr>
              <a:xfrm>
                <a:off x="6388920" y="813960"/>
                <a:ext cx="206280" cy="131760"/>
              </a:xfrm>
              <a:prstGeom prst="rect">
                <a:avLst/>
              </a:prstGeom>
            </p:spPr>
          </p:pic>
        </mc:Fallback>
      </mc:AlternateContent>
    </p:spTree>
    <p:extLst>
      <p:ext uri="{BB962C8B-B14F-4D97-AF65-F5344CB8AC3E}">
        <p14:creationId xmlns:p14="http://schemas.microsoft.com/office/powerpoint/2010/main" val="72125017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r>
              <a:rPr lang="en-US" sz="2953" dirty="0">
                <a:solidFill>
                  <a:schemeClr val="accent6"/>
                </a:solidFill>
              </a:rPr>
              <a:t> </a:t>
            </a:r>
            <a:r>
              <a:rPr lang="en-US" sz="2953" dirty="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a:solidFill>
                  <a:srgbClr val="FF0000"/>
                </a:solidFill>
              </a:rPr>
              <a:t>X</a:t>
            </a: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extLst/>
          </a:blip>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0%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Pedestrians</a:t>
            </a:r>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a:t>Histograms of Oriented Gradients for Human Detection</a:t>
            </a:r>
            <a:r>
              <a:rPr lang="en-US" dirty="0"/>
              <a:t>, </a:t>
            </a:r>
            <a:r>
              <a:rPr lang="en-US" dirty="0" err="1"/>
              <a:t>Dalal</a:t>
            </a:r>
            <a:r>
              <a:rPr lang="en-US" dirty="0"/>
              <a:t> and </a:t>
            </a:r>
            <a:r>
              <a:rPr lang="en-US" dirty="0" err="1"/>
              <a:t>Triggs</a:t>
            </a:r>
            <a:r>
              <a:rPr lang="en-US" dirty="0"/>
              <a:t>, CVPR 2005</a:t>
            </a:r>
          </a:p>
          <a:p>
            <a:endParaRPr lang="en-US" dirty="0"/>
          </a:p>
          <a:p>
            <a:r>
              <a:rPr lang="en-US" dirty="0"/>
              <a:t>AP ~77%</a:t>
            </a:r>
          </a:p>
          <a:p>
            <a:r>
              <a:rPr lang="en-US" dirty="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a:t>                   </a:t>
            </a:r>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a:t>(a) average gradient image over training examples</a:t>
            </a:r>
          </a:p>
          <a:p>
            <a:r>
              <a:rPr lang="en-US" dirty="0"/>
              <a:t>(b) each “pixel” shows max positive SVM weight in the block centered on that pixel</a:t>
            </a:r>
          </a:p>
          <a:p>
            <a:r>
              <a:rPr lang="en-US" dirty="0"/>
              <a:t>(c) same as (b) for negative SVM weights</a:t>
            </a:r>
          </a:p>
          <a:p>
            <a:r>
              <a:rPr lang="en-US" dirty="0"/>
              <a:t>(d) test image</a:t>
            </a:r>
          </a:p>
          <a:p>
            <a:r>
              <a:rPr lang="en-US" dirty="0"/>
              <a:t>(e) its R-HOG descriptor</a:t>
            </a:r>
          </a:p>
          <a:p>
            <a:r>
              <a:rPr lang="en-US" dirty="0"/>
              <a:t>(f) R-HOG descriptor weighted by positive SVM weights</a:t>
            </a:r>
          </a:p>
          <a:p>
            <a:r>
              <a:rPr lang="en-US" dirty="0"/>
              <a:t>(g) R-HOG descriptor weighted by negative SVM weights</a:t>
            </a:r>
          </a:p>
        </p:txBody>
      </p:sp>
      <p:sp>
        <p:nvSpPr>
          <p:cNvPr id="7" name="Slide Number Placeholder 6"/>
          <p:cNvSpPr>
            <a:spLocks noGrp="1"/>
          </p:cNvSpPr>
          <p:nvPr>
            <p:ph type="sldNum" sz="quarter" idx="12"/>
          </p:nvPr>
        </p:nvSpPr>
        <p:spPr/>
        <p:txBody>
          <a:bodyPr/>
          <a:lstStyle/>
          <a:p>
            <a:fld id="{3AF709D0-6125-4E69-AAA3-543C9C01CF4B}" type="slidenum">
              <a:rPr lang="en-US" smtClean="0"/>
              <a:t>14</a:t>
            </a:fld>
            <a:endParaRPr lang="en-US"/>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531B64C8-5714-40E0-AD00-B672B878B4E3}"/>
                  </a:ext>
                </a:extLst>
              </p14:cNvPr>
              <p14:cNvContentPartPr/>
              <p14:nvPr/>
            </p14:nvContentPartPr>
            <p14:xfrm>
              <a:off x="3607560" y="475200"/>
              <a:ext cx="3051000" cy="65880"/>
            </p14:xfrm>
          </p:contentPart>
        </mc:Choice>
        <mc:Fallback>
          <p:pic>
            <p:nvPicPr>
              <p:cNvPr id="8" name="Ink 7">
                <a:extLst>
                  <a:ext uri="{FF2B5EF4-FFF2-40B4-BE49-F238E27FC236}">
                    <a16:creationId xmlns:a16="http://schemas.microsoft.com/office/drawing/2014/main" id="{531B64C8-5714-40E0-AD00-B672B878B4E3}"/>
                  </a:ext>
                </a:extLst>
              </p:cNvPr>
              <p:cNvPicPr/>
              <p:nvPr/>
            </p:nvPicPr>
            <p:blipFill>
              <a:blip r:embed="rId4"/>
              <a:stretch>
                <a:fillRect/>
              </a:stretch>
            </p:blipFill>
            <p:spPr>
              <a:xfrm>
                <a:off x="3598200" y="465840"/>
                <a:ext cx="3069720" cy="84600"/>
              </a:xfrm>
              <a:prstGeom prst="rect">
                <a:avLst/>
              </a:prstGeom>
            </p:spPr>
          </p:pic>
        </mc:Fallback>
      </mc:AlternateContent>
    </p:spTree>
    <p:extLst>
      <p:ext uri="{BB962C8B-B14F-4D97-AF65-F5344CB8AC3E}">
        <p14:creationId xmlns:p14="http://schemas.microsoft.com/office/powerpoint/2010/main" val="1956298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Overview of HOG Method </a:t>
            </a: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a:t>1. </a:t>
            </a:r>
            <a:r>
              <a:rPr lang="en-US" sz="2400" dirty="0">
                <a:solidFill>
                  <a:srgbClr val="FF0000"/>
                </a:solidFill>
              </a:rPr>
              <a:t>Compute gradients </a:t>
            </a:r>
            <a:r>
              <a:rPr lang="en-US" sz="2400" dirty="0"/>
              <a:t>in the region to be described</a:t>
            </a:r>
          </a:p>
          <a:p>
            <a:pPr>
              <a:spcAft>
                <a:spcPts val="1200"/>
              </a:spcAft>
            </a:pPr>
            <a:r>
              <a:rPr lang="en-US" sz="2400" dirty="0"/>
              <a:t>2. Put them in </a:t>
            </a:r>
            <a:r>
              <a:rPr lang="en-US" sz="2400" dirty="0">
                <a:solidFill>
                  <a:srgbClr val="FF0000"/>
                </a:solidFill>
              </a:rPr>
              <a:t>bins</a:t>
            </a:r>
            <a:r>
              <a:rPr lang="en-US" sz="2400" dirty="0"/>
              <a:t> according to orientation</a:t>
            </a:r>
          </a:p>
          <a:p>
            <a:pPr>
              <a:spcAft>
                <a:spcPts val="1200"/>
              </a:spcAft>
            </a:pPr>
            <a:r>
              <a:rPr lang="en-US" sz="2400" dirty="0"/>
              <a:t>3. </a:t>
            </a:r>
            <a:r>
              <a:rPr lang="en-US" sz="2400" dirty="0">
                <a:solidFill>
                  <a:srgbClr val="FF0000"/>
                </a:solidFill>
              </a:rPr>
              <a:t>Group</a:t>
            </a:r>
            <a:r>
              <a:rPr lang="en-US" sz="2400" dirty="0"/>
              <a:t> the cells into </a:t>
            </a:r>
            <a:r>
              <a:rPr lang="en-US" sz="2400" dirty="0">
                <a:solidFill>
                  <a:srgbClr val="FF0000"/>
                </a:solidFill>
              </a:rPr>
              <a:t>large blocks</a:t>
            </a:r>
          </a:p>
          <a:p>
            <a:pPr>
              <a:spcAft>
                <a:spcPts val="1200"/>
              </a:spcAft>
            </a:pPr>
            <a:r>
              <a:rPr lang="en-US" sz="2400" dirty="0"/>
              <a:t>4. </a:t>
            </a:r>
            <a:r>
              <a:rPr lang="en-US" sz="2400" dirty="0">
                <a:solidFill>
                  <a:srgbClr val="FF0000"/>
                </a:solidFill>
              </a:rPr>
              <a:t>Normalize</a:t>
            </a:r>
            <a:r>
              <a:rPr lang="en-US" sz="2400" dirty="0"/>
              <a:t> each block</a:t>
            </a:r>
          </a:p>
          <a:p>
            <a:pPr>
              <a:spcAft>
                <a:spcPts val="1200"/>
              </a:spcAft>
            </a:pPr>
            <a:r>
              <a:rPr lang="en-US" sz="2400" dirty="0"/>
              <a:t>5. </a:t>
            </a:r>
            <a:r>
              <a:rPr lang="en-US" sz="2400" dirty="0">
                <a:solidFill>
                  <a:srgbClr val="FF0000"/>
                </a:solidFill>
              </a:rPr>
              <a:t>Train classifiers </a:t>
            </a:r>
            <a:r>
              <a:rPr lang="en-US" sz="2400" dirty="0"/>
              <a:t>to decide if these are parts of a human</a:t>
            </a:r>
          </a:p>
        </p:txBody>
      </p:sp>
      <p:sp>
        <p:nvSpPr>
          <p:cNvPr id="4" name="Slide Number Placeholder 3"/>
          <p:cNvSpPr>
            <a:spLocks noGrp="1"/>
          </p:cNvSpPr>
          <p:nvPr>
            <p:ph type="sldNum" sz="quarter" idx="12"/>
          </p:nvPr>
        </p:nvSpPr>
        <p:spPr/>
        <p:txBody>
          <a:bodyPr/>
          <a:lstStyle/>
          <a:p>
            <a:fld id="{3AF709D0-6125-4E69-AAA3-543C9C01CF4B}" type="slidenum">
              <a:rPr lang="en-US" smtClean="0"/>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Details</a:t>
            </a:r>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a:t> </a:t>
            </a:r>
            <a:r>
              <a:rPr lang="en-US" sz="2800" dirty="0">
                <a:solidFill>
                  <a:srgbClr val="FF0000"/>
                </a:solidFill>
              </a:rPr>
              <a:t>Gradients</a:t>
            </a:r>
          </a:p>
          <a:p>
            <a:r>
              <a:rPr lang="en-US" sz="2400" dirty="0"/>
              <a:t>   [-1 0 1] and [-1 0 1]</a:t>
            </a:r>
            <a:r>
              <a:rPr lang="en-US" sz="2400" baseline="30000" dirty="0"/>
              <a:t>T </a:t>
            </a:r>
            <a:r>
              <a:rPr lang="en-US" sz="2400" dirty="0"/>
              <a:t> were good enough filters.</a:t>
            </a:r>
          </a:p>
          <a:p>
            <a:endParaRPr lang="en-US" sz="2400" baseline="30000" dirty="0"/>
          </a:p>
          <a:p>
            <a:pPr>
              <a:buFont typeface="Arial" pitchFamily="34" charset="0"/>
              <a:buChar char="•"/>
            </a:pPr>
            <a:r>
              <a:rPr lang="en-US" sz="2400" dirty="0"/>
              <a:t> </a:t>
            </a:r>
            <a:r>
              <a:rPr lang="en-US" sz="2800" dirty="0">
                <a:solidFill>
                  <a:srgbClr val="FF0000"/>
                </a:solidFill>
              </a:rPr>
              <a:t>Cell Histograms</a:t>
            </a:r>
          </a:p>
          <a:p>
            <a:r>
              <a:rPr lang="en-US" sz="2400" dirty="0"/>
              <a:t>   Each pixel within the cell casts a weighted vote for an </a:t>
            </a:r>
          </a:p>
          <a:p>
            <a:r>
              <a:rPr lang="en-US" sz="2400" dirty="0"/>
              <a:t>   orientation-based histogram channel based on the values </a:t>
            </a:r>
          </a:p>
          <a:p>
            <a:r>
              <a:rPr lang="en-US" sz="2400" dirty="0"/>
              <a:t>   found in the gradient computation. (9 channels worked)</a:t>
            </a:r>
          </a:p>
          <a:p>
            <a:endParaRPr lang="en-US" sz="2400" dirty="0"/>
          </a:p>
          <a:p>
            <a:pPr>
              <a:buFont typeface="Arial" pitchFamily="34" charset="0"/>
              <a:buChar char="•"/>
            </a:pPr>
            <a:r>
              <a:rPr lang="en-US" sz="2400" dirty="0"/>
              <a:t> </a:t>
            </a:r>
            <a:r>
              <a:rPr lang="en-US" sz="2800" dirty="0">
                <a:solidFill>
                  <a:srgbClr val="FF0000"/>
                </a:solidFill>
              </a:rPr>
              <a:t>Blocks</a:t>
            </a:r>
          </a:p>
          <a:p>
            <a:r>
              <a:rPr lang="en-US" sz="2400" dirty="0"/>
              <a:t>   Group the cells together into larger blocks, either </a:t>
            </a:r>
            <a:r>
              <a:rPr lang="en-US" sz="2400" dirty="0">
                <a:solidFill>
                  <a:srgbClr val="7030A0"/>
                </a:solidFill>
              </a:rPr>
              <a:t>R-HOG</a:t>
            </a:r>
          </a:p>
          <a:p>
            <a:r>
              <a:rPr lang="en-US" sz="2400" dirty="0"/>
              <a:t>   blocks (rectangular) or </a:t>
            </a:r>
            <a:r>
              <a:rPr lang="en-US" sz="2400" dirty="0">
                <a:solidFill>
                  <a:srgbClr val="7030A0"/>
                </a:solidFill>
              </a:rPr>
              <a:t>C-HOG</a:t>
            </a:r>
            <a:r>
              <a:rPr lang="en-US" sz="2400" dirty="0"/>
              <a:t> blocks (circular).</a:t>
            </a:r>
          </a:p>
          <a:p>
            <a:pPr>
              <a:buFont typeface="Arial" pitchFamily="34" charset="0"/>
              <a:buChar char="•"/>
            </a:pP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Details</a:t>
            </a:r>
          </a:p>
        </p:txBody>
      </p:sp>
      <p:sp>
        <p:nvSpPr>
          <p:cNvPr id="3" name="TextBox 2"/>
          <p:cNvSpPr txBox="1"/>
          <p:nvPr/>
        </p:nvSpPr>
        <p:spPr>
          <a:xfrm>
            <a:off x="838200" y="1524000"/>
            <a:ext cx="7203510" cy="4401205"/>
          </a:xfrm>
          <a:prstGeom prst="rect">
            <a:avLst/>
          </a:prstGeom>
          <a:noFill/>
        </p:spPr>
        <p:txBody>
          <a:bodyPr wrap="none" rtlCol="0">
            <a:spAutoFit/>
          </a:bodyPr>
          <a:lstStyle/>
          <a:p>
            <a:pPr>
              <a:buFont typeface="Arial" pitchFamily="34" charset="0"/>
              <a:buChar char="•"/>
            </a:pPr>
            <a:r>
              <a:rPr lang="en-US" sz="2800" dirty="0"/>
              <a:t> </a:t>
            </a:r>
            <a:r>
              <a:rPr lang="en-US" sz="2800" dirty="0">
                <a:solidFill>
                  <a:srgbClr val="FF0000"/>
                </a:solidFill>
              </a:rPr>
              <a:t>Block Normalization</a:t>
            </a: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r>
              <a:rPr lang="en-US" sz="2800" dirty="0">
                <a:solidFill>
                  <a:srgbClr val="FF0000"/>
                </a:solidFill>
              </a:rPr>
              <a:t> If you think of the block as a vector </a:t>
            </a:r>
            <a:r>
              <a:rPr lang="en-US" sz="2800" b="1" dirty="0">
                <a:solidFill>
                  <a:srgbClr val="FF0000"/>
                </a:solidFill>
              </a:rPr>
              <a:t>v</a:t>
            </a:r>
            <a:r>
              <a:rPr lang="en-US" sz="2800" dirty="0">
                <a:solidFill>
                  <a:srgbClr val="FF0000"/>
                </a:solidFill>
              </a:rPr>
              <a:t>, then the </a:t>
            </a:r>
          </a:p>
          <a:p>
            <a:r>
              <a:rPr lang="en-US" sz="2800" dirty="0">
                <a:solidFill>
                  <a:srgbClr val="FF0000"/>
                </a:solidFill>
              </a:rPr>
              <a:t>   normalized block is </a:t>
            </a:r>
            <a:r>
              <a:rPr lang="en-US" sz="2800" b="1" dirty="0">
                <a:solidFill>
                  <a:srgbClr val="FF0000"/>
                </a:solidFill>
              </a:rPr>
              <a:t>v</a:t>
            </a:r>
            <a:r>
              <a:rPr lang="en-US" sz="2800" dirty="0">
                <a:solidFill>
                  <a:srgbClr val="FF0000"/>
                </a:solidFill>
              </a:rPr>
              <a:t>/norm(</a:t>
            </a:r>
            <a:r>
              <a:rPr lang="en-US" sz="2800" b="1" dirty="0">
                <a:solidFill>
                  <a:srgbClr val="FF0000"/>
                </a:solidFill>
              </a:rPr>
              <a:t>v</a:t>
            </a:r>
            <a:r>
              <a:rPr lang="en-US" sz="2800" dirty="0">
                <a:solidFill>
                  <a:srgbClr val="FF0000"/>
                </a:solidFill>
              </a:rPr>
              <a:t>)</a:t>
            </a:r>
          </a:p>
        </p:txBody>
      </p:sp>
      <p:sp>
        <p:nvSpPr>
          <p:cNvPr id="5" name="TextBox 4"/>
          <p:cNvSpPr txBox="1"/>
          <p:nvPr/>
        </p:nvSpPr>
        <p:spPr>
          <a:xfrm>
            <a:off x="1447800" y="2209800"/>
            <a:ext cx="4365554" cy="2862322"/>
          </a:xfrm>
          <a:prstGeom prst="rect">
            <a:avLst/>
          </a:prstGeom>
          <a:noFill/>
        </p:spPr>
        <p:txBody>
          <a:bodyPr wrap="none" rtlCol="0">
            <a:spAutoFit/>
          </a:bodyPr>
          <a:lstStyle/>
          <a:p>
            <a:r>
              <a:rPr lang="en-US" dirty="0"/>
              <a:t>They tried 4 different kinds of normalization.</a:t>
            </a:r>
          </a:p>
          <a:p>
            <a:endParaRPr lang="en-US" dirty="0"/>
          </a:p>
          <a:p>
            <a:pPr marL="285750" indent="-285750">
              <a:buFont typeface="Arial" panose="020B0604020202020204" pitchFamily="34" charset="0"/>
              <a:buChar char="•"/>
            </a:pPr>
            <a:r>
              <a:rPr lang="en-US" dirty="0"/>
              <a:t>L1-norm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sqrt</a:t>
            </a:r>
            <a:r>
              <a:rPr lang="en-US" dirty="0"/>
              <a:t> of L1-norm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L2 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L2-norm followed by clipping</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t>
            </a:r>
            <a:r>
              <a:rPr lang="en-US" dirty="0" err="1"/>
              <a:t>Dalal-Triggs</a:t>
            </a:r>
            <a:r>
              <a:rPr lang="en-US" dirty="0"/>
              <a:t> pedestrian detector</a:t>
            </a:r>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a:t>Extract fixed-sized </a:t>
            </a:r>
            <a:r>
              <a:rPr lang="en-US" dirty="0">
                <a:solidFill>
                  <a:srgbClr val="FF0000"/>
                </a:solidFill>
              </a:rPr>
              <a:t>(64x128 pixel) </a:t>
            </a:r>
            <a:r>
              <a:rPr lang="en-US" dirty="0"/>
              <a:t>window at each position and scale</a:t>
            </a:r>
          </a:p>
          <a:p>
            <a:pPr marL="514350" indent="-514350">
              <a:buFont typeface="+mj-lt"/>
              <a:buAutoNum type="arabicPeriod"/>
            </a:pPr>
            <a:r>
              <a:rPr lang="en-US" dirty="0"/>
              <a:t>Compute HOG (histogram of gradient) features within each window</a:t>
            </a:r>
          </a:p>
          <a:p>
            <a:pPr marL="514350" indent="-514350">
              <a:buFont typeface="+mj-lt"/>
              <a:buAutoNum type="arabicPeriod"/>
            </a:pPr>
            <a:r>
              <a:rPr lang="en-US" dirty="0"/>
              <a:t>Score the window with a </a:t>
            </a:r>
            <a:r>
              <a:rPr lang="en-US" dirty="0">
                <a:solidFill>
                  <a:srgbClr val="FF0000"/>
                </a:solidFill>
              </a:rPr>
              <a:t>linear SVM </a:t>
            </a:r>
            <a:r>
              <a:rPr lang="en-US" dirty="0"/>
              <a:t>classifier</a:t>
            </a:r>
          </a:p>
          <a:p>
            <a:pPr marL="514350" indent="-514350">
              <a:buFont typeface="+mj-lt"/>
              <a:buAutoNum type="arabicPeriod"/>
            </a:pPr>
            <a:r>
              <a:rPr lang="en-US" dirty="0"/>
              <a:t>Perform </a:t>
            </a:r>
            <a:r>
              <a:rPr lang="en-US" dirty="0">
                <a:solidFill>
                  <a:srgbClr val="0000FF"/>
                </a:solidFill>
              </a:rPr>
              <a:t>non-maxima suppression </a:t>
            </a:r>
            <a:r>
              <a:rPr lang="en-US" dirty="0"/>
              <a:t>to remove overlapping detections with lower scores</a:t>
            </a:r>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3AF709D0-6125-4E69-AAA3-543C9C01CF4B}" type="slidenum">
              <a:rPr lang="en-US" smtClean="0"/>
              <a:t>18</a:t>
            </a:fld>
            <a:endParaRPr lang="en-US"/>
          </a:p>
        </p:txBody>
      </p:sp>
    </p:spTree>
    <p:extLst>
      <p:ext uri="{BB962C8B-B14F-4D97-AF65-F5344CB8AC3E}">
        <p14:creationId xmlns:p14="http://schemas.microsoft.com/office/powerpoint/2010/main" val="2570762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19</a:t>
            </a:fld>
            <a:endParaRPr lang="en-US"/>
          </a:p>
        </p:txBody>
      </p:sp>
    </p:spTree>
    <p:extLst>
      <p:ext uri="{BB962C8B-B14F-4D97-AF65-F5344CB8AC3E}">
        <p14:creationId xmlns:p14="http://schemas.microsoft.com/office/powerpoint/2010/main" val="2525421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Object detection</a:t>
            </a:r>
          </a:p>
          <a:p>
            <a:pPr lvl="1"/>
            <a:r>
              <a:rPr lang="en-US" dirty="0">
                <a:solidFill>
                  <a:srgbClr val="C00000"/>
                </a:solidFill>
              </a:rPr>
              <a:t>the task, evaluation, datasets</a:t>
            </a:r>
          </a:p>
          <a:p>
            <a:pPr lvl="1"/>
            <a:endParaRPr lang="en-US" dirty="0">
              <a:solidFill>
                <a:srgbClr val="C00000"/>
              </a:solidFill>
            </a:endParaRPr>
          </a:p>
          <a:p>
            <a:r>
              <a:rPr lang="en-US" dirty="0"/>
              <a:t>Convolutional Neural Networks (CNNs)</a:t>
            </a:r>
          </a:p>
          <a:p>
            <a:pPr lvl="1"/>
            <a:r>
              <a:rPr lang="en-US" dirty="0">
                <a:solidFill>
                  <a:srgbClr val="C00000"/>
                </a:solidFill>
              </a:rPr>
              <a:t>overview and history</a:t>
            </a:r>
          </a:p>
          <a:p>
            <a:pPr lvl="1"/>
            <a:endParaRPr lang="en-US" dirty="0">
              <a:solidFill>
                <a:srgbClr val="C00000"/>
              </a:solidFill>
            </a:endParaRPr>
          </a:p>
          <a:p>
            <a:r>
              <a:rPr lang="en-US" dirty="0"/>
              <a:t>Region-based Convolutional Networks (R-CNNs)</a:t>
            </a:r>
          </a:p>
          <a:p>
            <a:endParaRPr lang="en-US" dirty="0"/>
          </a:p>
          <a:p>
            <a:r>
              <a:rPr lang="en-US" dirty="0"/>
              <a:t>You Only Look Once (YOLO)</a:t>
            </a:r>
          </a:p>
        </p:txBody>
      </p:sp>
      <p:sp>
        <p:nvSpPr>
          <p:cNvPr id="4" name="Slide Number Placeholder 3"/>
          <p:cNvSpPr>
            <a:spLocks noGrp="1"/>
          </p:cNvSpPr>
          <p:nvPr>
            <p:ph type="sldNum" sz="quarter" idx="12"/>
          </p:nvPr>
        </p:nvSpPr>
        <p:spPr/>
        <p:txBody>
          <a:bodyPr/>
          <a:lstStyle/>
          <a:p>
            <a:fld id="{3AF709D0-6125-4E69-AAA3-543C9C01CF4B}" type="slidenum">
              <a:rPr lang="en-US" smtClean="0"/>
              <a:t>2</a:t>
            </a:fld>
            <a:endParaRPr lang="en-US"/>
          </a:p>
        </p:txBody>
      </p:sp>
    </p:spTree>
    <p:extLst>
      <p:ext uri="{BB962C8B-B14F-4D97-AF65-F5344CB8AC3E}">
        <p14:creationId xmlns:p14="http://schemas.microsoft.com/office/powerpoint/2010/main" val="3487364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a:solidFill>
                  <a:srgbClr val="FF0000"/>
                </a:solidFill>
              </a:rPr>
              <a:t>Outperforms</a:t>
            </a:r>
          </a:p>
        </p:txBody>
      </p:sp>
      <p:sp>
        <p:nvSpPr>
          <p:cNvPr id="4" name="Slide Number Placeholder 3"/>
          <p:cNvSpPr>
            <a:spLocks noGrp="1"/>
          </p:cNvSpPr>
          <p:nvPr>
            <p:ph type="sldNum" sz="quarter" idx="12"/>
          </p:nvPr>
        </p:nvSpPr>
        <p:spPr/>
        <p:txBody>
          <a:bodyPr/>
          <a:lstStyle/>
          <a:p>
            <a:fld id="{3AF709D0-6125-4E69-AAA3-543C9C01CF4B}" type="slidenum">
              <a:rPr lang="en-US" smtClean="0"/>
              <a:t>20</a:t>
            </a:fld>
            <a:endParaRPr lang="en-US"/>
          </a:p>
        </p:txBody>
      </p:sp>
    </p:spTree>
    <p:extLst>
      <p:ext uri="{BB962C8B-B14F-4D97-AF65-F5344CB8AC3E}">
        <p14:creationId xmlns:p14="http://schemas.microsoft.com/office/powerpoint/2010/main" val="156018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orientations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Votes weighted by magnitude</a:t>
            </a:r>
          </a:p>
          <a:p>
            <a:pPr lvl="1"/>
            <a:r>
              <a:rPr lang="en-US" dirty="0"/>
              <a:t>Bilinear interpolation between cells</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a:t>Orientation: 9 bins (for unsigned angles)</a:t>
            </a:r>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a:t>Histograms in 8x8 pixel cells</a:t>
            </a:r>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21</a:t>
            </a:fld>
            <a:endParaRPr lang="en-US"/>
          </a:p>
        </p:txBody>
      </p:sp>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2FF0A397-3830-4F63-8917-6AC63A47836C}"/>
                  </a:ext>
                </a:extLst>
              </p14:cNvPr>
              <p14:cNvContentPartPr/>
              <p14:nvPr/>
            </p14:nvContentPartPr>
            <p14:xfrm>
              <a:off x="2125440" y="1493280"/>
              <a:ext cx="5195880" cy="3981240"/>
            </p14:xfrm>
          </p:contentPart>
        </mc:Choice>
        <mc:Fallback>
          <p:pic>
            <p:nvPicPr>
              <p:cNvPr id="4" name="Ink 3">
                <a:extLst>
                  <a:ext uri="{FF2B5EF4-FFF2-40B4-BE49-F238E27FC236}">
                    <a16:creationId xmlns:a16="http://schemas.microsoft.com/office/drawing/2014/main" id="{2FF0A397-3830-4F63-8917-6AC63A47836C}"/>
                  </a:ext>
                </a:extLst>
              </p:cNvPr>
              <p:cNvPicPr/>
              <p:nvPr/>
            </p:nvPicPr>
            <p:blipFill>
              <a:blip r:embed="rId7"/>
              <a:stretch>
                <a:fillRect/>
              </a:stretch>
            </p:blipFill>
            <p:spPr>
              <a:xfrm>
                <a:off x="2116080" y="1483920"/>
                <a:ext cx="5214600" cy="3999960"/>
              </a:xfrm>
              <a:prstGeom prst="rect">
                <a:avLst/>
              </a:prstGeom>
            </p:spPr>
          </p:pic>
        </mc:Fallback>
      </mc:AlternateContent>
    </p:spTree>
    <p:extLst>
      <p:ext uri="{BB962C8B-B14F-4D97-AF65-F5344CB8AC3E}">
        <p14:creationId xmlns:p14="http://schemas.microsoft.com/office/powerpoint/2010/main" val="3963456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a:t>Normalize with respect to surrounding cells</a:t>
            </a:r>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Slide Number Placeholder 2"/>
          <p:cNvSpPr>
            <a:spLocks noGrp="1"/>
          </p:cNvSpPr>
          <p:nvPr>
            <p:ph type="sldNum" sz="quarter" idx="12"/>
          </p:nvPr>
        </p:nvSpPr>
        <p:spPr/>
        <p:txBody>
          <a:bodyPr/>
          <a:lstStyle/>
          <a:p>
            <a:fld id="{3AF709D0-6125-4E69-AAA3-543C9C01CF4B}" type="slidenum">
              <a:rPr lang="en-US" smtClean="0"/>
              <a:t>22</a:t>
            </a:fld>
            <a:endParaRPr lang="en-US"/>
          </a:p>
        </p:txBody>
      </p:sp>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0D3BE78E-15CD-45B7-AF5B-2DD32F312C70}"/>
                  </a:ext>
                </a:extLst>
              </p14:cNvPr>
              <p14:cNvContentPartPr/>
              <p14:nvPr/>
            </p14:nvContentPartPr>
            <p14:xfrm>
              <a:off x="3862440" y="2606040"/>
              <a:ext cx="1685880" cy="1619280"/>
            </p14:xfrm>
          </p:contentPart>
        </mc:Choice>
        <mc:Fallback>
          <p:pic>
            <p:nvPicPr>
              <p:cNvPr id="4" name="Ink 3">
                <a:extLst>
                  <a:ext uri="{FF2B5EF4-FFF2-40B4-BE49-F238E27FC236}">
                    <a16:creationId xmlns:a16="http://schemas.microsoft.com/office/drawing/2014/main" id="{0D3BE78E-15CD-45B7-AF5B-2DD32F312C70}"/>
                  </a:ext>
                </a:extLst>
              </p:cNvPr>
              <p:cNvPicPr/>
              <p:nvPr/>
            </p:nvPicPr>
            <p:blipFill>
              <a:blip r:embed="rId6"/>
              <a:stretch>
                <a:fillRect/>
              </a:stretch>
            </p:blipFill>
            <p:spPr>
              <a:xfrm>
                <a:off x="3853080" y="2596680"/>
                <a:ext cx="1704600" cy="1638000"/>
              </a:xfrm>
              <a:prstGeom prst="rect">
                <a:avLst/>
              </a:prstGeom>
            </p:spPr>
          </p:pic>
        </mc:Fallback>
      </mc:AlternateContent>
    </p:spTree>
    <p:extLst>
      <p:ext uri="{BB962C8B-B14F-4D97-AF65-F5344CB8AC3E}">
        <p14:creationId xmlns:p14="http://schemas.microsoft.com/office/powerpoint/2010/main" val="162041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a:t># features = 15 x 7 x 9 x 4 = 3780 </a:t>
            </a:r>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a:t># cells</a:t>
            </a:r>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a:t># orientations</a:t>
            </a:r>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a:t># normalizations by neighboring cells</a:t>
            </a:r>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23</a:t>
            </a:fld>
            <a:endParaRPr lang="en-US"/>
          </a:p>
        </p:txBody>
      </p:sp>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33548F64-FC43-4411-97F6-0B472DE51257}"/>
                  </a:ext>
                </a:extLst>
              </p14:cNvPr>
              <p14:cNvContentPartPr/>
              <p14:nvPr/>
            </p14:nvContentPartPr>
            <p14:xfrm>
              <a:off x="1204560" y="1077480"/>
              <a:ext cx="6381720" cy="3140280"/>
            </p14:xfrm>
          </p:contentPart>
        </mc:Choice>
        <mc:Fallback>
          <p:pic>
            <p:nvPicPr>
              <p:cNvPr id="8" name="Ink 7">
                <a:extLst>
                  <a:ext uri="{FF2B5EF4-FFF2-40B4-BE49-F238E27FC236}">
                    <a16:creationId xmlns:a16="http://schemas.microsoft.com/office/drawing/2014/main" id="{33548F64-FC43-4411-97F6-0B472DE51257}"/>
                  </a:ext>
                </a:extLst>
              </p:cNvPr>
              <p:cNvPicPr/>
              <p:nvPr/>
            </p:nvPicPr>
            <p:blipFill>
              <a:blip r:embed="rId6"/>
              <a:stretch>
                <a:fillRect/>
              </a:stretch>
            </p:blipFill>
            <p:spPr>
              <a:xfrm>
                <a:off x="1195200" y="1068120"/>
                <a:ext cx="6400440" cy="3159000"/>
              </a:xfrm>
              <a:prstGeom prst="rect">
                <a:avLst/>
              </a:prstGeom>
            </p:spPr>
          </p:pic>
        </mc:Fallback>
      </mc:AlternateContent>
    </p:spTree>
    <p:extLst>
      <p:ext uri="{BB962C8B-B14F-4D97-AF65-F5344CB8AC3E}">
        <p14:creationId xmlns:p14="http://schemas.microsoft.com/office/powerpoint/2010/main" val="3583506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set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24</a:t>
            </a:fld>
            <a:endParaRPr lang="en-US"/>
          </a:p>
        </p:txBody>
      </p:sp>
    </p:spTree>
    <p:extLst>
      <p:ext uri="{BB962C8B-B14F-4D97-AF65-F5344CB8AC3E}">
        <p14:creationId xmlns:p14="http://schemas.microsoft.com/office/powerpoint/2010/main" val="3545405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a:t>pos</a:t>
            </a:r>
            <a:r>
              <a:rPr lang="en-US" dirty="0"/>
              <a:t> w</a:t>
            </a:r>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a:t>neg</a:t>
            </a:r>
            <a:r>
              <a:rPr lang="en-US" dirty="0"/>
              <a:t> w</a:t>
            </a:r>
          </a:p>
        </p:txBody>
      </p:sp>
      <p:sp>
        <p:nvSpPr>
          <p:cNvPr id="3" name="Slide Number Placeholder 2"/>
          <p:cNvSpPr>
            <a:spLocks noGrp="1"/>
          </p:cNvSpPr>
          <p:nvPr>
            <p:ph type="sldNum" sz="quarter" idx="12"/>
          </p:nvPr>
        </p:nvSpPr>
        <p:spPr/>
        <p:txBody>
          <a:bodyPr/>
          <a:lstStyle/>
          <a:p>
            <a:fld id="{3AF709D0-6125-4E69-AAA3-543C9C01CF4B}" type="slidenum">
              <a:rPr lang="en-US" smtClean="0"/>
              <a:t>25</a:t>
            </a:fld>
            <a:endParaRPr lang="en-US"/>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26</a:t>
            </a:fld>
            <a:endParaRPr lang="en-US"/>
          </a:p>
        </p:txBody>
      </p:sp>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1E84D58C-F278-4A2A-8482-59450F2BBB57}"/>
                  </a:ext>
                </a:extLst>
              </p14:cNvPr>
              <p14:cNvContentPartPr/>
              <p14:nvPr/>
            </p14:nvContentPartPr>
            <p14:xfrm>
              <a:off x="4984920" y="3003840"/>
              <a:ext cx="2080800" cy="995040"/>
            </p14:xfrm>
          </p:contentPart>
        </mc:Choice>
        <mc:Fallback>
          <p:pic>
            <p:nvPicPr>
              <p:cNvPr id="3" name="Ink 2">
                <a:extLst>
                  <a:ext uri="{FF2B5EF4-FFF2-40B4-BE49-F238E27FC236}">
                    <a16:creationId xmlns:a16="http://schemas.microsoft.com/office/drawing/2014/main" id="{1E84D58C-F278-4A2A-8482-59450F2BBB57}"/>
                  </a:ext>
                </a:extLst>
              </p:cNvPr>
              <p:cNvPicPr/>
              <p:nvPr/>
            </p:nvPicPr>
            <p:blipFill>
              <a:blip r:embed="rId9"/>
              <a:stretch>
                <a:fillRect/>
              </a:stretch>
            </p:blipFill>
            <p:spPr>
              <a:xfrm>
                <a:off x="4975560" y="2994480"/>
                <a:ext cx="2099520" cy="1013760"/>
              </a:xfrm>
              <a:prstGeom prst="rect">
                <a:avLst/>
              </a:prstGeom>
            </p:spPr>
          </p:pic>
        </mc:Fallback>
      </mc:AlternateContent>
    </p:spTree>
    <p:extLst>
      <p:ext uri="{BB962C8B-B14F-4D97-AF65-F5344CB8AC3E}">
        <p14:creationId xmlns:p14="http://schemas.microsoft.com/office/powerpoint/2010/main" val="2917050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a:t>Detection examples</a:t>
            </a:r>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3AF709D0-6125-4E69-AAA3-543C9C01CF4B}" type="slidenum">
              <a:rPr lang="en-US" smtClean="0"/>
              <a:t>27</a:t>
            </a:fld>
            <a:endParaRPr lang="en-US"/>
          </a:p>
        </p:txBody>
      </p:sp>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
        <p:nvSpPr>
          <p:cNvPr id="2" name="Slide Number Placeholder 1"/>
          <p:cNvSpPr>
            <a:spLocks noGrp="1"/>
          </p:cNvSpPr>
          <p:nvPr>
            <p:ph type="sldNum" sz="quarter" idx="12"/>
          </p:nvPr>
        </p:nvSpPr>
        <p:spPr/>
        <p:txBody>
          <a:bodyPr/>
          <a:lstStyle/>
          <a:p>
            <a:fld id="{3AF709D0-6125-4E69-AAA3-543C9C01CF4B}" type="slidenum">
              <a:rPr lang="en-US" smtClean="0"/>
              <a:t>28</a:t>
            </a:fld>
            <a:endParaRPr lang="en-US"/>
          </a:p>
        </p:txBody>
      </p:sp>
    </p:spTree>
    <p:extLst>
      <p:ext uri="{BB962C8B-B14F-4D97-AF65-F5344CB8AC3E}">
        <p14:creationId xmlns:p14="http://schemas.microsoft.com/office/powerpoint/2010/main" val="2876907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29</a:t>
            </a:fld>
            <a:endParaRPr lang="en-US"/>
          </a:p>
        </p:txBody>
      </p:sp>
    </p:spTree>
    <p:extLst>
      <p:ext uri="{BB962C8B-B14F-4D97-AF65-F5344CB8AC3E}">
        <p14:creationId xmlns:p14="http://schemas.microsoft.com/office/powerpoint/2010/main" val="302642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a:t> classes</a:t>
                </a:r>
              </a:p>
              <a:p>
                <a:r>
                  <a:rPr lang="en-US" dirty="0"/>
                  <a:t>Task: assign correct class label to the whole image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a:t>Digit classification (MNIST)</a:t>
            </a:r>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a:t>Object recognition (Caltech-101)</a:t>
            </a:r>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AF709D0-6125-4E69-AAA3-543C9C01CF4B}" type="slidenum">
              <a:rPr lang="en-US" smtClean="0"/>
              <a:t>3</a:t>
            </a:fld>
            <a:endParaRPr lang="en-US"/>
          </a:p>
        </p:txBody>
      </p:sp>
    </p:spTree>
    <p:extLst>
      <p:ext uri="{BB962C8B-B14F-4D97-AF65-F5344CB8AC3E}">
        <p14:creationId xmlns:p14="http://schemas.microsoft.com/office/powerpoint/2010/main" val="363356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30</a:t>
            </a:fld>
            <a:endParaRPr lang="en-US"/>
          </a:p>
        </p:txBody>
      </p:sp>
    </p:spTree>
    <p:extLst>
      <p:ext uri="{BB962C8B-B14F-4D97-AF65-F5344CB8AC3E}">
        <p14:creationId xmlns:p14="http://schemas.microsoft.com/office/powerpoint/2010/main" val="3261648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Deformable Parts Model</a:t>
            </a:r>
          </a:p>
        </p:txBody>
      </p:sp>
      <p:sp>
        <p:nvSpPr>
          <p:cNvPr id="3" name="Content Placeholder 2"/>
          <p:cNvSpPr>
            <a:spLocks noGrp="1"/>
          </p:cNvSpPr>
          <p:nvPr>
            <p:ph idx="1"/>
          </p:nvPr>
        </p:nvSpPr>
        <p:spPr/>
        <p:txBody>
          <a:bodyPr/>
          <a:lstStyle/>
          <a:p>
            <a:r>
              <a:rPr lang="en-US" dirty="0"/>
              <a:t>Takes the idea a little further</a:t>
            </a:r>
          </a:p>
          <a:p>
            <a:r>
              <a:rPr lang="en-US" dirty="0">
                <a:solidFill>
                  <a:srgbClr val="FF0000"/>
                </a:solidFill>
              </a:rPr>
              <a:t>Instead of one rigid HOG model, we have multiple HOG models in a spatial arrangement</a:t>
            </a:r>
          </a:p>
          <a:p>
            <a:r>
              <a:rPr lang="en-US" dirty="0"/>
              <a:t>One root part to find first and multiple other parts in a tree structure.</a:t>
            </a:r>
          </a:p>
        </p:txBody>
      </p:sp>
      <p:sp>
        <p:nvSpPr>
          <p:cNvPr id="4" name="Slide Number Placeholder 3"/>
          <p:cNvSpPr>
            <a:spLocks noGrp="1"/>
          </p:cNvSpPr>
          <p:nvPr>
            <p:ph type="sldNum" sz="quarter" idx="12"/>
          </p:nvPr>
        </p:nvSpPr>
        <p:spPr/>
        <p:txBody>
          <a:bodyPr/>
          <a:lstStyle/>
          <a:p>
            <a:fld id="{3AF709D0-6125-4E69-AAA3-543C9C01CF4B}" type="slidenum">
              <a:rPr lang="en-US" smtClean="0"/>
              <a:t>31</a:t>
            </a:fld>
            <a:endParaRPr lang="en-US"/>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a:t>Articulated parts model</a:t>
            </a:r>
          </a:p>
          <a:p>
            <a:pPr marL="914400" lvl="1" indent="-514350"/>
            <a:r>
              <a:rPr lang="en-US" dirty="0"/>
              <a:t>Object is configuration of parts</a:t>
            </a:r>
          </a:p>
          <a:p>
            <a:pPr marL="914400" lvl="1" indent="-514350"/>
            <a:r>
              <a:rPr lang="en-US" dirty="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32</a:t>
            </a:fld>
            <a:endParaRPr lang="en-US"/>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2545E93F-995D-4B3C-BD31-04DCECA654C3}"/>
                  </a:ext>
                </a:extLst>
              </p14:cNvPr>
              <p14:cNvContentPartPr/>
              <p14:nvPr/>
            </p14:nvContentPartPr>
            <p14:xfrm>
              <a:off x="584640" y="5633280"/>
              <a:ext cx="8070120" cy="901800"/>
            </p14:xfrm>
          </p:contentPart>
        </mc:Choice>
        <mc:Fallback>
          <p:pic>
            <p:nvPicPr>
              <p:cNvPr id="3" name="Ink 2">
                <a:extLst>
                  <a:ext uri="{FF2B5EF4-FFF2-40B4-BE49-F238E27FC236}">
                    <a16:creationId xmlns:a16="http://schemas.microsoft.com/office/drawing/2014/main" id="{2545E93F-995D-4B3C-BD31-04DCECA654C3}"/>
                  </a:ext>
                </a:extLst>
              </p:cNvPr>
              <p:cNvPicPr/>
              <p:nvPr/>
            </p:nvPicPr>
            <p:blipFill>
              <a:blip r:embed="rId5"/>
              <a:stretch>
                <a:fillRect/>
              </a:stretch>
            </p:blipFill>
            <p:spPr>
              <a:xfrm>
                <a:off x="575280" y="5623920"/>
                <a:ext cx="8088840" cy="920520"/>
              </a:xfrm>
              <a:prstGeom prst="rect">
                <a:avLst/>
              </a:prstGeom>
            </p:spPr>
          </p:pic>
        </mc:Fallback>
      </mc:AlternateContent>
    </p:spTree>
    <p:extLst>
      <p:ext uri="{BB962C8B-B14F-4D97-AF65-F5344CB8AC3E}">
        <p14:creationId xmlns:p14="http://schemas.microsoft.com/office/powerpoint/2010/main" val="264931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Deformable objects</a:t>
            </a:r>
          </a:p>
        </p:txBody>
      </p:sp>
      <p:sp>
        <p:nvSpPr>
          <p:cNvPr id="24579" name="Content Placeholder 2"/>
          <p:cNvSpPr>
            <a:spLocks noGrp="1"/>
          </p:cNvSpPr>
          <p:nvPr>
            <p:ph idx="1"/>
          </p:nvPr>
        </p:nvSpPr>
        <p:spPr/>
        <p:txBody>
          <a:bodyPr/>
          <a:lstStyle/>
          <a:p>
            <a:endParaRPr lang="en-US"/>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33</a:t>
            </a:fld>
            <a:endParaRPr lang="en-US"/>
          </a:p>
        </p:txBody>
      </p:sp>
    </p:spTree>
    <p:extLst>
      <p:ext uri="{BB962C8B-B14F-4D97-AF65-F5344CB8AC3E}">
        <p14:creationId xmlns:p14="http://schemas.microsoft.com/office/powerpoint/2010/main" val="1404597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a:t>Deformable objects</a:t>
            </a:r>
          </a:p>
        </p:txBody>
      </p:sp>
      <p:sp>
        <p:nvSpPr>
          <p:cNvPr id="25603" name="Content Placeholder 8"/>
          <p:cNvSpPr>
            <a:spLocks noGrp="1"/>
          </p:cNvSpPr>
          <p:nvPr>
            <p:ph idx="1"/>
          </p:nvPr>
        </p:nvSpPr>
        <p:spPr/>
        <p:txBody>
          <a:bodyPr/>
          <a:lstStyle/>
          <a:p>
            <a:endParaRPr lang="en-US"/>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34</a:t>
            </a:fld>
            <a:endParaRPr lang="en-US"/>
          </a:p>
        </p:txBody>
      </p:sp>
    </p:spTree>
    <p:extLst>
      <p:ext uri="{BB962C8B-B14F-4D97-AF65-F5344CB8AC3E}">
        <p14:creationId xmlns:p14="http://schemas.microsoft.com/office/powerpoint/2010/main" val="217091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35</a:t>
            </a:fld>
            <a:endParaRPr lang="en-US"/>
          </a:p>
        </p:txBody>
      </p:sp>
    </p:spTree>
    <p:extLst>
      <p:ext uri="{BB962C8B-B14F-4D97-AF65-F5344CB8AC3E}">
        <p14:creationId xmlns:p14="http://schemas.microsoft.com/office/powerpoint/2010/main" val="2160560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AF709D0-6125-4E69-AAA3-543C9C01CF4B}" type="slidenum">
              <a:rPr lang="en-US" smtClean="0"/>
              <a:t>36</a:t>
            </a:fld>
            <a:endParaRPr lang="en-US"/>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305CE228-4D8E-4C12-8BA9-5981E19E11FC}"/>
                  </a:ext>
                </a:extLst>
              </p14:cNvPr>
              <p14:cNvContentPartPr/>
              <p14:nvPr/>
            </p14:nvContentPartPr>
            <p14:xfrm>
              <a:off x="4923360" y="4932000"/>
              <a:ext cx="1152000" cy="68760"/>
            </p14:xfrm>
          </p:contentPart>
        </mc:Choice>
        <mc:Fallback>
          <p:pic>
            <p:nvPicPr>
              <p:cNvPr id="3" name="Ink 2">
                <a:extLst>
                  <a:ext uri="{FF2B5EF4-FFF2-40B4-BE49-F238E27FC236}">
                    <a16:creationId xmlns:a16="http://schemas.microsoft.com/office/drawing/2014/main" id="{305CE228-4D8E-4C12-8BA9-5981E19E11FC}"/>
                  </a:ext>
                </a:extLst>
              </p:cNvPr>
              <p:cNvPicPr/>
              <p:nvPr/>
            </p:nvPicPr>
            <p:blipFill>
              <a:blip r:embed="rId4"/>
              <a:stretch>
                <a:fillRect/>
              </a:stretch>
            </p:blipFill>
            <p:spPr>
              <a:xfrm>
                <a:off x="4914000" y="4922640"/>
                <a:ext cx="1170720" cy="87480"/>
              </a:xfrm>
              <a:prstGeom prst="rect">
                <a:avLst/>
              </a:prstGeom>
            </p:spPr>
          </p:pic>
        </mc:Fallback>
      </mc:AlternateContent>
    </p:spTree>
    <p:extLst>
      <p:ext uri="{BB962C8B-B14F-4D97-AF65-F5344CB8AC3E}">
        <p14:creationId xmlns:p14="http://schemas.microsoft.com/office/powerpoint/2010/main" val="995350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
        <p:nvSpPr>
          <p:cNvPr id="2" name="Slide Number Placeholder 1"/>
          <p:cNvSpPr>
            <a:spLocks noGrp="1"/>
          </p:cNvSpPr>
          <p:nvPr>
            <p:ph type="sldNum" sz="quarter" idx="12"/>
          </p:nvPr>
        </p:nvSpPr>
        <p:spPr/>
        <p:txBody>
          <a:bodyPr/>
          <a:lstStyle/>
          <a:p>
            <a:fld id="{3AF709D0-6125-4E69-AAA3-543C9C01CF4B}" type="slidenum">
              <a:rPr lang="en-US" smtClean="0"/>
              <a:t>37</a:t>
            </a:fld>
            <a:endParaRPr lang="en-US"/>
          </a:p>
        </p:txBody>
      </p:sp>
    </p:spTree>
    <p:extLst>
      <p:ext uri="{BB962C8B-B14F-4D97-AF65-F5344CB8AC3E}">
        <p14:creationId xmlns:p14="http://schemas.microsoft.com/office/powerpoint/2010/main" val="549110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38</a:t>
            </a:fld>
            <a:endParaRPr lang="en-US"/>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309156E5-92E8-4A42-BDA2-617941035E01}"/>
                  </a:ext>
                </a:extLst>
              </p14:cNvPr>
              <p14:cNvContentPartPr/>
              <p14:nvPr/>
            </p14:nvContentPartPr>
            <p14:xfrm>
              <a:off x="2467080" y="4382640"/>
              <a:ext cx="4803120" cy="645120"/>
            </p14:xfrm>
          </p:contentPart>
        </mc:Choice>
        <mc:Fallback>
          <p:pic>
            <p:nvPicPr>
              <p:cNvPr id="3" name="Ink 2">
                <a:extLst>
                  <a:ext uri="{FF2B5EF4-FFF2-40B4-BE49-F238E27FC236}">
                    <a16:creationId xmlns:a16="http://schemas.microsoft.com/office/drawing/2014/main" id="{309156E5-92E8-4A42-BDA2-617941035E01}"/>
                  </a:ext>
                </a:extLst>
              </p:cNvPr>
              <p:cNvPicPr/>
              <p:nvPr/>
            </p:nvPicPr>
            <p:blipFill>
              <a:blip r:embed="rId5"/>
              <a:stretch>
                <a:fillRect/>
              </a:stretch>
            </p:blipFill>
            <p:spPr>
              <a:xfrm>
                <a:off x="2457720" y="4373280"/>
                <a:ext cx="4821840" cy="663840"/>
              </a:xfrm>
              <a:prstGeom prst="rect">
                <a:avLst/>
              </a:prstGeom>
            </p:spPr>
          </p:pic>
        </mc:Fallback>
      </mc:AlternateContent>
    </p:spTree>
    <p:extLst>
      <p:ext uri="{BB962C8B-B14F-4D97-AF65-F5344CB8AC3E}">
        <p14:creationId xmlns:p14="http://schemas.microsoft.com/office/powerpoint/2010/main" val="4226103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vs. Detection</a:t>
            </a:r>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solidFill>
                    <a:srgbClr val="FF0000"/>
                  </a:solidFill>
                  <a:latin typeface="Segoe UI" panose="020B0502040204020203" pitchFamily="34" charset="0"/>
                  <a:cs typeface="Segoe UI" panose="020B0502040204020203" pitchFamily="34" charset="0"/>
                </a:rPr>
                <a:t>Dog</a:t>
              </a: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grpSp>
      <p:sp>
        <p:nvSpPr>
          <p:cNvPr id="3" name="Slide Number Placeholder 2"/>
          <p:cNvSpPr>
            <a:spLocks noGrp="1"/>
          </p:cNvSpPr>
          <p:nvPr>
            <p:ph type="sldNum" sz="quarter" idx="12"/>
          </p:nvPr>
        </p:nvSpPr>
        <p:spPr/>
        <p:txBody>
          <a:bodyPr/>
          <a:lstStyle/>
          <a:p>
            <a:fld id="{3AF709D0-6125-4E69-AAA3-543C9C01CF4B}" type="slidenum">
              <a:rPr lang="en-US" smtClean="0"/>
              <a:t>4</a:t>
            </a:fld>
            <a:endParaRPr lang="en-US"/>
          </a:p>
        </p:txBody>
      </p:sp>
    </p:spTree>
    <p:extLst>
      <p:ext uri="{BB962C8B-B14F-4D97-AF65-F5344CB8AC3E}">
        <p14:creationId xmlns:p14="http://schemas.microsoft.com/office/powerpoint/2010/main" val="887121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
        <p:nvSpPr>
          <p:cNvPr id="2" name="Slide Number Placeholder 1"/>
          <p:cNvSpPr>
            <a:spLocks noGrp="1"/>
          </p:cNvSpPr>
          <p:nvPr>
            <p:ph type="sldNum" sz="quarter" idx="12"/>
          </p:nvPr>
        </p:nvSpPr>
        <p:spPr/>
        <p:txBody>
          <a:bodyPr/>
          <a:lstStyle/>
          <a:p>
            <a:fld id="{3AF709D0-6125-4E69-AAA3-543C9C01CF4B}" type="slidenum">
              <a:rPr lang="en-US" smtClean="0"/>
              <a:t>41</a:t>
            </a:fld>
            <a:endParaRPr lang="en-US"/>
          </a:p>
        </p:txBody>
      </p:sp>
    </p:spTree>
    <p:extLst>
      <p:ext uri="{BB962C8B-B14F-4D97-AF65-F5344CB8AC3E}">
        <p14:creationId xmlns:p14="http://schemas.microsoft.com/office/powerpoint/2010/main" val="3346702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a:latin typeface="Calibri" charset="0"/>
              </a:rPr>
              <a:t>2012 State-of-the-art 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6A83C436-FD96-4A6F-9E36-3B63E6A24928}"/>
                  </a:ext>
                </a:extLst>
              </p14:cNvPr>
              <p14:cNvContentPartPr/>
              <p14:nvPr/>
            </p14:nvContentPartPr>
            <p14:xfrm>
              <a:off x="950040" y="2328840"/>
              <a:ext cx="1378800" cy="553680"/>
            </p14:xfrm>
          </p:contentPart>
        </mc:Choice>
        <mc:Fallback>
          <p:pic>
            <p:nvPicPr>
              <p:cNvPr id="2" name="Ink 1">
                <a:extLst>
                  <a:ext uri="{FF2B5EF4-FFF2-40B4-BE49-F238E27FC236}">
                    <a16:creationId xmlns:a16="http://schemas.microsoft.com/office/drawing/2014/main" id="{6A83C436-FD96-4A6F-9E36-3B63E6A24928}"/>
                  </a:ext>
                </a:extLst>
              </p:cNvPr>
              <p:cNvPicPr/>
              <p:nvPr/>
            </p:nvPicPr>
            <p:blipFill>
              <a:blip r:embed="rId7"/>
              <a:stretch>
                <a:fillRect/>
              </a:stretch>
            </p:blipFill>
            <p:spPr>
              <a:xfrm>
                <a:off x="940680" y="2319480"/>
                <a:ext cx="1397520" cy="572400"/>
              </a:xfrm>
              <a:prstGeom prst="rect">
                <a:avLst/>
              </a:prstGeom>
            </p:spPr>
          </p:pic>
        </mc:Fallback>
      </mc:AlternateContent>
    </p:spTree>
    <p:extLst>
      <p:ext uri="{BB962C8B-B14F-4D97-AF65-F5344CB8AC3E}">
        <p14:creationId xmlns:p14="http://schemas.microsoft.com/office/powerpoint/2010/main" val="57242957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00FF"/>
                </a:solidFill>
              </a:rPr>
              <a:t>Why did gradient-based models work?</a:t>
            </a: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a:t>Average gradient image</a:t>
            </a:r>
          </a:p>
        </p:txBody>
      </p:sp>
      <p:sp>
        <p:nvSpPr>
          <p:cNvPr id="3" name="Slide Number Placeholder 2"/>
          <p:cNvSpPr>
            <a:spLocks noGrp="1"/>
          </p:cNvSpPr>
          <p:nvPr>
            <p:ph type="sldNum" sz="quarter" idx="12"/>
          </p:nvPr>
        </p:nvSpPr>
        <p:spPr/>
        <p:txBody>
          <a:bodyPr/>
          <a:lstStyle/>
          <a:p>
            <a:fld id="{3AF709D0-6125-4E69-AAA3-543C9C01CF4B}" type="slidenum">
              <a:rPr lang="en-US" smtClean="0"/>
              <a:t>43</a:t>
            </a:fld>
            <a:endParaRPr lang="en-US"/>
          </a:p>
        </p:txBody>
      </p:sp>
    </p:spTree>
    <p:extLst>
      <p:ext uri="{BB962C8B-B14F-4D97-AF65-F5344CB8AC3E}">
        <p14:creationId xmlns:p14="http://schemas.microsoft.com/office/powerpoint/2010/main" val="1623968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
        <p:nvSpPr>
          <p:cNvPr id="3" name="Slide Number Placeholder 2"/>
          <p:cNvSpPr>
            <a:spLocks noGrp="1"/>
          </p:cNvSpPr>
          <p:nvPr>
            <p:ph type="sldNum" sz="quarter" idx="12"/>
          </p:nvPr>
        </p:nvSpPr>
        <p:spPr/>
        <p:txBody>
          <a:bodyPr/>
          <a:lstStyle/>
          <a:p>
            <a:fld id="{3AF709D0-6125-4E69-AAA3-543C9C01CF4B}" type="slidenum">
              <a:rPr lang="en-US" smtClean="0"/>
              <a:t>44</a:t>
            </a:fld>
            <a:endParaRPr lang="en-US"/>
          </a:p>
        </p:txBody>
      </p:sp>
    </p:spTree>
    <p:extLst>
      <p:ext uri="{BB962C8B-B14F-4D97-AF65-F5344CB8AC3E}">
        <p14:creationId xmlns:p14="http://schemas.microsoft.com/office/powerpoint/2010/main" val="1418921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br>
              <a:rPr lang="en-US" dirty="0"/>
            </a:br>
            <a:r>
              <a:rPr lang="en-US" sz="3200" dirty="0">
                <a:solidFill>
                  <a:srgbClr val="C00000"/>
                </a:solidFill>
              </a:rPr>
              <a:t>Why doesn’t this work (as well)?</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
        <p:nvSpPr>
          <p:cNvPr id="3" name="Slide Number Placeholder 2"/>
          <p:cNvSpPr>
            <a:spLocks noGrp="1"/>
          </p:cNvSpPr>
          <p:nvPr>
            <p:ph type="sldNum" sz="quarter" idx="12"/>
          </p:nvPr>
        </p:nvSpPr>
        <p:spPr/>
        <p:txBody>
          <a:bodyPr/>
          <a:lstStyle/>
          <a:p>
            <a:fld id="{3AF709D0-6125-4E69-AAA3-543C9C01CF4B}" type="slidenum">
              <a:rPr lang="en-US" smtClean="0"/>
              <a:t>45</a:t>
            </a:fld>
            <a:endParaRPr lang="en-US"/>
          </a:p>
        </p:txBody>
      </p:sp>
    </p:spTree>
    <p:extLst>
      <p:ext uri="{BB962C8B-B14F-4D97-AF65-F5344CB8AC3E}">
        <p14:creationId xmlns:p14="http://schemas.microsoft.com/office/powerpoint/2010/main" val="2637839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a:solidFill>
                  <a:srgbClr val="C00000"/>
                </a:solidFill>
              </a:rPr>
              <a:t>Quiz time</a:t>
            </a:r>
            <a:br>
              <a:rPr lang="en-US" dirty="0">
                <a:solidFill>
                  <a:srgbClr val="C00000"/>
                </a:solidFill>
              </a:rPr>
            </a:br>
            <a:r>
              <a:rPr lang="en-US" dirty="0">
                <a:solidFill>
                  <a:srgbClr val="C00000"/>
                </a:solidFill>
              </a:rPr>
              <a:t>(Back to </a:t>
            </a:r>
            <a:r>
              <a:rPr lang="en-US" dirty="0" err="1">
                <a:solidFill>
                  <a:srgbClr val="C00000"/>
                </a:solidFill>
              </a:rPr>
              <a:t>Girshick</a:t>
            </a:r>
            <a:r>
              <a:rPr lang="en-US" dirty="0">
                <a:solidFill>
                  <a:srgbClr val="C00000"/>
                </a:solidFill>
              </a:rPr>
              <a:t>)</a:t>
            </a:r>
          </a:p>
        </p:txBody>
      </p:sp>
      <p:sp>
        <p:nvSpPr>
          <p:cNvPr id="3" name="Slide Number Placeholder 2"/>
          <p:cNvSpPr>
            <a:spLocks noGrp="1"/>
          </p:cNvSpPr>
          <p:nvPr>
            <p:ph type="sldNum" sz="quarter" idx="12"/>
          </p:nvPr>
        </p:nvSpPr>
        <p:spPr/>
        <p:txBody>
          <a:bodyPr/>
          <a:lstStyle/>
          <a:p>
            <a:fld id="{3AF709D0-6125-4E69-AAA3-543C9C01CF4B}" type="slidenum">
              <a:rPr lang="en-US" smtClean="0"/>
              <a:t>46</a:t>
            </a:fld>
            <a:endParaRPr lang="en-US"/>
          </a:p>
        </p:txBody>
      </p:sp>
    </p:spTree>
    <p:extLst>
      <p:ext uri="{BB962C8B-B14F-4D97-AF65-F5344CB8AC3E}">
        <p14:creationId xmlns:p14="http://schemas.microsoft.com/office/powerpoint/2010/main" val="1653862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a:solidFill>
                  <a:srgbClr val="C00000"/>
                </a:solidFill>
              </a:rPr>
              <a:t>This is an average image of which object class?</a:t>
            </a:r>
          </a:p>
        </p:txBody>
      </p:sp>
      <p:sp>
        <p:nvSpPr>
          <p:cNvPr id="3" name="Slide Number Placeholder 2"/>
          <p:cNvSpPr>
            <a:spLocks noGrp="1"/>
          </p:cNvSpPr>
          <p:nvPr>
            <p:ph type="sldNum" sz="quarter" idx="12"/>
          </p:nvPr>
        </p:nvSpPr>
        <p:spPr/>
        <p:txBody>
          <a:bodyPr/>
          <a:lstStyle/>
          <a:p>
            <a:fld id="{3AF709D0-6125-4E69-AAA3-543C9C01CF4B}" type="slidenum">
              <a:rPr lang="en-US" smtClean="0"/>
              <a:t>47</a:t>
            </a:fld>
            <a:endParaRPr lang="en-US"/>
          </a:p>
        </p:txBody>
      </p:sp>
    </p:spTree>
    <p:extLst>
      <p:ext uri="{BB962C8B-B14F-4D97-AF65-F5344CB8AC3E}">
        <p14:creationId xmlns:p14="http://schemas.microsoft.com/office/powerpoint/2010/main" val="951517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a:t>pedestrian</a:t>
            </a:r>
          </a:p>
        </p:txBody>
      </p:sp>
      <p:sp>
        <p:nvSpPr>
          <p:cNvPr id="3" name="Slide Number Placeholder 2"/>
          <p:cNvSpPr>
            <a:spLocks noGrp="1"/>
          </p:cNvSpPr>
          <p:nvPr>
            <p:ph type="sldNum" sz="quarter" idx="12"/>
          </p:nvPr>
        </p:nvSpPr>
        <p:spPr/>
        <p:txBody>
          <a:bodyPr/>
          <a:lstStyle/>
          <a:p>
            <a:fld id="{3AF709D0-6125-4E69-AAA3-543C9C01CF4B}" type="slidenum">
              <a:rPr lang="en-US" smtClean="0"/>
              <a:t>48</a:t>
            </a:fld>
            <a:endParaRPr lang="en-US"/>
          </a:p>
        </p:txBody>
      </p:sp>
    </p:spTree>
    <p:extLst>
      <p:ext uri="{BB962C8B-B14F-4D97-AF65-F5344CB8AC3E}">
        <p14:creationId xmlns:p14="http://schemas.microsoft.com/office/powerpoint/2010/main" val="2387792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a:t>?</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49</a:t>
            </a:fld>
            <a:endParaRPr lang="en-US"/>
          </a:p>
        </p:txBody>
      </p:sp>
    </p:spTree>
    <p:extLst>
      <p:ext uri="{BB962C8B-B14F-4D97-AF65-F5344CB8AC3E}">
        <p14:creationId xmlns:p14="http://schemas.microsoft.com/office/powerpoint/2010/main" val="2222781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formulation</a:t>
            </a:r>
          </a:p>
        </p:txBody>
      </p:sp>
      <p:pic>
        <p:nvPicPr>
          <p:cNvPr id="5" name="droppedImage.tiff"/>
          <p:cNvPicPr/>
          <p:nvPr/>
        </p:nvPicPr>
        <p:blipFill>
          <a:blip r:embed="rId2">
            <a:extLst/>
          </a:blip>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extLst/>
              </a:blip>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
        <p:nvSpPr>
          <p:cNvPr id="3" name="Slide Number Placeholder 2"/>
          <p:cNvSpPr>
            <a:spLocks noGrp="1"/>
          </p:cNvSpPr>
          <p:nvPr>
            <p:ph type="sldNum" sz="quarter" idx="12"/>
          </p:nvPr>
        </p:nvSpPr>
        <p:spPr/>
        <p:txBody>
          <a:bodyPr/>
          <a:lstStyle/>
          <a:p>
            <a:fld id="{3AF709D0-6125-4E69-AAA3-543C9C01CF4B}" type="slidenum">
              <a:rPr lang="en-US" smtClean="0"/>
              <a:t>5</a:t>
            </a:fld>
            <a:endParaRPr lang="en-US"/>
          </a:p>
        </p:txBody>
      </p:sp>
    </p:spTree>
    <p:extLst>
      <p:ext uri="{BB962C8B-B14F-4D97-AF65-F5344CB8AC3E}">
        <p14:creationId xmlns:p14="http://schemas.microsoft.com/office/powerpoint/2010/main" val="2202092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airplane, bicycle, bus, car, cat, chair, cow, dog, dining table</a:t>
            </a:r>
            <a:r>
              <a:rPr lang="en-US" sz="2200" dirty="0"/>
              <a:t> </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50</a:t>
            </a:fld>
            <a:endParaRPr lang="en-US"/>
          </a:p>
        </p:txBody>
      </p:sp>
    </p:spTree>
    <p:extLst>
      <p:ext uri="{BB962C8B-B14F-4D97-AF65-F5344CB8AC3E}">
        <p14:creationId xmlns:p14="http://schemas.microsoft.com/office/powerpoint/2010/main" val="209566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bicycle (PASCAL)</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51</a:t>
            </a:fld>
            <a:endParaRPr lang="en-US"/>
          </a:p>
        </p:txBody>
      </p:sp>
    </p:spTree>
    <p:extLst>
      <p:ext uri="{BB962C8B-B14F-4D97-AF65-F5344CB8AC3E}">
        <p14:creationId xmlns:p14="http://schemas.microsoft.com/office/powerpoint/2010/main" val="4070672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a:t>?</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52</a:t>
            </a:fld>
            <a:endParaRPr lang="en-US"/>
          </a:p>
        </p:txBody>
      </p:sp>
    </p:spTree>
    <p:extLst>
      <p:ext uri="{BB962C8B-B14F-4D97-AF65-F5344CB8AC3E}">
        <p14:creationId xmlns:p14="http://schemas.microsoft.com/office/powerpoint/2010/main" val="3462870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white blob on a green background</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53</a:t>
            </a:fld>
            <a:endParaRPr lang="en-US"/>
          </a:p>
        </p:txBody>
      </p:sp>
    </p:spTree>
    <p:extLst>
      <p:ext uri="{BB962C8B-B14F-4D97-AF65-F5344CB8AC3E}">
        <p14:creationId xmlns:p14="http://schemas.microsoft.com/office/powerpoint/2010/main" val="2107856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a:t>sheep (PASCAL)</a:t>
            </a:r>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54</a:t>
            </a:fld>
            <a:endParaRPr lang="en-US"/>
          </a:p>
        </p:txBody>
      </p:sp>
    </p:spTree>
    <p:extLst>
      <p:ext uri="{BB962C8B-B14F-4D97-AF65-F5344CB8AC3E}">
        <p14:creationId xmlns:p14="http://schemas.microsoft.com/office/powerpoint/2010/main" val="4066816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a:t>?</a:t>
            </a:r>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55</a:t>
            </a:fld>
            <a:endParaRPr lang="en-US"/>
          </a:p>
        </p:txBody>
      </p:sp>
    </p:spTree>
    <p:extLst>
      <p:ext uri="{BB962C8B-B14F-4D97-AF65-F5344CB8AC3E}">
        <p14:creationId xmlns:p14="http://schemas.microsoft.com/office/powerpoint/2010/main" val="348726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a:t>dog (PASCAL)</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56</a:t>
            </a:fld>
            <a:endParaRPr lang="en-US"/>
          </a:p>
        </p:txBody>
      </p:sp>
    </p:spTree>
    <p:extLst>
      <p:ext uri="{BB962C8B-B14F-4D97-AF65-F5344CB8AC3E}">
        <p14:creationId xmlns:p14="http://schemas.microsoft.com/office/powerpoint/2010/main" val="1005710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a:t>dog (PASCAL)</a:t>
            </a:r>
          </a:p>
          <a:p>
            <a:pPr algn="ctr"/>
            <a:r>
              <a:rPr lang="en-US" sz="2200" dirty="0">
                <a:solidFill>
                  <a:srgbClr val="C00000"/>
                </a:solidFill>
              </a:rPr>
              <a:t>Why does the mean look like this?</a:t>
            </a:r>
          </a:p>
          <a:p>
            <a:pPr algn="ctr"/>
            <a:r>
              <a:rPr lang="en-US" sz="2200" dirty="0">
                <a:solidFill>
                  <a:srgbClr val="C00000"/>
                </a:solidFill>
              </a:rPr>
              <a:t>There’s no alignment between the examples!</a:t>
            </a:r>
          </a:p>
          <a:p>
            <a:pPr algn="ctr"/>
            <a:r>
              <a:rPr lang="en-US" sz="2200" dirty="0">
                <a:solidFill>
                  <a:srgbClr val="C00000"/>
                </a:solidFill>
              </a:rPr>
              <a:t>How do we combat this?</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57</a:t>
            </a:fld>
            <a:endParaRPr lang="en-US"/>
          </a:p>
        </p:txBody>
      </p:sp>
    </p:spTree>
    <p:extLst>
      <p:ext uri="{BB962C8B-B14F-4D97-AF65-F5344CB8AC3E}">
        <p14:creationId xmlns:p14="http://schemas.microsoft.com/office/powerpoint/2010/main" val="3739002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PASCAL VOC detection history</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Part-based models &amp; multiple features (MKL)</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Kitchen-sink approaches</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Region-based Convolutional Networks (R-CNNs)</a:t>
            </a:r>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53</a:t>
            </a:r>
            <a:r>
              <a:rPr sz="2200" b="1" dirty="0"/>
              <a:t>%</a:t>
            </a:r>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62</a:t>
            </a:r>
            <a:r>
              <a:rPr sz="2200" b="1" dirty="0"/>
              <a:t>%</a:t>
            </a:r>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323247455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a:t>~1 year</a:t>
            </a:r>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a:t>~5 years</a:t>
            </a:r>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218590869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sp>
        <p:nvSpPr>
          <p:cNvPr id="3" name="Content Placeholder 2"/>
          <p:cNvSpPr>
            <a:spLocks noGrp="1"/>
          </p:cNvSpPr>
          <p:nvPr>
            <p:ph idx="1"/>
          </p:nvPr>
        </p:nvSpPr>
        <p:spPr/>
        <p:txBody>
          <a:bodyPr/>
          <a:lstStyle/>
          <a:p>
            <a:r>
              <a:rPr lang="en-US" dirty="0"/>
              <a:t>Overview</a:t>
            </a:r>
          </a:p>
        </p:txBody>
      </p:sp>
      <p:sp>
        <p:nvSpPr>
          <p:cNvPr id="4" name="Slide Number Placeholder 3"/>
          <p:cNvSpPr>
            <a:spLocks noGrp="1"/>
          </p:cNvSpPr>
          <p:nvPr>
            <p:ph type="sldNum" sz="quarter" idx="12"/>
          </p:nvPr>
        </p:nvSpPr>
        <p:spPr/>
        <p:txBody>
          <a:bodyPr/>
          <a:lstStyle/>
          <a:p>
            <a:fld id="{3AF709D0-6125-4E69-AAA3-543C9C01CF4B}" type="slidenum">
              <a:rPr lang="en-US" smtClean="0"/>
              <a:t>63</a:t>
            </a:fld>
            <a:endParaRPr lang="en-US"/>
          </a:p>
        </p:txBody>
      </p:sp>
    </p:spTree>
    <p:extLst>
      <p:ext uri="{BB962C8B-B14F-4D97-AF65-F5344CB8AC3E}">
        <p14:creationId xmlns:p14="http://schemas.microsoft.com/office/powerpoint/2010/main" val="31991095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Neural Networks</a:t>
            </a:r>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a:t>“Fully connected”</a:t>
            </a:r>
          </a:p>
        </p:txBody>
      </p:sp>
      <p:sp>
        <p:nvSpPr>
          <p:cNvPr id="3" name="Slide Number Placeholder 2"/>
          <p:cNvSpPr>
            <a:spLocks noGrp="1"/>
          </p:cNvSpPr>
          <p:nvPr>
            <p:ph type="sldNum" sz="quarter" idx="12"/>
          </p:nvPr>
        </p:nvSpPr>
        <p:spPr/>
        <p:txBody>
          <a:bodyPr/>
          <a:lstStyle/>
          <a:p>
            <a:fld id="{3AF709D0-6125-4E69-AAA3-543C9C01CF4B}" type="slidenum">
              <a:rPr lang="en-US" smtClean="0"/>
              <a:t>64</a:t>
            </a:fld>
            <a:endParaRPr lang="en-US"/>
          </a:p>
        </p:txBody>
      </p:sp>
      <mc:AlternateContent xmlns:mc="http://schemas.openxmlformats.org/markup-compatibility/2006">
        <mc:Choice xmlns:p14="http://schemas.microsoft.com/office/powerpoint/2010/main" Requires="p14">
          <p:contentPart p14:bwMode="auto" r:id="rId8">
            <p14:nvContentPartPr>
              <p14:cNvPr id="4" name="Ink 3">
                <a:extLst>
                  <a:ext uri="{FF2B5EF4-FFF2-40B4-BE49-F238E27FC236}">
                    <a16:creationId xmlns:a16="http://schemas.microsoft.com/office/drawing/2014/main" id="{18BDE124-8BB7-4A62-A176-9414A649F092}"/>
                  </a:ext>
                </a:extLst>
              </p14:cNvPr>
              <p14:cNvContentPartPr/>
              <p14:nvPr/>
            </p14:nvContentPartPr>
            <p14:xfrm>
              <a:off x="6820200" y="2088360"/>
              <a:ext cx="1635480" cy="78480"/>
            </p14:xfrm>
          </p:contentPart>
        </mc:Choice>
        <mc:Fallback>
          <p:pic>
            <p:nvPicPr>
              <p:cNvPr id="4" name="Ink 3">
                <a:extLst>
                  <a:ext uri="{FF2B5EF4-FFF2-40B4-BE49-F238E27FC236}">
                    <a16:creationId xmlns:a16="http://schemas.microsoft.com/office/drawing/2014/main" id="{18BDE124-8BB7-4A62-A176-9414A649F092}"/>
                  </a:ext>
                </a:extLst>
              </p:cNvPr>
              <p:cNvPicPr/>
              <p:nvPr/>
            </p:nvPicPr>
            <p:blipFill>
              <a:blip r:embed="rId9"/>
              <a:stretch>
                <a:fillRect/>
              </a:stretch>
            </p:blipFill>
            <p:spPr>
              <a:xfrm>
                <a:off x="6810840" y="2079000"/>
                <a:ext cx="1654200" cy="97200"/>
              </a:xfrm>
              <a:prstGeom prst="rect">
                <a:avLst/>
              </a:prstGeom>
            </p:spPr>
          </p:pic>
        </mc:Fallback>
      </mc:AlternateContent>
    </p:spTree>
    <p:extLst>
      <p:ext uri="{BB962C8B-B14F-4D97-AF65-F5344CB8AC3E}">
        <p14:creationId xmlns:p14="http://schemas.microsoft.com/office/powerpoint/2010/main" val="2869130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NNs to Convolutional NNs</a:t>
            </a:r>
          </a:p>
        </p:txBody>
      </p:sp>
      <p:sp>
        <p:nvSpPr>
          <p:cNvPr id="3" name="Content Placeholder 2"/>
          <p:cNvSpPr>
            <a:spLocks noGrp="1"/>
          </p:cNvSpPr>
          <p:nvPr>
            <p:ph idx="1"/>
          </p:nvPr>
        </p:nvSpPr>
        <p:spPr/>
        <p:txBody>
          <a:bodyPr/>
          <a:lstStyle/>
          <a:p>
            <a:r>
              <a:rPr lang="en-US" dirty="0"/>
              <a:t>Local connectivity</a:t>
            </a:r>
          </a:p>
          <a:p>
            <a:r>
              <a:rPr lang="en-US" dirty="0"/>
              <a:t>Shared (“tied”) weights</a:t>
            </a:r>
          </a:p>
          <a:p>
            <a:r>
              <a:rPr lang="en-US" dirty="0"/>
              <a:t>Multiple feature maps</a:t>
            </a:r>
          </a:p>
          <a:p>
            <a:r>
              <a:rPr lang="en-US" dirty="0"/>
              <a:t>Pooling</a:t>
            </a:r>
          </a:p>
        </p:txBody>
      </p:sp>
      <p:sp>
        <p:nvSpPr>
          <p:cNvPr id="4" name="Slide Number Placeholder 3"/>
          <p:cNvSpPr>
            <a:spLocks noGrp="1"/>
          </p:cNvSpPr>
          <p:nvPr>
            <p:ph type="sldNum" sz="quarter" idx="12"/>
          </p:nvPr>
        </p:nvSpPr>
        <p:spPr/>
        <p:txBody>
          <a:bodyPr/>
          <a:lstStyle/>
          <a:p>
            <a:fld id="{3AF709D0-6125-4E69-AAA3-543C9C01CF4B}" type="slidenum">
              <a:rPr lang="en-US" smtClean="0"/>
              <a:t>65</a:t>
            </a:fld>
            <a:endParaRPr lang="en-US"/>
          </a:p>
        </p:txBody>
      </p:sp>
    </p:spTree>
    <p:extLst>
      <p:ext uri="{BB962C8B-B14F-4D97-AF65-F5344CB8AC3E}">
        <p14:creationId xmlns:p14="http://schemas.microsoft.com/office/powerpoint/2010/main" val="1826846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a:t>Each green unit is only connected to (3)</a:t>
            </a:r>
            <a:br>
              <a:rPr lang="en-US" sz="2200" dirty="0"/>
            </a:br>
            <a:r>
              <a:rPr lang="en-US" sz="2200" b="1" dirty="0"/>
              <a:t>neighboring </a:t>
            </a:r>
            <a:r>
              <a:rPr lang="en-US" sz="2200" dirty="0"/>
              <a:t>blue units</a:t>
            </a:r>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a:t>compare</a:t>
            </a:r>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35"/>
          <p:cNvSpPr>
            <a:spLocks noGrp="1"/>
          </p:cNvSpPr>
          <p:nvPr>
            <p:ph type="sldNum" sz="quarter" idx="12"/>
          </p:nvPr>
        </p:nvSpPr>
        <p:spPr/>
        <p:txBody>
          <a:bodyPr/>
          <a:lstStyle/>
          <a:p>
            <a:fld id="{3AF709D0-6125-4E69-AAA3-543C9C01CF4B}" type="slidenum">
              <a:rPr lang="en-US" smtClean="0"/>
              <a:t>66</a:t>
            </a:fld>
            <a:endParaRPr lang="en-US"/>
          </a:p>
        </p:txBody>
      </p:sp>
    </p:spTree>
    <p:extLst>
      <p:ext uri="{BB962C8B-B14F-4D97-AF65-F5344CB8AC3E}">
        <p14:creationId xmlns:p14="http://schemas.microsoft.com/office/powerpoint/2010/main" val="15633477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p:cNvSpPr>
            <a:spLocks noGrp="1"/>
          </p:cNvSpPr>
          <p:nvPr>
            <p:ph type="sldNum" sz="quarter" idx="12"/>
          </p:nvPr>
        </p:nvSpPr>
        <p:spPr/>
        <p:txBody>
          <a:bodyPr/>
          <a:lstStyle/>
          <a:p>
            <a:fld id="{3AF709D0-6125-4E69-AAA3-543C9C01CF4B}" type="slidenum">
              <a:rPr lang="en-US" smtClean="0"/>
              <a:t>67</a:t>
            </a:fld>
            <a:endParaRPr lang="en-US"/>
          </a:p>
        </p:txBody>
      </p:sp>
      <mc:AlternateContent xmlns:mc="http://schemas.openxmlformats.org/markup-compatibility/2006">
        <mc:Choice xmlns:p14="http://schemas.microsoft.com/office/powerpoint/2010/main" Requires="p14">
          <p:contentPart p14:bwMode="auto" r:id="rId9">
            <p14:nvContentPartPr>
              <p14:cNvPr id="40" name="Ink 39">
                <a:extLst>
                  <a:ext uri="{FF2B5EF4-FFF2-40B4-BE49-F238E27FC236}">
                    <a16:creationId xmlns:a16="http://schemas.microsoft.com/office/drawing/2014/main" id="{6587B9E5-C49D-452C-B1F7-A40B69EC132A}"/>
                  </a:ext>
                </a:extLst>
              </p14:cNvPr>
              <p14:cNvContentPartPr/>
              <p14:nvPr/>
            </p14:nvContentPartPr>
            <p14:xfrm>
              <a:off x="1440000" y="2879640"/>
              <a:ext cx="574200" cy="3097440"/>
            </p14:xfrm>
          </p:contentPart>
        </mc:Choice>
        <mc:Fallback>
          <p:pic>
            <p:nvPicPr>
              <p:cNvPr id="40" name="Ink 39">
                <a:extLst>
                  <a:ext uri="{FF2B5EF4-FFF2-40B4-BE49-F238E27FC236}">
                    <a16:creationId xmlns:a16="http://schemas.microsoft.com/office/drawing/2014/main" id="{6587B9E5-C49D-452C-B1F7-A40B69EC132A}"/>
                  </a:ext>
                </a:extLst>
              </p:cNvPr>
              <p:cNvPicPr/>
              <p:nvPr/>
            </p:nvPicPr>
            <p:blipFill>
              <a:blip r:embed="rId10"/>
              <a:stretch>
                <a:fillRect/>
              </a:stretch>
            </p:blipFill>
            <p:spPr>
              <a:xfrm>
                <a:off x="1430640" y="2870280"/>
                <a:ext cx="592920" cy="3116160"/>
              </a:xfrm>
              <a:prstGeom prst="rect">
                <a:avLst/>
              </a:prstGeom>
            </p:spPr>
          </p:pic>
        </mc:Fallback>
      </mc:AlternateContent>
    </p:spTree>
    <p:extLst>
      <p:ext uri="{BB962C8B-B14F-4D97-AF65-F5344CB8AC3E}">
        <p14:creationId xmlns:p14="http://schemas.microsoft.com/office/powerpoint/2010/main" val="19401606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2" name="Slide Number Placeholder 11"/>
          <p:cNvSpPr>
            <a:spLocks noGrp="1"/>
          </p:cNvSpPr>
          <p:nvPr>
            <p:ph type="sldNum" sz="quarter" idx="12"/>
          </p:nvPr>
        </p:nvSpPr>
        <p:spPr/>
        <p:txBody>
          <a:bodyPr/>
          <a:lstStyle/>
          <a:p>
            <a:fld id="{3AF709D0-6125-4E69-AAA3-543C9C01CF4B}" type="slidenum">
              <a:rPr lang="en-US" smtClean="0"/>
              <a:t>68</a:t>
            </a:fld>
            <a:endParaRPr lang="en-US"/>
          </a:p>
        </p:txBody>
      </p:sp>
    </p:spTree>
    <p:extLst>
      <p:ext uri="{BB962C8B-B14F-4D97-AF65-F5344CB8AC3E}">
        <p14:creationId xmlns:p14="http://schemas.microsoft.com/office/powerpoint/2010/main" val="19203488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69</a:t>
            </a:fld>
            <a:endParaRPr lang="en-US"/>
          </a:p>
        </p:txBody>
      </p:sp>
    </p:spTree>
    <p:extLst>
      <p:ext uri="{BB962C8B-B14F-4D97-AF65-F5344CB8AC3E}">
        <p14:creationId xmlns:p14="http://schemas.microsoft.com/office/powerpoint/2010/main" val="2767947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70</a:t>
            </a:fld>
            <a:endParaRPr lang="en-US"/>
          </a:p>
        </p:txBody>
      </p:sp>
    </p:spTree>
    <p:extLst>
      <p:ext uri="{BB962C8B-B14F-4D97-AF65-F5344CB8AC3E}">
        <p14:creationId xmlns:p14="http://schemas.microsoft.com/office/powerpoint/2010/main" val="3986950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71</a:t>
            </a:fld>
            <a:endParaRPr lang="en-US"/>
          </a:p>
        </p:txBody>
      </p:sp>
    </p:spTree>
    <p:extLst>
      <p:ext uri="{BB962C8B-B14F-4D97-AF65-F5344CB8AC3E}">
        <p14:creationId xmlns:p14="http://schemas.microsoft.com/office/powerpoint/2010/main" val="1074253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72</a:t>
            </a:fld>
            <a:endParaRPr lang="en-US"/>
          </a:p>
        </p:txBody>
      </p:sp>
    </p:spTree>
    <p:extLst>
      <p:ext uri="{BB962C8B-B14F-4D97-AF65-F5344CB8AC3E}">
        <p14:creationId xmlns:p14="http://schemas.microsoft.com/office/powerpoint/2010/main" val="3248126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a:t>All orange units compute the </a:t>
            </a:r>
            <a:r>
              <a:rPr lang="en-US" sz="2200" b="1" dirty="0"/>
              <a:t>same function</a:t>
            </a:r>
            <a:br>
              <a:rPr lang="en-US" sz="2200" dirty="0"/>
            </a:br>
            <a:r>
              <a:rPr lang="en-US" sz="2200" dirty="0"/>
              <a:t>but with a </a:t>
            </a:r>
            <a:r>
              <a:rPr lang="en-US" sz="2200" b="1" dirty="0"/>
              <a:t>different input windows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Orange and green units </a:t>
            </a:r>
            <a:r>
              <a:rPr lang="en-US" sz="2200" b="1" dirty="0"/>
              <a:t>compute </a:t>
            </a:r>
            <a:br>
              <a:rPr lang="en-US" sz="2200" b="1" dirty="0"/>
            </a:br>
            <a:r>
              <a:rPr lang="en-US" sz="2200" b="1" dirty="0"/>
              <a:t>different functions</a:t>
            </a:r>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a:solidFill>
                  <a:srgbClr val="C00000"/>
                </a:solidFill>
              </a:rPr>
              <a:t>Feature map 1</a:t>
            </a:r>
          </a:p>
          <a:p>
            <a:r>
              <a:rPr lang="en-US" dirty="0"/>
              <a:t>(array of green</a:t>
            </a:r>
          </a:p>
          <a:p>
            <a:r>
              <a:rPr lang="en-US" dirty="0"/>
              <a:t> units)</a:t>
            </a:r>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a:solidFill>
                  <a:srgbClr val="C00000"/>
                </a:solidFill>
              </a:rPr>
              <a:t>Feature map 2</a:t>
            </a:r>
          </a:p>
          <a:p>
            <a:r>
              <a:rPr lang="en-US" dirty="0"/>
              <a:t>(array of orange</a:t>
            </a:r>
          </a:p>
          <a:p>
            <a:r>
              <a:rPr lang="en-US" dirty="0"/>
              <a:t> units)</a:t>
            </a:r>
          </a:p>
        </p:txBody>
      </p:sp>
      <p:sp>
        <p:nvSpPr>
          <p:cNvPr id="32" name="Slide Number Placeholder 31"/>
          <p:cNvSpPr>
            <a:spLocks noGrp="1"/>
          </p:cNvSpPr>
          <p:nvPr>
            <p:ph type="sldNum" sz="quarter" idx="12"/>
          </p:nvPr>
        </p:nvSpPr>
        <p:spPr/>
        <p:txBody>
          <a:bodyPr/>
          <a:lstStyle/>
          <a:p>
            <a:fld id="{3AF709D0-6125-4E69-AAA3-543C9C01CF4B}" type="slidenum">
              <a:rPr lang="en-US" smtClean="0"/>
              <a:t>73</a:t>
            </a:fld>
            <a:endParaRPr lang="en-US"/>
          </a:p>
        </p:txBody>
      </p:sp>
    </p:spTree>
    <p:extLst>
      <p:ext uri="{BB962C8B-B14F-4D97-AF65-F5344CB8AC3E}">
        <p14:creationId xmlns:p14="http://schemas.microsoft.com/office/powerpoint/2010/main" val="7646293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Pooling (</a:t>
            </a:r>
            <a:r>
              <a:rPr lang="en-US" dirty="0">
                <a:solidFill>
                  <a:srgbClr val="C00000"/>
                </a:solidFill>
              </a:rPr>
              <a:t>max</a:t>
            </a:r>
            <a:r>
              <a:rPr lang="en-US" dirty="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4283993" cy="1477328"/>
          </a:xfrm>
          <a:prstGeom prst="rect">
            <a:avLst/>
          </a:prstGeom>
          <a:noFill/>
        </p:spPr>
        <p:txBody>
          <a:bodyPr wrap="none" rtlCol="0">
            <a:spAutoFit/>
          </a:bodyPr>
          <a:lstStyle/>
          <a:p>
            <a:pPr marL="285750" indent="-285750">
              <a:buFont typeface="Arial" panose="020B0604020202020204" pitchFamily="34" charset="0"/>
              <a:buChar char="•"/>
            </a:pPr>
            <a:r>
              <a:rPr lang="en-US" dirty="0"/>
              <a:t>Pooling area (how much to pool): 2 units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Pooling stride (how far to move): 2 units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Subsamples </a:t>
            </a:r>
            <a:r>
              <a:rPr lang="en-US" dirty="0"/>
              <a:t>feature maps</a:t>
            </a:r>
          </a:p>
        </p:txBody>
      </p:sp>
      <p:sp>
        <p:nvSpPr>
          <p:cNvPr id="10" name="Slide Number Placeholder 9"/>
          <p:cNvSpPr>
            <a:spLocks noGrp="1"/>
          </p:cNvSpPr>
          <p:nvPr>
            <p:ph type="sldNum" sz="quarter" idx="12"/>
          </p:nvPr>
        </p:nvSpPr>
        <p:spPr/>
        <p:txBody>
          <a:bodyPr/>
          <a:lstStyle/>
          <a:p>
            <a:fld id="{3AF709D0-6125-4E69-AAA3-543C9C01CF4B}" type="slidenum">
              <a:rPr lang="en-US" smtClean="0"/>
              <a:t>74</a:t>
            </a:fld>
            <a:endParaRPr lang="en-US"/>
          </a:p>
        </p:txBody>
      </p:sp>
      <mc:AlternateContent xmlns:mc="http://schemas.openxmlformats.org/markup-compatibility/2006">
        <mc:Choice xmlns:p14="http://schemas.microsoft.com/office/powerpoint/2010/main" Requires="p14">
          <p:contentPart p14:bwMode="auto" r:id="rId2">
            <p14:nvContentPartPr>
              <p14:cNvPr id="12" name="Ink 11">
                <a:extLst>
                  <a:ext uri="{FF2B5EF4-FFF2-40B4-BE49-F238E27FC236}">
                    <a16:creationId xmlns:a16="http://schemas.microsoft.com/office/drawing/2014/main" id="{412DBAAD-4C9B-4188-8B7E-40D71394D2F9}"/>
                  </a:ext>
                </a:extLst>
              </p14:cNvPr>
              <p14:cNvContentPartPr/>
              <p14:nvPr/>
            </p14:nvContentPartPr>
            <p14:xfrm>
              <a:off x="2725920" y="3079800"/>
              <a:ext cx="3420720" cy="1967760"/>
            </p14:xfrm>
          </p:contentPart>
        </mc:Choice>
        <mc:Fallback>
          <p:pic>
            <p:nvPicPr>
              <p:cNvPr id="12" name="Ink 11">
                <a:extLst>
                  <a:ext uri="{FF2B5EF4-FFF2-40B4-BE49-F238E27FC236}">
                    <a16:creationId xmlns:a16="http://schemas.microsoft.com/office/drawing/2014/main" id="{412DBAAD-4C9B-4188-8B7E-40D71394D2F9}"/>
                  </a:ext>
                </a:extLst>
              </p:cNvPr>
              <p:cNvPicPr/>
              <p:nvPr/>
            </p:nvPicPr>
            <p:blipFill>
              <a:blip r:embed="rId3"/>
              <a:stretch>
                <a:fillRect/>
              </a:stretch>
            </p:blipFill>
            <p:spPr>
              <a:xfrm>
                <a:off x="2716560" y="3070440"/>
                <a:ext cx="3439440" cy="1986480"/>
              </a:xfrm>
              <a:prstGeom prst="rect">
                <a:avLst/>
              </a:prstGeom>
            </p:spPr>
          </p:pic>
        </mc:Fallback>
      </mc:AlternateContent>
    </p:spTree>
    <p:extLst>
      <p:ext uri="{BB962C8B-B14F-4D97-AF65-F5344CB8AC3E}">
        <p14:creationId xmlns:p14="http://schemas.microsoft.com/office/powerpoint/2010/main" val="4076693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Image</a:t>
            </a: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Pooling</a:t>
              </a: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Convolution</a:t>
              </a: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a:t>2D input</a:t>
            </a:r>
          </a:p>
        </p:txBody>
      </p:sp>
      <p:sp>
        <p:nvSpPr>
          <p:cNvPr id="4" name="Slide Number Placeholder 3"/>
          <p:cNvSpPr>
            <a:spLocks noGrp="1"/>
          </p:cNvSpPr>
          <p:nvPr>
            <p:ph type="sldNum" sz="quarter" idx="12"/>
          </p:nvPr>
        </p:nvSpPr>
        <p:spPr/>
        <p:txBody>
          <a:bodyPr/>
          <a:lstStyle/>
          <a:p>
            <a:fld id="{3AF709D0-6125-4E69-AAA3-543C9C01CF4B}" type="slidenum">
              <a:rPr lang="en-US" smtClean="0"/>
              <a:t>75</a:t>
            </a:fld>
            <a:endParaRPr lang="en-US"/>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perspective – 1980</a:t>
            </a:r>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a:t>Hubel and Wiesel</a:t>
            </a:r>
          </a:p>
          <a:p>
            <a:r>
              <a:rPr lang="en-US" dirty="0"/>
              <a:t>1962</a:t>
            </a:r>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a:solidFill>
                  <a:srgbClr val="C00000"/>
                </a:solidFill>
              </a:rPr>
              <a:t>Included basic ingredients of </a:t>
            </a:r>
            <a:r>
              <a:rPr lang="en-US" sz="2200" dirty="0" err="1">
                <a:solidFill>
                  <a:srgbClr val="C00000"/>
                </a:solidFill>
              </a:rPr>
              <a:t>ConvNets</a:t>
            </a:r>
            <a:r>
              <a:rPr lang="en-US" sz="2200" dirty="0">
                <a:solidFill>
                  <a:srgbClr val="C00000"/>
                </a:solidFill>
              </a:rPr>
              <a:t>, but no supervised learning algorithm</a:t>
            </a:r>
          </a:p>
        </p:txBody>
      </p:sp>
      <p:sp>
        <p:nvSpPr>
          <p:cNvPr id="4" name="Slide Number Placeholder 3"/>
          <p:cNvSpPr>
            <a:spLocks noGrp="1"/>
          </p:cNvSpPr>
          <p:nvPr>
            <p:ph type="sldNum" sz="quarter" idx="12"/>
          </p:nvPr>
        </p:nvSpPr>
        <p:spPr/>
        <p:txBody>
          <a:bodyPr/>
          <a:lstStyle/>
          <a:p>
            <a:fld id="{3AF709D0-6125-4E69-AAA3-543C9C01CF4B}" type="slidenum">
              <a:rPr lang="en-US" smtClean="0"/>
              <a:t>76</a:t>
            </a:fld>
            <a:endParaRPr lang="en-US"/>
          </a:p>
        </p:txBody>
      </p:sp>
    </p:spTree>
    <p:extLst>
      <p:ext uri="{BB962C8B-B14F-4D97-AF65-F5344CB8AC3E}">
        <p14:creationId xmlns:p14="http://schemas.microsoft.com/office/powerpoint/2010/main" val="14845441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 – 1986</a:t>
            </a:r>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a:solidFill>
                  <a:srgbClr val="C00000"/>
                </a:solidFill>
              </a:rPr>
              <a:t>Early demonstration that error </a:t>
            </a:r>
            <a:r>
              <a:rPr lang="en-US" sz="2200" dirty="0" err="1">
                <a:solidFill>
                  <a:srgbClr val="C00000"/>
                </a:solidFill>
              </a:rPr>
              <a:t>backpropagation</a:t>
            </a:r>
            <a:r>
              <a:rPr lang="en-US" sz="2200" dirty="0">
                <a:solidFill>
                  <a:srgbClr val="C00000"/>
                </a:solidFill>
              </a:rPr>
              <a:t> can be used</a:t>
            </a:r>
          </a:p>
          <a:p>
            <a:r>
              <a:rPr lang="en-US" sz="2200" dirty="0">
                <a:solidFill>
                  <a:srgbClr val="C00000"/>
                </a:solidFill>
              </a:rPr>
              <a:t>for supervised training of neural nets (including </a:t>
            </a:r>
            <a:r>
              <a:rPr lang="en-US" sz="2200" dirty="0" err="1">
                <a:solidFill>
                  <a:srgbClr val="C00000"/>
                </a:solidFill>
              </a:rPr>
              <a:t>ConvNets</a:t>
            </a:r>
            <a:r>
              <a:rPr lang="en-US" sz="2200" dirty="0">
                <a:solidFill>
                  <a:srgbClr val="C00000"/>
                </a:solidFill>
              </a:rPr>
              <a:t>)</a:t>
            </a: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a:t>Gradient descent training with error </a:t>
            </a:r>
            <a:r>
              <a:rPr lang="en-US" sz="2200" dirty="0" err="1"/>
              <a:t>backpropagation</a:t>
            </a:r>
            <a:endParaRPr lang="en-US" sz="2200" dirty="0"/>
          </a:p>
        </p:txBody>
      </p:sp>
      <p:sp>
        <p:nvSpPr>
          <p:cNvPr id="6" name="Slide Number Placeholder 5"/>
          <p:cNvSpPr>
            <a:spLocks noGrp="1"/>
          </p:cNvSpPr>
          <p:nvPr>
            <p:ph type="sldNum" sz="quarter" idx="12"/>
          </p:nvPr>
        </p:nvSpPr>
        <p:spPr/>
        <p:txBody>
          <a:bodyPr/>
          <a:lstStyle/>
          <a:p>
            <a:fld id="{3AF709D0-6125-4E69-AAA3-543C9C01CF4B}" type="slidenum">
              <a:rPr lang="en-US" smtClean="0"/>
              <a:t>77</a:t>
            </a:fld>
            <a:endParaRPr lang="en-US"/>
          </a:p>
        </p:txBody>
      </p:sp>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4B07B4CE-68C6-46CF-8C7B-D67A09EDC7E2}"/>
                  </a:ext>
                </a:extLst>
              </p14:cNvPr>
              <p14:cNvContentPartPr/>
              <p14:nvPr/>
            </p14:nvContentPartPr>
            <p14:xfrm>
              <a:off x="4434480" y="4308480"/>
              <a:ext cx="912960" cy="70200"/>
            </p14:xfrm>
          </p:contentPart>
        </mc:Choice>
        <mc:Fallback>
          <p:pic>
            <p:nvPicPr>
              <p:cNvPr id="7" name="Ink 6">
                <a:extLst>
                  <a:ext uri="{FF2B5EF4-FFF2-40B4-BE49-F238E27FC236}">
                    <a16:creationId xmlns:a16="http://schemas.microsoft.com/office/drawing/2014/main" id="{4B07B4CE-68C6-46CF-8C7B-D67A09EDC7E2}"/>
                  </a:ext>
                </a:extLst>
              </p:cNvPr>
              <p:cNvPicPr/>
              <p:nvPr/>
            </p:nvPicPr>
            <p:blipFill>
              <a:blip r:embed="rId4"/>
              <a:stretch>
                <a:fillRect/>
              </a:stretch>
            </p:blipFill>
            <p:spPr>
              <a:xfrm>
                <a:off x="4425120" y="4299120"/>
                <a:ext cx="931680" cy="88920"/>
              </a:xfrm>
              <a:prstGeom prst="rect">
                <a:avLst/>
              </a:prstGeom>
            </p:spPr>
          </p:pic>
        </mc:Fallback>
      </mc:AlternateContent>
    </p:spTree>
    <p:extLst>
      <p:ext uri="{BB962C8B-B14F-4D97-AF65-F5344CB8AC3E}">
        <p14:creationId xmlns:p14="http://schemas.microsoft.com/office/powerpoint/2010/main" val="7686968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a:t>1989</a:t>
            </a:r>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a:t>Backpropagation</a:t>
            </a:r>
            <a:r>
              <a:rPr lang="en-US" sz="2000" b="1" dirty="0"/>
              <a:t> applied to handwritten zip code recognition</a:t>
            </a:r>
            <a:r>
              <a:rPr lang="en-US" dirty="0"/>
              <a:t>, </a:t>
            </a:r>
            <a:r>
              <a:rPr lang="en-US" dirty="0" err="1"/>
              <a:t>Lecun</a:t>
            </a:r>
            <a:r>
              <a:rPr lang="en-US" dirty="0"/>
              <a:t> et al., 1989</a:t>
            </a:r>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
        <p:nvSpPr>
          <p:cNvPr id="5" name="Slide Number Placeholder 4"/>
          <p:cNvSpPr>
            <a:spLocks noGrp="1"/>
          </p:cNvSpPr>
          <p:nvPr>
            <p:ph type="sldNum" sz="quarter" idx="12"/>
          </p:nvPr>
        </p:nvSpPr>
        <p:spPr/>
        <p:txBody>
          <a:bodyPr/>
          <a:lstStyle/>
          <a:p>
            <a:fld id="{3AF709D0-6125-4E69-AAA3-543C9C01CF4B}" type="slidenum">
              <a:rPr lang="en-US" smtClean="0"/>
              <a:t>78</a:t>
            </a:fld>
            <a:endParaRPr lang="en-US"/>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C48CC200-9B36-4BFE-85F2-578EA9F9EFCD}"/>
                  </a:ext>
                </a:extLst>
              </p14:cNvPr>
              <p14:cNvContentPartPr/>
              <p14:nvPr/>
            </p14:nvContentPartPr>
            <p14:xfrm>
              <a:off x="1185120" y="5884920"/>
              <a:ext cx="1391040" cy="651240"/>
            </p14:xfrm>
          </p:contentPart>
        </mc:Choice>
        <mc:Fallback>
          <p:pic>
            <p:nvPicPr>
              <p:cNvPr id="6" name="Ink 5">
                <a:extLst>
                  <a:ext uri="{FF2B5EF4-FFF2-40B4-BE49-F238E27FC236}">
                    <a16:creationId xmlns:a16="http://schemas.microsoft.com/office/drawing/2014/main" id="{C48CC200-9B36-4BFE-85F2-578EA9F9EFCD}"/>
                  </a:ext>
                </a:extLst>
              </p:cNvPr>
              <p:cNvPicPr/>
              <p:nvPr/>
            </p:nvPicPr>
            <p:blipFill>
              <a:blip r:embed="rId4"/>
              <a:stretch>
                <a:fillRect/>
              </a:stretch>
            </p:blipFill>
            <p:spPr>
              <a:xfrm>
                <a:off x="1175760" y="5875560"/>
                <a:ext cx="1409760" cy="669960"/>
              </a:xfrm>
              <a:prstGeom prst="rect">
                <a:avLst/>
              </a:prstGeom>
            </p:spPr>
          </p:pic>
        </mc:Fallback>
      </mc:AlternateContent>
    </p:spTree>
    <p:extLst>
      <p:ext uri="{BB962C8B-B14F-4D97-AF65-F5344CB8AC3E}">
        <p14:creationId xmlns:p14="http://schemas.microsoft.com/office/powerpoint/2010/main" val="41571109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err="1"/>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a:t>Gradient-Based Learning Applied to Document Recognition</a:t>
            </a:r>
            <a:r>
              <a:rPr lang="en-US" dirty="0"/>
              <a:t>, </a:t>
            </a:r>
          </a:p>
          <a:p>
            <a:r>
              <a:rPr lang="en-US" dirty="0" err="1"/>
              <a:t>Lecun</a:t>
            </a:r>
            <a:r>
              <a:rPr lang="en-US" dirty="0"/>
              <a:t> et al., 1998</a:t>
            </a:r>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Slide Number Placeholder 2"/>
          <p:cNvSpPr>
            <a:spLocks noGrp="1"/>
          </p:cNvSpPr>
          <p:nvPr>
            <p:ph type="sldNum" sz="quarter" idx="12"/>
          </p:nvPr>
        </p:nvSpPr>
        <p:spPr/>
        <p:txBody>
          <a:bodyPr/>
          <a:lstStyle/>
          <a:p>
            <a:fld id="{3AF709D0-6125-4E69-AAA3-543C9C01CF4B}" type="slidenum">
              <a:rPr lang="en-US" smtClean="0"/>
              <a:t>79</a:t>
            </a:fld>
            <a:endParaRPr lang="en-US"/>
          </a:p>
        </p:txBody>
      </p:sp>
    </p:spTree>
    <p:extLst>
      <p:ext uri="{BB962C8B-B14F-4D97-AF65-F5344CB8AC3E}">
        <p14:creationId xmlns:p14="http://schemas.microsoft.com/office/powerpoint/2010/main" val="252396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idea of “deep learning”</a:t>
            </a:r>
          </a:p>
        </p:txBody>
      </p:sp>
      <p:sp>
        <p:nvSpPr>
          <p:cNvPr id="3" name="Content Placeholder 2"/>
          <p:cNvSpPr>
            <a:spLocks noGrp="1"/>
          </p:cNvSpPr>
          <p:nvPr>
            <p:ph idx="1"/>
          </p:nvPr>
        </p:nvSpPr>
        <p:spPr/>
        <p:txBody>
          <a:bodyPr/>
          <a:lstStyle/>
          <a:p>
            <a:r>
              <a:rPr lang="en-US" dirty="0"/>
              <a:t>Input: the “</a:t>
            </a:r>
            <a:r>
              <a:rPr lang="en-US" i="1" dirty="0"/>
              <a:t>raw</a:t>
            </a:r>
            <a:r>
              <a:rPr lang="en-US" dirty="0"/>
              <a:t>” signal (image, waveform, …)</a:t>
            </a:r>
          </a:p>
          <a:p>
            <a:endParaRPr lang="en-US" dirty="0"/>
          </a:p>
          <a:p>
            <a:r>
              <a:rPr lang="en-US" dirty="0"/>
              <a:t>Features: hierarchy of features is </a:t>
            </a:r>
            <a:r>
              <a:rPr lang="en-US" i="1" dirty="0"/>
              <a:t>learned </a:t>
            </a:r>
            <a:r>
              <a:rPr lang="en-US" dirty="0"/>
              <a:t>from the raw input</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80</a:t>
            </a:fld>
            <a:endParaRPr lang="en-US"/>
          </a:p>
        </p:txBody>
      </p:sp>
    </p:spTree>
    <p:extLst>
      <p:ext uri="{BB962C8B-B14F-4D97-AF65-F5344CB8AC3E}">
        <p14:creationId xmlns:p14="http://schemas.microsoft.com/office/powerpoint/2010/main" val="18030435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since the 1980s?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dirty="0">
                    <a:solidFill>
                      <a:srgbClr val="C00000"/>
                    </a:solidFill>
                  </a:rPr>
                  <a:t>More layers</a:t>
                </a:r>
              </a:p>
              <a:p>
                <a:pPr lvl="1"/>
                <a:r>
                  <a:rPr lang="en-US" dirty="0"/>
                  <a:t>LeNet-3 and LeNet-5 had 3 and 5 learnable layers</a:t>
                </a:r>
              </a:p>
              <a:p>
                <a:pPr lvl="1"/>
                <a:r>
                  <a:rPr lang="en-US" dirty="0"/>
                  <a:t>Current models have 8 – 20+</a:t>
                </a:r>
              </a:p>
              <a:p>
                <a:r>
                  <a:rPr lang="en-US" dirty="0"/>
                  <a:t>“</a:t>
                </a:r>
                <a:r>
                  <a:rPr lang="en-US" dirty="0" err="1">
                    <a:solidFill>
                      <a:srgbClr val="C00000"/>
                    </a:solidFill>
                  </a:rPr>
                  <a:t>ReLU</a:t>
                </a:r>
                <a:r>
                  <a:rPr lang="en-US" dirty="0"/>
                  <a:t>” non-</a:t>
                </a:r>
                <a:r>
                  <a:rPr lang="en-US" dirty="0" err="1"/>
                  <a:t>linearities</a:t>
                </a:r>
                <a:r>
                  <a:rPr lang="en-US" dirty="0"/>
                  <a:t> (Rectified Linear Unit)</a:t>
                </a:r>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a:p>
              <a:p>
                <a:pPr lvl="1"/>
                <a:r>
                  <a:rPr lang="en-US" dirty="0"/>
                  <a:t>Gradient doesn’t vanish</a:t>
                </a:r>
              </a:p>
              <a:p>
                <a:r>
                  <a:rPr lang="en-US" dirty="0"/>
                  <a:t>“</a:t>
                </a:r>
                <a:r>
                  <a:rPr lang="en-US" dirty="0">
                    <a:solidFill>
                      <a:srgbClr val="C00000"/>
                    </a:solidFill>
                  </a:rPr>
                  <a:t>Dropout</a:t>
                </a:r>
                <a:r>
                  <a:rPr lang="en-US" dirty="0"/>
                  <a:t>” regularization (randomly selects neurons to remove during training epochs, reduces overfitting)</a:t>
                </a:r>
              </a:p>
              <a:p>
                <a:r>
                  <a:rPr lang="en-US" dirty="0">
                    <a:solidFill>
                      <a:srgbClr val="C00000"/>
                    </a:solidFill>
                  </a:rPr>
                  <a:t>Fast GPU implementations</a:t>
                </a:r>
              </a:p>
              <a:p>
                <a:r>
                  <a:rPr lang="en-US" dirty="0">
                    <a:solidFill>
                      <a:srgbClr val="C00000"/>
                    </a:solidFill>
                  </a:rPr>
                  <a:t>More data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59" t="-2101" r="-77" b="-280"/>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AF709D0-6125-4E69-AAA3-543C9C01CF4B}" type="slidenum">
              <a:rPr lang="en-US" smtClean="0"/>
              <a:t>81</a:t>
            </a:fld>
            <a:endParaRPr lang="en-US"/>
          </a:p>
        </p:txBody>
      </p:sp>
    </p:spTree>
    <p:extLst>
      <p:ext uri="{BB962C8B-B14F-4D97-AF65-F5344CB8AC3E}">
        <p14:creationId xmlns:p14="http://schemas.microsoft.com/office/powerpoint/2010/main" val="10419385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a:t>
            </a:r>
          </a:p>
        </p:txBody>
      </p:sp>
      <p:sp>
        <p:nvSpPr>
          <p:cNvPr id="3" name="Content Placeholder 2"/>
          <p:cNvSpPr>
            <a:spLocks noGrp="1"/>
          </p:cNvSpPr>
          <p:nvPr>
            <p:ph idx="1"/>
          </p:nvPr>
        </p:nvSpPr>
        <p:spPr/>
        <p:txBody>
          <a:bodyPr/>
          <a:lstStyle/>
          <a:p>
            <a:r>
              <a:rPr lang="en-US" dirty="0">
                <a:hlinkClick r:id="rId2"/>
              </a:rPr>
              <a:t>http://cs.stanford.edu/people/karpathy/convnetjs/demo/mnist.html</a:t>
            </a:r>
            <a:endParaRPr lang="en-US" dirty="0"/>
          </a:p>
          <a:p>
            <a:r>
              <a:rPr lang="en-US" dirty="0" err="1"/>
              <a:t>ConvNetJS</a:t>
            </a:r>
            <a:r>
              <a:rPr lang="en-US" dirty="0"/>
              <a:t> by Andrej </a:t>
            </a:r>
            <a:r>
              <a:rPr lang="en-US" dirty="0" err="1"/>
              <a:t>Karpathy</a:t>
            </a:r>
            <a:r>
              <a:rPr lang="en-US" dirty="0"/>
              <a:t> (Ph.D. student at Stanford)</a:t>
            </a:r>
          </a:p>
          <a:p>
            <a:pPr marL="0" indent="0">
              <a:buNone/>
            </a:pPr>
            <a:endParaRPr lang="en-US" dirty="0"/>
          </a:p>
          <a:p>
            <a:pPr marL="0" indent="0">
              <a:buNone/>
            </a:pPr>
            <a:r>
              <a:rPr lang="en-US" dirty="0"/>
              <a:t>Software libraries</a:t>
            </a:r>
          </a:p>
          <a:p>
            <a:r>
              <a:rPr lang="en-US" dirty="0" err="1"/>
              <a:t>Caffe</a:t>
            </a:r>
            <a:r>
              <a:rPr lang="en-US" dirty="0"/>
              <a:t> (C++, python, </a:t>
            </a:r>
            <a:r>
              <a:rPr lang="en-US" dirty="0" err="1"/>
              <a:t>matlab</a:t>
            </a:r>
            <a:r>
              <a:rPr lang="en-US" dirty="0"/>
              <a:t>)</a:t>
            </a:r>
          </a:p>
          <a:p>
            <a:r>
              <a:rPr lang="en-US" dirty="0"/>
              <a:t>Torch7 (C++, </a:t>
            </a:r>
            <a:r>
              <a:rPr lang="en-US" dirty="0" err="1"/>
              <a:t>lua</a:t>
            </a:r>
            <a:r>
              <a:rPr lang="en-US" dirty="0"/>
              <a:t>)</a:t>
            </a:r>
          </a:p>
          <a:p>
            <a:r>
              <a:rPr lang="en-US" dirty="0" err="1"/>
              <a:t>Theano</a:t>
            </a:r>
            <a:r>
              <a:rPr lang="en-US" dirty="0"/>
              <a:t> (python)</a:t>
            </a:r>
          </a:p>
        </p:txBody>
      </p:sp>
      <p:sp>
        <p:nvSpPr>
          <p:cNvPr id="4" name="Slide Number Placeholder 3"/>
          <p:cNvSpPr>
            <a:spLocks noGrp="1"/>
          </p:cNvSpPr>
          <p:nvPr>
            <p:ph type="sldNum" sz="quarter" idx="12"/>
          </p:nvPr>
        </p:nvSpPr>
        <p:spPr/>
        <p:txBody>
          <a:bodyPr/>
          <a:lstStyle/>
          <a:p>
            <a:fld id="{3AF709D0-6125-4E69-AAA3-543C9C01CF4B}" type="slidenum">
              <a:rPr lang="en-US" smtClean="0"/>
              <a:t>82</a:t>
            </a:fld>
            <a:endParaRPr lang="en-US"/>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A20E0CD1-6C97-4F5B-AE72-BE64280F33F0}"/>
                  </a:ext>
                </a:extLst>
              </p14:cNvPr>
              <p14:cNvContentPartPr/>
              <p14:nvPr/>
            </p14:nvContentPartPr>
            <p14:xfrm>
              <a:off x="3991320" y="5381640"/>
              <a:ext cx="1889640" cy="670680"/>
            </p14:xfrm>
          </p:contentPart>
        </mc:Choice>
        <mc:Fallback>
          <p:pic>
            <p:nvPicPr>
              <p:cNvPr id="5" name="Ink 4">
                <a:extLst>
                  <a:ext uri="{FF2B5EF4-FFF2-40B4-BE49-F238E27FC236}">
                    <a16:creationId xmlns:a16="http://schemas.microsoft.com/office/drawing/2014/main" id="{A20E0CD1-6C97-4F5B-AE72-BE64280F33F0}"/>
                  </a:ext>
                </a:extLst>
              </p:cNvPr>
              <p:cNvPicPr/>
              <p:nvPr/>
            </p:nvPicPr>
            <p:blipFill>
              <a:blip r:embed="rId4"/>
              <a:stretch>
                <a:fillRect/>
              </a:stretch>
            </p:blipFill>
            <p:spPr>
              <a:xfrm>
                <a:off x="3981960" y="5372280"/>
                <a:ext cx="1908360" cy="689400"/>
              </a:xfrm>
              <a:prstGeom prst="rect">
                <a:avLst/>
              </a:prstGeom>
            </p:spPr>
          </p:pic>
        </mc:Fallback>
      </mc:AlternateContent>
    </p:spTree>
    <p:extLst>
      <p:ext uri="{BB962C8B-B14F-4D97-AF65-F5344CB8AC3E}">
        <p14:creationId xmlns:p14="http://schemas.microsoft.com/office/powerpoint/2010/main" val="41604188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a:t>What else? </a:t>
            </a:r>
            <a:r>
              <a:rPr lang="en-US" dirty="0">
                <a:solidFill>
                  <a:srgbClr val="C00000"/>
                </a:solidFill>
              </a:rPr>
              <a:t>Object Proposals</a:t>
            </a:r>
          </a:p>
        </p:txBody>
      </p:sp>
      <p:sp>
        <p:nvSpPr>
          <p:cNvPr id="3" name="Content Placeholder 2"/>
          <p:cNvSpPr>
            <a:spLocks noGrp="1"/>
          </p:cNvSpPr>
          <p:nvPr>
            <p:ph idx="1"/>
          </p:nvPr>
        </p:nvSpPr>
        <p:spPr>
          <a:xfrm>
            <a:off x="628650" y="1058702"/>
            <a:ext cx="7886700" cy="5519079"/>
          </a:xfrm>
        </p:spPr>
        <p:txBody>
          <a:bodyPr>
            <a:normAutofit/>
          </a:bodyPr>
          <a:lstStyle/>
          <a:p>
            <a:r>
              <a:rPr lang="en-US" dirty="0"/>
              <a:t>Sliding window based object detection</a:t>
            </a:r>
          </a:p>
          <a:p>
            <a:endParaRPr lang="en-US" dirty="0"/>
          </a:p>
          <a:p>
            <a:endParaRPr lang="en-US" dirty="0"/>
          </a:p>
          <a:p>
            <a:endParaRPr lang="en-US" dirty="0"/>
          </a:p>
          <a:p>
            <a:endParaRPr lang="en-US" dirty="0"/>
          </a:p>
          <a:p>
            <a:r>
              <a:rPr lang="en-US" dirty="0"/>
              <a:t>Object proposals</a:t>
            </a:r>
          </a:p>
          <a:p>
            <a:pPr lvl="1"/>
            <a:r>
              <a:rPr lang="en-US" dirty="0"/>
              <a:t>Fast execution</a:t>
            </a:r>
          </a:p>
          <a:p>
            <a:pPr lvl="1"/>
            <a:r>
              <a:rPr lang="en-US" dirty="0"/>
              <a:t>High recall with low # of candidate boxes</a:t>
            </a:r>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a:t>Iterate 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
        <p:nvSpPr>
          <p:cNvPr id="7" name="Slide Number Placeholder 6"/>
          <p:cNvSpPr>
            <a:spLocks noGrp="1"/>
          </p:cNvSpPr>
          <p:nvPr>
            <p:ph type="sldNum" sz="quarter" idx="12"/>
          </p:nvPr>
        </p:nvSpPr>
        <p:spPr/>
        <p:txBody>
          <a:bodyPr/>
          <a:lstStyle/>
          <a:p>
            <a:fld id="{3AF709D0-6125-4E69-AAA3-543C9C01CF4B}" type="slidenum">
              <a:rPr lang="en-US" smtClean="0"/>
              <a:t>83</a:t>
            </a:fld>
            <a:endParaRPr lang="en-US"/>
          </a:p>
        </p:txBody>
      </p:sp>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D3B925F6-CC02-44D3-A009-B4DE06936FDD}"/>
                  </a:ext>
                </a:extLst>
              </p14:cNvPr>
              <p14:cNvContentPartPr/>
              <p14:nvPr/>
            </p14:nvContentPartPr>
            <p14:xfrm>
              <a:off x="3769920" y="4880880"/>
              <a:ext cx="1488600" cy="1285560"/>
            </p14:xfrm>
          </p:contentPart>
        </mc:Choice>
        <mc:Fallback>
          <p:pic>
            <p:nvPicPr>
              <p:cNvPr id="9" name="Ink 8">
                <a:extLst>
                  <a:ext uri="{FF2B5EF4-FFF2-40B4-BE49-F238E27FC236}">
                    <a16:creationId xmlns:a16="http://schemas.microsoft.com/office/drawing/2014/main" id="{D3B925F6-CC02-44D3-A009-B4DE06936FDD}"/>
                  </a:ext>
                </a:extLst>
              </p:cNvPr>
              <p:cNvPicPr/>
              <p:nvPr/>
            </p:nvPicPr>
            <p:blipFill>
              <a:blip r:embed="rId7"/>
              <a:stretch>
                <a:fillRect/>
              </a:stretch>
            </p:blipFill>
            <p:spPr>
              <a:xfrm>
                <a:off x="3760560" y="4871520"/>
                <a:ext cx="1507320" cy="1304280"/>
              </a:xfrm>
              <a:prstGeom prst="rect">
                <a:avLst/>
              </a:prstGeom>
            </p:spPr>
          </p:pic>
        </mc:Fallback>
      </mc:AlternateContent>
    </p:spTree>
    <p:extLst>
      <p:ext uri="{BB962C8B-B14F-4D97-AF65-F5344CB8AC3E}">
        <p14:creationId xmlns:p14="http://schemas.microsoft.com/office/powerpoint/2010/main" val="15843508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The number </a:t>
            </a:r>
            <a:r>
              <a:rPr lang="en-US"/>
              <a:t>of contours wholly </a:t>
            </a:r>
            <a:r>
              <a:rPr lang="en-US" dirty="0"/>
              <a:t>enclosed by a bounding box is indicative of </a:t>
            </a:r>
          </a:p>
          <a:p>
            <a:r>
              <a:rPr lang="en-US" dirty="0"/>
              <a:t>the likelihood of the box containing an object.</a:t>
            </a:r>
          </a:p>
        </p:txBody>
      </p:sp>
      <p:sp>
        <p:nvSpPr>
          <p:cNvPr id="3" name="Slide Number Placeholder 2"/>
          <p:cNvSpPr>
            <a:spLocks noGrp="1"/>
          </p:cNvSpPr>
          <p:nvPr>
            <p:ph type="sldNum" sz="quarter" idx="12"/>
          </p:nvPr>
        </p:nvSpPr>
        <p:spPr/>
        <p:txBody>
          <a:bodyPr/>
          <a:lstStyle/>
          <a:p>
            <a:fld id="{3AF709D0-6125-4E69-AAA3-543C9C01CF4B}" type="slidenum">
              <a:rPr lang="en-US" smtClean="0"/>
              <a:t>84</a:t>
            </a:fld>
            <a:endParaRPr lang="en-US"/>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6F1CA035-4BEC-4CF6-B641-09AA0BCADD06}"/>
                  </a:ext>
                </a:extLst>
              </p14:cNvPr>
              <p14:cNvContentPartPr/>
              <p14:nvPr/>
            </p14:nvContentPartPr>
            <p14:xfrm>
              <a:off x="1981800" y="780840"/>
              <a:ext cx="1642320" cy="59400"/>
            </p14:xfrm>
          </p:contentPart>
        </mc:Choice>
        <mc:Fallback>
          <p:pic>
            <p:nvPicPr>
              <p:cNvPr id="4" name="Ink 3">
                <a:extLst>
                  <a:ext uri="{FF2B5EF4-FFF2-40B4-BE49-F238E27FC236}">
                    <a16:creationId xmlns:a16="http://schemas.microsoft.com/office/drawing/2014/main" id="{6F1CA035-4BEC-4CF6-B641-09AA0BCADD06}"/>
                  </a:ext>
                </a:extLst>
              </p:cNvPr>
              <p:cNvPicPr/>
              <p:nvPr/>
            </p:nvPicPr>
            <p:blipFill>
              <a:blip r:embed="rId4"/>
              <a:stretch>
                <a:fillRect/>
              </a:stretch>
            </p:blipFill>
            <p:spPr>
              <a:xfrm>
                <a:off x="1972440" y="771480"/>
                <a:ext cx="1661040" cy="78120"/>
              </a:xfrm>
              <a:prstGeom prst="rect">
                <a:avLst/>
              </a:prstGeom>
            </p:spPr>
          </p:pic>
        </mc:Fallback>
      </mc:AlternateContent>
    </p:spTree>
    <p:extLst>
      <p:ext uri="{BB962C8B-B14F-4D97-AF65-F5344CB8AC3E}">
        <p14:creationId xmlns:p14="http://schemas.microsoft.com/office/powerpoint/2010/main" val="1512585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Ross’s Own System: Region CNNs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Competitive Results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9A568698-961A-4272-856E-69CAB97A4B24}"/>
                  </a:ext>
                </a:extLst>
              </p14:cNvPr>
              <p14:cNvContentPartPr/>
              <p14:nvPr/>
            </p14:nvContentPartPr>
            <p14:xfrm>
              <a:off x="826200" y="862920"/>
              <a:ext cx="6832440" cy="1459800"/>
            </p14:xfrm>
          </p:contentPart>
        </mc:Choice>
        <mc:Fallback>
          <p:pic>
            <p:nvPicPr>
              <p:cNvPr id="3" name="Ink 2">
                <a:extLst>
                  <a:ext uri="{FF2B5EF4-FFF2-40B4-BE49-F238E27FC236}">
                    <a16:creationId xmlns:a16="http://schemas.microsoft.com/office/drawing/2014/main" id="{9A568698-961A-4272-856E-69CAB97A4B24}"/>
                  </a:ext>
                </a:extLst>
              </p:cNvPr>
              <p:cNvPicPr/>
              <p:nvPr/>
            </p:nvPicPr>
            <p:blipFill>
              <a:blip r:embed="rId4"/>
              <a:stretch>
                <a:fillRect/>
              </a:stretch>
            </p:blipFill>
            <p:spPr>
              <a:xfrm>
                <a:off x="816840" y="853560"/>
                <a:ext cx="6851160" cy="1478520"/>
              </a:xfrm>
              <a:prstGeom prst="rect">
                <a:avLst/>
              </a:prstGeom>
            </p:spPr>
          </p:pic>
        </mc:Fallback>
      </mc:AlternateContent>
    </p:spTree>
    <p:extLst>
      <p:ext uri="{BB962C8B-B14F-4D97-AF65-F5344CB8AC3E}">
        <p14:creationId xmlns:p14="http://schemas.microsoft.com/office/powerpoint/2010/main" val="3781525148"/>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 Regions for Six Object Classes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735144"/>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came Next?</a:t>
            </a:r>
          </a:p>
        </p:txBody>
      </p:sp>
      <p:sp>
        <p:nvSpPr>
          <p:cNvPr id="3" name="Content Placeholder 2"/>
          <p:cNvSpPr>
            <a:spLocks noGrp="1"/>
          </p:cNvSpPr>
          <p:nvPr>
            <p:ph idx="1"/>
          </p:nvPr>
        </p:nvSpPr>
        <p:spPr/>
        <p:txBody>
          <a:bodyPr/>
          <a:lstStyle/>
          <a:p>
            <a:r>
              <a:rPr lang="en-US" dirty="0"/>
              <a:t>Faster R-CNN (</a:t>
            </a:r>
            <a:r>
              <a:rPr lang="en-US" dirty="0" err="1"/>
              <a:t>Girshick</a:t>
            </a:r>
            <a:r>
              <a:rPr lang="en-US" dirty="0"/>
              <a:t>, 2016)</a:t>
            </a:r>
          </a:p>
          <a:p>
            <a:r>
              <a:rPr lang="en-US" dirty="0"/>
              <a:t>YOLO (</a:t>
            </a:r>
            <a:r>
              <a:rPr lang="en-US" dirty="0" err="1"/>
              <a:t>Redmon</a:t>
            </a:r>
            <a:r>
              <a:rPr lang="en-US" dirty="0"/>
              <a:t>, </a:t>
            </a:r>
            <a:r>
              <a:rPr lang="en-US" dirty="0" err="1"/>
              <a:t>Girshick</a:t>
            </a:r>
            <a:r>
              <a:rPr lang="en-US" dirty="0"/>
              <a:t>, </a:t>
            </a:r>
            <a:r>
              <a:rPr lang="en-US" dirty="0" err="1"/>
              <a:t>Divvala</a:t>
            </a:r>
            <a:r>
              <a:rPr lang="en-US" dirty="0"/>
              <a:t>, </a:t>
            </a:r>
            <a:r>
              <a:rPr lang="en-US" dirty="0" err="1"/>
              <a:t>Farhadi</a:t>
            </a:r>
            <a:r>
              <a:rPr lang="en-US" dirty="0"/>
              <a:t>, 2016)</a:t>
            </a:r>
          </a:p>
          <a:p>
            <a:pPr marL="0" indent="0">
              <a:buNone/>
            </a:pPr>
            <a:r>
              <a:rPr lang="en-US" dirty="0"/>
              <a:t>   </a:t>
            </a:r>
            <a:r>
              <a:rPr lang="en-US" dirty="0">
                <a:solidFill>
                  <a:srgbClr val="FF0000"/>
                </a:solidFill>
              </a:rPr>
              <a:t>You Only Look Once </a:t>
            </a:r>
            <a:r>
              <a:rPr lang="en-US" dirty="0"/>
              <a:t>(People’s Choice Award)</a:t>
            </a:r>
          </a:p>
          <a:p>
            <a:r>
              <a:rPr lang="en-US" dirty="0"/>
              <a:t>YOLO9000: Better, Faster, Stronger (</a:t>
            </a:r>
            <a:r>
              <a:rPr lang="en-US" dirty="0" err="1"/>
              <a:t>Redmon</a:t>
            </a:r>
            <a:r>
              <a:rPr lang="en-US" dirty="0"/>
              <a:t>, </a:t>
            </a:r>
            <a:r>
              <a:rPr lang="en-US" dirty="0" err="1"/>
              <a:t>Farhadi</a:t>
            </a:r>
            <a:r>
              <a:rPr lang="en-US" dirty="0"/>
              <a:t>, CVPR 2017) Runner up for Best Paper</a:t>
            </a:r>
          </a:p>
          <a:p>
            <a:r>
              <a:rPr lang="en-US" dirty="0"/>
              <a:t>YOLOv3: more improvements</a:t>
            </a:r>
          </a:p>
        </p:txBody>
      </p:sp>
      <p:sp>
        <p:nvSpPr>
          <p:cNvPr id="4" name="Slide Number Placeholder 3"/>
          <p:cNvSpPr>
            <a:spLocks noGrp="1"/>
          </p:cNvSpPr>
          <p:nvPr>
            <p:ph type="sldNum" sz="quarter" idx="12"/>
          </p:nvPr>
        </p:nvSpPr>
        <p:spPr/>
        <p:txBody>
          <a:bodyPr/>
          <a:lstStyle/>
          <a:p>
            <a:fld id="{3AF709D0-6125-4E69-AAA3-543C9C01CF4B}" type="slidenum">
              <a:rPr lang="en-US" smtClean="0"/>
              <a:t>88</a:t>
            </a:fld>
            <a:endParaRPr lang="en-US"/>
          </a:p>
        </p:txBody>
      </p:sp>
    </p:spTree>
    <p:extLst>
      <p:ext uri="{BB962C8B-B14F-4D97-AF65-F5344CB8AC3E}">
        <p14:creationId xmlns:p14="http://schemas.microsoft.com/office/powerpoint/2010/main" val="2961233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89</a:t>
            </a:fld>
            <a:endParaRPr lang="en-US"/>
          </a:p>
        </p:txBody>
      </p:sp>
      <p:pic>
        <p:nvPicPr>
          <p:cNvPr id="3" name="Picture 2"/>
          <p:cNvPicPr>
            <a:picLocks noChangeAspect="1"/>
          </p:cNvPicPr>
          <p:nvPr/>
        </p:nvPicPr>
        <p:blipFill>
          <a:blip r:embed="rId2"/>
          <a:stretch>
            <a:fillRect/>
          </a:stretch>
        </p:blipFill>
        <p:spPr>
          <a:xfrm>
            <a:off x="71437" y="1014412"/>
            <a:ext cx="9001125" cy="4829175"/>
          </a:xfrm>
          <a:prstGeom prst="rect">
            <a:avLst/>
          </a:prstGeom>
        </p:spPr>
      </p:pic>
      <p:sp>
        <p:nvSpPr>
          <p:cNvPr id="4" name="Oval 3"/>
          <p:cNvSpPr/>
          <p:nvPr/>
        </p:nvSpPr>
        <p:spPr>
          <a:xfrm>
            <a:off x="6092190" y="5097780"/>
            <a:ext cx="891540" cy="4457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9937ADD7-E195-4DA9-B426-DC08E9864D55}"/>
                  </a:ext>
                </a:extLst>
              </p14:cNvPr>
              <p14:cNvContentPartPr/>
              <p14:nvPr/>
            </p14:nvContentPartPr>
            <p14:xfrm>
              <a:off x="797040" y="4642200"/>
              <a:ext cx="120240" cy="836640"/>
            </p14:xfrm>
          </p:contentPart>
        </mc:Choice>
        <mc:Fallback>
          <p:pic>
            <p:nvPicPr>
              <p:cNvPr id="5" name="Ink 4">
                <a:extLst>
                  <a:ext uri="{FF2B5EF4-FFF2-40B4-BE49-F238E27FC236}">
                    <a16:creationId xmlns:a16="http://schemas.microsoft.com/office/drawing/2014/main" id="{9937ADD7-E195-4DA9-B426-DC08E9864D55}"/>
                  </a:ext>
                </a:extLst>
              </p:cNvPr>
              <p:cNvPicPr/>
              <p:nvPr/>
            </p:nvPicPr>
            <p:blipFill>
              <a:blip r:embed="rId4"/>
              <a:stretch>
                <a:fillRect/>
              </a:stretch>
            </p:blipFill>
            <p:spPr>
              <a:xfrm>
                <a:off x="787680" y="4632840"/>
                <a:ext cx="138960" cy="855360"/>
              </a:xfrm>
              <a:prstGeom prst="rect">
                <a:avLst/>
              </a:prstGeom>
            </p:spPr>
          </p:pic>
        </mc:Fallback>
      </mc:AlternateContent>
    </p:spTree>
    <p:extLst>
      <p:ext uri="{BB962C8B-B14F-4D97-AF65-F5344CB8AC3E}">
        <p14:creationId xmlns:p14="http://schemas.microsoft.com/office/powerpoint/2010/main" val="531700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90</a:t>
            </a:fld>
            <a:endParaRPr lang="en-US"/>
          </a:p>
        </p:txBody>
      </p:sp>
      <p:pic>
        <p:nvPicPr>
          <p:cNvPr id="3" name="Picture 2"/>
          <p:cNvPicPr>
            <a:picLocks noChangeAspect="1"/>
          </p:cNvPicPr>
          <p:nvPr/>
        </p:nvPicPr>
        <p:blipFill>
          <a:blip r:embed="rId2"/>
          <a:stretch>
            <a:fillRect/>
          </a:stretch>
        </p:blipFill>
        <p:spPr>
          <a:xfrm>
            <a:off x="0" y="1342130"/>
            <a:ext cx="9006840" cy="4139507"/>
          </a:xfrm>
          <a:prstGeom prst="rect">
            <a:avLst/>
          </a:prstGeom>
        </p:spPr>
      </p:pic>
    </p:spTree>
    <p:extLst>
      <p:ext uri="{BB962C8B-B14F-4D97-AF65-F5344CB8AC3E}">
        <p14:creationId xmlns:p14="http://schemas.microsoft.com/office/powerpoint/2010/main" val="4069594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91</a:t>
            </a:fld>
            <a:endParaRPr lang="en-US"/>
          </a:p>
        </p:txBody>
      </p:sp>
      <p:pic>
        <p:nvPicPr>
          <p:cNvPr id="3" name="Picture 2"/>
          <p:cNvPicPr>
            <a:picLocks noChangeAspect="1"/>
          </p:cNvPicPr>
          <p:nvPr/>
        </p:nvPicPr>
        <p:blipFill>
          <a:blip r:embed="rId2"/>
          <a:stretch>
            <a:fillRect/>
          </a:stretch>
        </p:blipFill>
        <p:spPr>
          <a:xfrm>
            <a:off x="47625" y="152400"/>
            <a:ext cx="9048750" cy="6553200"/>
          </a:xfrm>
          <a:prstGeom prst="rect">
            <a:avLst/>
          </a:prstGeom>
        </p:spPr>
      </p:pic>
    </p:spTree>
    <p:extLst>
      <p:ext uri="{BB962C8B-B14F-4D97-AF65-F5344CB8AC3E}">
        <p14:creationId xmlns:p14="http://schemas.microsoft.com/office/powerpoint/2010/main" val="7051664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92</a:t>
            </a:fld>
            <a:endParaRPr lang="en-US"/>
          </a:p>
        </p:txBody>
      </p:sp>
      <p:pic>
        <p:nvPicPr>
          <p:cNvPr id="3" name="Picture 2"/>
          <p:cNvPicPr>
            <a:picLocks noChangeAspect="1"/>
          </p:cNvPicPr>
          <p:nvPr/>
        </p:nvPicPr>
        <p:blipFill>
          <a:blip r:embed="rId2"/>
          <a:stretch>
            <a:fillRect/>
          </a:stretch>
        </p:blipFill>
        <p:spPr>
          <a:xfrm>
            <a:off x="33337" y="100012"/>
            <a:ext cx="9077325" cy="6657975"/>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6DA013DE-973F-415B-AB11-37E9543D3A16}"/>
                  </a:ext>
                </a:extLst>
              </p14:cNvPr>
              <p14:cNvContentPartPr/>
              <p14:nvPr/>
            </p14:nvContentPartPr>
            <p14:xfrm>
              <a:off x="5375160" y="1365480"/>
              <a:ext cx="2278800" cy="1446840"/>
            </p14:xfrm>
          </p:contentPart>
        </mc:Choice>
        <mc:Fallback>
          <p:pic>
            <p:nvPicPr>
              <p:cNvPr id="4" name="Ink 3">
                <a:extLst>
                  <a:ext uri="{FF2B5EF4-FFF2-40B4-BE49-F238E27FC236}">
                    <a16:creationId xmlns:a16="http://schemas.microsoft.com/office/drawing/2014/main" id="{6DA013DE-973F-415B-AB11-37E9543D3A16}"/>
                  </a:ext>
                </a:extLst>
              </p:cNvPr>
              <p:cNvPicPr/>
              <p:nvPr/>
            </p:nvPicPr>
            <p:blipFill>
              <a:blip r:embed="rId4"/>
              <a:stretch>
                <a:fillRect/>
              </a:stretch>
            </p:blipFill>
            <p:spPr>
              <a:xfrm>
                <a:off x="5365800" y="1356120"/>
                <a:ext cx="2297520" cy="1465560"/>
              </a:xfrm>
              <a:prstGeom prst="rect">
                <a:avLst/>
              </a:prstGeom>
            </p:spPr>
          </p:pic>
        </mc:Fallback>
      </mc:AlternateContent>
    </p:spTree>
    <p:extLst>
      <p:ext uri="{BB962C8B-B14F-4D97-AF65-F5344CB8AC3E}">
        <p14:creationId xmlns:p14="http://schemas.microsoft.com/office/powerpoint/2010/main" val="17028452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93</a:t>
            </a:fld>
            <a:endParaRPr lang="en-US"/>
          </a:p>
        </p:txBody>
      </p:sp>
      <p:pic>
        <p:nvPicPr>
          <p:cNvPr id="3" name="Picture 2"/>
          <p:cNvPicPr>
            <a:picLocks noChangeAspect="1"/>
          </p:cNvPicPr>
          <p:nvPr/>
        </p:nvPicPr>
        <p:blipFill>
          <a:blip r:embed="rId2"/>
          <a:stretch>
            <a:fillRect/>
          </a:stretch>
        </p:blipFill>
        <p:spPr>
          <a:xfrm>
            <a:off x="-38100" y="66675"/>
            <a:ext cx="9220200" cy="6724650"/>
          </a:xfrm>
          <a:prstGeom prst="rect">
            <a:avLst/>
          </a:prstGeom>
        </p:spPr>
      </p:pic>
    </p:spTree>
    <p:extLst>
      <p:ext uri="{BB962C8B-B14F-4D97-AF65-F5344CB8AC3E}">
        <p14:creationId xmlns:p14="http://schemas.microsoft.com/office/powerpoint/2010/main" val="30179591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94</a:t>
            </a:fld>
            <a:endParaRPr lang="en-US"/>
          </a:p>
        </p:txBody>
      </p:sp>
      <p:pic>
        <p:nvPicPr>
          <p:cNvPr id="3" name="Picture 2"/>
          <p:cNvPicPr>
            <a:picLocks noChangeAspect="1"/>
          </p:cNvPicPr>
          <p:nvPr/>
        </p:nvPicPr>
        <p:blipFill>
          <a:blip r:embed="rId2"/>
          <a:stretch>
            <a:fillRect/>
          </a:stretch>
        </p:blipFill>
        <p:spPr>
          <a:xfrm>
            <a:off x="376237" y="85725"/>
            <a:ext cx="8391525" cy="6686550"/>
          </a:xfrm>
          <a:prstGeom prst="rect">
            <a:avLst/>
          </a:prstGeom>
        </p:spPr>
      </p:pic>
    </p:spTree>
    <p:extLst>
      <p:ext uri="{BB962C8B-B14F-4D97-AF65-F5344CB8AC3E}">
        <p14:creationId xmlns:p14="http://schemas.microsoft.com/office/powerpoint/2010/main" val="2199678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95</a:t>
            </a:fld>
            <a:endParaRPr lang="en-US"/>
          </a:p>
        </p:txBody>
      </p:sp>
      <p:pic>
        <p:nvPicPr>
          <p:cNvPr id="3" name="Picture 2"/>
          <p:cNvPicPr>
            <a:picLocks noChangeAspect="1"/>
          </p:cNvPicPr>
          <p:nvPr/>
        </p:nvPicPr>
        <p:blipFill>
          <a:blip r:embed="rId2"/>
          <a:stretch>
            <a:fillRect/>
          </a:stretch>
        </p:blipFill>
        <p:spPr>
          <a:xfrm>
            <a:off x="633412" y="85725"/>
            <a:ext cx="7877175" cy="6686550"/>
          </a:xfrm>
          <a:prstGeom prst="rect">
            <a:avLst/>
          </a:prstGeom>
        </p:spPr>
      </p:pic>
    </p:spTree>
    <p:extLst>
      <p:ext uri="{BB962C8B-B14F-4D97-AF65-F5344CB8AC3E}">
        <p14:creationId xmlns:p14="http://schemas.microsoft.com/office/powerpoint/2010/main" val="37870786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96</a:t>
            </a:fld>
            <a:endParaRPr lang="en-US"/>
          </a:p>
        </p:txBody>
      </p:sp>
      <p:pic>
        <p:nvPicPr>
          <p:cNvPr id="3" name="Picture 2"/>
          <p:cNvPicPr>
            <a:picLocks noChangeAspect="1"/>
          </p:cNvPicPr>
          <p:nvPr/>
        </p:nvPicPr>
        <p:blipFill>
          <a:blip r:embed="rId2"/>
          <a:stretch>
            <a:fillRect/>
          </a:stretch>
        </p:blipFill>
        <p:spPr>
          <a:xfrm>
            <a:off x="249555" y="594388"/>
            <a:ext cx="8894445" cy="6127088"/>
          </a:xfrm>
          <a:prstGeom prst="rect">
            <a:avLst/>
          </a:prstGeom>
        </p:spPr>
      </p:pic>
      <p:sp>
        <p:nvSpPr>
          <p:cNvPr id="4" name="Oval 3">
            <a:extLst>
              <a:ext uri="{FF2B5EF4-FFF2-40B4-BE49-F238E27FC236}">
                <a16:creationId xmlns:a16="http://schemas.microsoft.com/office/drawing/2014/main" id="{ED0205DC-A1DD-489A-AFAB-27818586EC47}"/>
              </a:ext>
            </a:extLst>
          </p:cNvPr>
          <p:cNvSpPr/>
          <p:nvPr/>
        </p:nvSpPr>
        <p:spPr>
          <a:xfrm>
            <a:off x="375920" y="4795520"/>
            <a:ext cx="3119120" cy="1127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2862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97</a:t>
            </a:fld>
            <a:endParaRPr lang="en-US"/>
          </a:p>
        </p:txBody>
      </p:sp>
      <p:pic>
        <p:nvPicPr>
          <p:cNvPr id="3" name="Picture 2"/>
          <p:cNvPicPr>
            <a:picLocks noChangeAspect="1"/>
          </p:cNvPicPr>
          <p:nvPr/>
        </p:nvPicPr>
        <p:blipFill>
          <a:blip r:embed="rId2"/>
          <a:stretch>
            <a:fillRect/>
          </a:stretch>
        </p:blipFill>
        <p:spPr>
          <a:xfrm>
            <a:off x="749617" y="1557592"/>
            <a:ext cx="7971473" cy="4153598"/>
          </a:xfrm>
          <a:prstGeom prst="rect">
            <a:avLst/>
          </a:prstGeom>
        </p:spPr>
      </p:pic>
    </p:spTree>
    <p:extLst>
      <p:ext uri="{BB962C8B-B14F-4D97-AF65-F5344CB8AC3E}">
        <p14:creationId xmlns:p14="http://schemas.microsoft.com/office/powerpoint/2010/main" val="21949648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YOLO (second paper)</a:t>
            </a:r>
          </a:p>
        </p:txBody>
      </p:sp>
      <p:sp>
        <p:nvSpPr>
          <p:cNvPr id="3" name="Content Placeholder 2"/>
          <p:cNvSpPr>
            <a:spLocks noGrp="1"/>
          </p:cNvSpPr>
          <p:nvPr>
            <p:ph idx="1"/>
          </p:nvPr>
        </p:nvSpPr>
        <p:spPr/>
        <p:txBody>
          <a:bodyPr>
            <a:normAutofit lnSpcReduction="10000"/>
          </a:bodyPr>
          <a:lstStyle/>
          <a:p>
            <a:r>
              <a:rPr lang="en-US" dirty="0"/>
              <a:t>At  67  FPS,  YOLOv2  gets76.8  </a:t>
            </a:r>
            <a:r>
              <a:rPr lang="en-US" dirty="0" err="1"/>
              <a:t>mAP</a:t>
            </a:r>
            <a:r>
              <a:rPr lang="en-US" dirty="0"/>
              <a:t>  on  VOC  2007.</a:t>
            </a:r>
          </a:p>
          <a:p>
            <a:r>
              <a:rPr lang="en-US" dirty="0">
                <a:solidFill>
                  <a:srgbClr val="0000FF"/>
                </a:solidFill>
              </a:rPr>
              <a:t>At  40  FPS,  YOLOv2  gets  78.6mAP, outperforming state-of-the-art methods like Faster R-CNN with </a:t>
            </a:r>
            <a:r>
              <a:rPr lang="en-US" dirty="0" err="1">
                <a:solidFill>
                  <a:srgbClr val="0000FF"/>
                </a:solidFill>
              </a:rPr>
              <a:t>ResNet</a:t>
            </a:r>
            <a:r>
              <a:rPr lang="en-US" dirty="0">
                <a:solidFill>
                  <a:srgbClr val="0000FF"/>
                </a:solidFill>
              </a:rPr>
              <a:t> and SSD while still running significantly faster</a:t>
            </a:r>
          </a:p>
          <a:p>
            <a:r>
              <a:rPr lang="en-US" dirty="0"/>
              <a:t> A new methodology that jointly trains for detection and classification produced YOLO9000.</a:t>
            </a:r>
          </a:p>
          <a:p>
            <a:r>
              <a:rPr lang="en-US" dirty="0">
                <a:solidFill>
                  <a:srgbClr val="FF0000"/>
                </a:solidFill>
              </a:rPr>
              <a:t>YOLO9000 can detect more than 9000 object categories in real time.</a:t>
            </a:r>
          </a:p>
          <a:p>
            <a:r>
              <a:rPr lang="en-US" dirty="0"/>
              <a:t>And YOLOv3 has come out.</a:t>
            </a:r>
          </a:p>
        </p:txBody>
      </p:sp>
      <p:sp>
        <p:nvSpPr>
          <p:cNvPr id="4" name="Slide Number Placeholder 3"/>
          <p:cNvSpPr>
            <a:spLocks noGrp="1"/>
          </p:cNvSpPr>
          <p:nvPr>
            <p:ph type="sldNum" sz="quarter" idx="12"/>
          </p:nvPr>
        </p:nvSpPr>
        <p:spPr/>
        <p:txBody>
          <a:bodyPr/>
          <a:lstStyle/>
          <a:p>
            <a:fld id="{3AF709D0-6125-4E69-AAA3-543C9C01CF4B}" type="slidenum">
              <a:rPr lang="en-US" smtClean="0"/>
              <a:t>98</a:t>
            </a:fld>
            <a:endParaRPr lang="en-US"/>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5F33F92B-48BB-4AB9-879E-BFBC26A935C8}"/>
                  </a:ext>
                </a:extLst>
              </p14:cNvPr>
              <p14:cNvContentPartPr/>
              <p14:nvPr/>
            </p14:nvContentPartPr>
            <p14:xfrm>
              <a:off x="3930840" y="2633400"/>
              <a:ext cx="1980000" cy="75600"/>
            </p14:xfrm>
          </p:contentPart>
        </mc:Choice>
        <mc:Fallback>
          <p:pic>
            <p:nvPicPr>
              <p:cNvPr id="5" name="Ink 4">
                <a:extLst>
                  <a:ext uri="{FF2B5EF4-FFF2-40B4-BE49-F238E27FC236}">
                    <a16:creationId xmlns:a16="http://schemas.microsoft.com/office/drawing/2014/main" id="{5F33F92B-48BB-4AB9-879E-BFBC26A935C8}"/>
                  </a:ext>
                </a:extLst>
              </p:cNvPr>
              <p:cNvPicPr/>
              <p:nvPr/>
            </p:nvPicPr>
            <p:blipFill>
              <a:blip r:embed="rId3"/>
              <a:stretch>
                <a:fillRect/>
              </a:stretch>
            </p:blipFill>
            <p:spPr>
              <a:xfrm>
                <a:off x="3921480" y="2624040"/>
                <a:ext cx="1998720" cy="94320"/>
              </a:xfrm>
              <a:prstGeom prst="rect">
                <a:avLst/>
              </a:prstGeom>
            </p:spPr>
          </p:pic>
        </mc:Fallback>
      </mc:AlternateContent>
    </p:spTree>
    <p:extLst>
      <p:ext uri="{BB962C8B-B14F-4D97-AF65-F5344CB8AC3E}">
        <p14:creationId xmlns:p14="http://schemas.microsoft.com/office/powerpoint/2010/main" val="32612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Finale</a:t>
            </a:r>
          </a:p>
        </p:txBody>
      </p:sp>
      <p:sp>
        <p:nvSpPr>
          <p:cNvPr id="3" name="Content Placeholder 2"/>
          <p:cNvSpPr>
            <a:spLocks noGrp="1"/>
          </p:cNvSpPr>
          <p:nvPr>
            <p:ph idx="1"/>
          </p:nvPr>
        </p:nvSpPr>
        <p:spPr/>
        <p:txBody>
          <a:bodyPr>
            <a:normAutofit fontScale="92500" lnSpcReduction="10000"/>
          </a:bodyPr>
          <a:lstStyle/>
          <a:p>
            <a:r>
              <a:rPr lang="en-US" dirty="0"/>
              <a:t>Object recognition has moved rapidly in the last 12 years to becoming very appearance based.</a:t>
            </a:r>
          </a:p>
          <a:p>
            <a:r>
              <a:rPr lang="en-US" dirty="0"/>
              <a:t>The HOG descriptor lead to fast recognition of specific views of generic objects, starting with pedestrians and using SVMs.</a:t>
            </a:r>
          </a:p>
          <a:p>
            <a:r>
              <a:rPr lang="en-US" dirty="0"/>
              <a:t>Deformable parts models extended that to allow more objects with articulated limbs, but still specific views.</a:t>
            </a:r>
          </a:p>
          <a:p>
            <a:r>
              <a:rPr lang="en-US" dirty="0">
                <a:solidFill>
                  <a:srgbClr val="FF0000"/>
                </a:solidFill>
              </a:rPr>
              <a:t>CNNs have become the method of choice</a:t>
            </a:r>
            <a:r>
              <a:rPr lang="en-US" dirty="0"/>
              <a:t>; they learn from huge amounts of data and can learn multiple views of each object class.</a:t>
            </a:r>
          </a:p>
          <a:p>
            <a:r>
              <a:rPr lang="en-US" dirty="0">
                <a:solidFill>
                  <a:srgbClr val="0000FF"/>
                </a:solidFill>
              </a:rPr>
              <a:t>YOLO is one of the best</a:t>
            </a:r>
            <a:r>
              <a:rPr lang="en-US" dirty="0"/>
              <a:t>.</a:t>
            </a:r>
          </a:p>
        </p:txBody>
      </p:sp>
      <p:sp>
        <p:nvSpPr>
          <p:cNvPr id="4" name="Slide Number Placeholder 3"/>
          <p:cNvSpPr>
            <a:spLocks noGrp="1"/>
          </p:cNvSpPr>
          <p:nvPr>
            <p:ph type="sldNum" sz="quarter" idx="12"/>
          </p:nvPr>
        </p:nvSpPr>
        <p:spPr/>
        <p:txBody>
          <a:bodyPr/>
          <a:lstStyle/>
          <a:p>
            <a:fld id="{3AF709D0-6125-4E69-AAA3-543C9C01CF4B}" type="slidenum">
              <a:rPr lang="en-US" smtClean="0"/>
              <a:t>99</a:t>
            </a:fld>
            <a:endParaRPr lang="en-US"/>
          </a:p>
        </p:txBody>
      </p:sp>
    </p:spTree>
    <p:extLst>
      <p:ext uri="{BB962C8B-B14F-4D97-AF65-F5344CB8AC3E}">
        <p14:creationId xmlns:p14="http://schemas.microsoft.com/office/powerpoint/2010/main" val="38593391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1721</TotalTime>
  <Words>2517</Words>
  <Application>Microsoft Office PowerPoint</Application>
  <PresentationFormat>On-screen Show (4:3)</PresentationFormat>
  <Paragraphs>675</Paragraphs>
  <Slides>99</Slides>
  <Notes>16</Notes>
  <HiddenSlides>2</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99</vt:i4>
      </vt:variant>
    </vt:vector>
  </HeadingPairs>
  <TitlesOfParts>
    <vt:vector size="113" baseType="lpstr">
      <vt:lpstr>ＭＳ Ｐゴシック</vt:lpstr>
      <vt:lpstr>Arial</vt:lpstr>
      <vt:lpstr>Arial Rounded MT Bold</vt:lpstr>
      <vt:lpstr>Calibri</vt:lpstr>
      <vt:lpstr>Calibri Light</vt:lpstr>
      <vt:lpstr>Cambria Math</vt:lpstr>
      <vt:lpstr>Gill Sans</vt:lpstr>
      <vt:lpstr>Helvetica</vt:lpstr>
      <vt:lpstr>Segoe UI</vt:lpstr>
      <vt:lpstr>Segoe UI Semilight</vt:lpstr>
      <vt:lpstr>SourceSansPro-Regular</vt:lpstr>
      <vt:lpstr>SourceSansPro-Semibold</vt:lpstr>
      <vt:lpstr>Wingdings</vt:lpstr>
      <vt:lpstr>Office Theme</vt:lpstr>
      <vt:lpstr>  Computer Vision  CSE/EE 576 Object Recognition  Linda Shapiro Professor of Computer Science &amp; Engineering Professor of Electrical &amp; Computer Engineering</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Historical perspective – 1980</vt:lpstr>
      <vt:lpstr>Supervised learning – 1986</vt:lpstr>
      <vt:lpstr>1989</vt:lpstr>
      <vt:lpstr>Practical ConvNets</vt:lpstr>
      <vt:lpstr>Core idea of “deep learning”</vt:lpstr>
      <vt:lpstr>What’s new since the 1980s?</vt:lpstr>
      <vt:lpstr>Demo</vt:lpstr>
      <vt:lpstr>What else? Object Proposals</vt:lpstr>
      <vt:lpstr>PowerPoint Presentation</vt:lpstr>
      <vt:lpstr>Ross’s Own System: Region CNNs</vt:lpstr>
      <vt:lpstr>           Competitive Results</vt:lpstr>
      <vt:lpstr>Top Regions for Six Object Classes</vt:lpstr>
      <vt:lpstr>What came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YOLO (second paper)</vt:lpstr>
      <vt:lpstr>Finale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shapiro</cp:lastModifiedBy>
  <cp:revision>155</cp:revision>
  <dcterms:created xsi:type="dcterms:W3CDTF">2014-11-24T16:45:48Z</dcterms:created>
  <dcterms:modified xsi:type="dcterms:W3CDTF">2022-05-11T21:54:08Z</dcterms:modified>
</cp:coreProperties>
</file>