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ink/ink4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ink/ink7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15.xml" ContentType="application/vnd.openxmlformats-officedocument.presentationml.notesSlide+xml"/>
  <Override PartName="/ppt/ink/ink10.xml" ContentType="application/inkml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ink/ink13.xml" ContentType="application/inkml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8.xml" ContentType="application/vnd.openxmlformats-officedocument.presentationml.notesSlide+xml"/>
  <Override PartName="/ppt/ink/ink14.xml" ContentType="application/inkml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9.xml" ContentType="application/vnd.openxmlformats-officedocument.presentationml.notesSlide+xml"/>
  <Override PartName="/ppt/ink/ink15.xml" ContentType="application/inkml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0.xml" ContentType="application/vnd.openxmlformats-officedocument.presentationml.notesSlide+xml"/>
  <Override PartName="/ppt/ink/ink16.xml" ContentType="application/inkml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1.xml" ContentType="application/vnd.openxmlformats-officedocument.presentationml.notesSlide+xml"/>
  <Override PartName="/ppt/ink/ink17.xml" ContentType="application/inkml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2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23.xml" ContentType="application/vnd.openxmlformats-officedocument.presentationml.notesSlide+xml"/>
  <Override PartName="/ppt/ink/ink18.xml" ContentType="application/inkml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2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25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6.xml" ContentType="application/vnd.openxmlformats-officedocument.presentationml.notesSlide+xml"/>
  <Override PartName="/ppt/ink/ink25.xml" ContentType="application/inkml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27.xml" ContentType="application/vnd.openxmlformats-officedocument.presentationml.notesSlide+xml"/>
  <Override PartName="/ppt/ink/ink26.xml" ContentType="application/inkml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8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29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30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31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32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6"/>
  </p:notesMasterIdLst>
  <p:sldIdLst>
    <p:sldId id="256" r:id="rId2"/>
    <p:sldId id="447" r:id="rId3"/>
    <p:sldId id="267" r:id="rId4"/>
    <p:sldId id="292" r:id="rId5"/>
    <p:sldId id="293" r:id="rId6"/>
    <p:sldId id="294" r:id="rId7"/>
    <p:sldId id="295" r:id="rId8"/>
    <p:sldId id="296" r:id="rId9"/>
    <p:sldId id="319" r:id="rId10"/>
    <p:sldId id="320" r:id="rId11"/>
    <p:sldId id="325" r:id="rId12"/>
    <p:sldId id="323" r:id="rId13"/>
    <p:sldId id="326" r:id="rId14"/>
    <p:sldId id="327" r:id="rId15"/>
    <p:sldId id="328" r:id="rId16"/>
    <p:sldId id="288" r:id="rId17"/>
    <p:sldId id="289" r:id="rId18"/>
    <p:sldId id="329" r:id="rId19"/>
    <p:sldId id="330" r:id="rId20"/>
    <p:sldId id="361" r:id="rId21"/>
    <p:sldId id="362" r:id="rId22"/>
    <p:sldId id="364" r:id="rId23"/>
    <p:sldId id="311" r:id="rId24"/>
    <p:sldId id="365" r:id="rId25"/>
    <p:sldId id="346" r:id="rId26"/>
    <p:sldId id="350" r:id="rId27"/>
    <p:sldId id="351" r:id="rId28"/>
    <p:sldId id="366" r:id="rId29"/>
    <p:sldId id="367" r:id="rId30"/>
    <p:sldId id="352" r:id="rId31"/>
    <p:sldId id="401" r:id="rId32"/>
    <p:sldId id="405" r:id="rId33"/>
    <p:sldId id="263" r:id="rId34"/>
    <p:sldId id="402" r:id="rId35"/>
    <p:sldId id="403" r:id="rId36"/>
    <p:sldId id="404" r:id="rId37"/>
    <p:sldId id="406" r:id="rId38"/>
    <p:sldId id="407" r:id="rId39"/>
    <p:sldId id="408" r:id="rId40"/>
    <p:sldId id="260" r:id="rId41"/>
    <p:sldId id="259" r:id="rId42"/>
    <p:sldId id="381" r:id="rId43"/>
    <p:sldId id="264" r:id="rId44"/>
    <p:sldId id="265" r:id="rId45"/>
    <p:sldId id="269" r:id="rId46"/>
    <p:sldId id="270" r:id="rId47"/>
    <p:sldId id="271" r:id="rId48"/>
    <p:sldId id="274" r:id="rId49"/>
    <p:sldId id="275" r:id="rId50"/>
    <p:sldId id="276" r:id="rId51"/>
    <p:sldId id="280" r:id="rId52"/>
    <p:sldId id="281" r:id="rId53"/>
    <p:sldId id="282" r:id="rId54"/>
    <p:sldId id="410" r:id="rId55"/>
    <p:sldId id="411" r:id="rId56"/>
    <p:sldId id="412" r:id="rId57"/>
    <p:sldId id="413" r:id="rId58"/>
    <p:sldId id="414" r:id="rId59"/>
    <p:sldId id="415" r:id="rId60"/>
    <p:sldId id="418" r:id="rId61"/>
    <p:sldId id="417" r:id="rId62"/>
    <p:sldId id="419" r:id="rId63"/>
    <p:sldId id="420" r:id="rId64"/>
    <p:sldId id="421" r:id="rId65"/>
    <p:sldId id="423" r:id="rId66"/>
    <p:sldId id="442" r:id="rId67"/>
    <p:sldId id="424" r:id="rId68"/>
    <p:sldId id="425" r:id="rId69"/>
    <p:sldId id="443" r:id="rId70"/>
    <p:sldId id="444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48" r:id="rId84"/>
    <p:sldId id="304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0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0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0:41:32.7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11773 9520 492 0,'0'0'116'0,"-2"0"-175"0,0 0-93 16,0 0-7-16,0 0 59 16,-1 0 74-16,1 0 92 15,2 0 33-15,-2 0 29 16,0 0-14-16,0 0-41 16,0 0-14-16,-6 2-34 15,-1 4-17-15,-3-4-14 16,7 0-2-16,-7-2 6 15,3 2 2-15,-1 0 0 16,4 1 1-16,2-3 0 16,-1 0 1-16,5 0 0 15,-2 0 0-15,0 0-1 16,0 0-1-16,-2 0 8 16,2 0 6-16,2 0 3 15,-2 0 0-15,0 0-11 16,1 0-7-16,-1 0-9 15,-2 0-2-15,2 0-3 16,2 0 0-16,-2 0-1 0,0 0 1 16,2 0 4-16,0 0 1 15,0 0 4-15,0 0 0 16,0 0 1-16,0 0 0 16,10 4-1-16,9-2 0 15,2 0-4-15,42 2-1 16,-46-10 1-16,0 6 2 15,1-9 4-15,-3 3 2 16,-2-4 5-16,-1-3 6 0,-1 7 19 16,-9-3 11-16,8-1 9 15,-8 8-4-15,3-9-18 16,1 5-9-16,-6-2-8 16,0-3-2-16,2 1 4 15,-2 2 1-15,0 1 5 16,0 7 3-16,-2-2 0 15,2 0 1-15,-2 0-2 16,-2-9-4-16,-3-10 0 16,-3 3 3-16,-28-50 3 15,23 43 0-15,-8 11-3 16,0-9-11-16,-2 10-7 16,-2 0-2-16,-2-1-3 15,1 1 5-15,-1-3 3 16,2 5 4-16,0 0 10 15,4-3 2-15,-1 3 4 16,4 1-2-16,7-1-8 16,-8 5-5-16,0-6-9 0,-6 3-2 15,-2-3 0-15,5-1 1 16,-9 1 3-16,8 1 0 16,-13 3-1-16,0-1 0 15,-4-1-3-15,-4 4-1 16,-8 6-5-16,-3 2-2 15,3 2 3-15,-3 6 1 0,15-1 2 16,2 5 0-16,1 3-3 16,5 8-2-16,3 2 4 15,1 5 3-15,7-7 4 16,-6 2 2-16,-5-4 0 16,5 3-1-16,-5 5-2 15,5 4 0-15,4 3-1 16,-4-2 0-16,4-3 1 15,4-1 0-15,8-7 0 16,2-2 2-16,1-10 1 16,6-1 2-16,4-1 1 15,0-3 0-15,4 5 0 16,2 1-3-16,5-3-2 16,5 3 1-16,1-1-2 15,8 2 0-15,1 1 0 16,3 3 0-16,2-2 0 15,-5 2 0-15,-1-2 0 16,8 4 1-16,-6-4 0 0,7 3-1 16,-5-3 0-16,-1-4 0 15,-1 3 0-15,-6-5 0 16,2 0 0-16,-6 1 1 16,8-10 0-16,0 9-1 15,8-1 0-15,-5-4 0 0,11 5-1 16,3-1 1-1,4-6 0-15,1 5 0 0,-1-9 2 16,8 0-1-16,3 0 1 16,-5 0 0-16,-6-4-1 15,0-1 1-15,-14 3 0 16,1 0 0-16,-3 0 0 16,-3 0 0-16,0-6 0 15,7 8 0-15,-3 0-1 16,5-2 0-16,2-2 0 15,-5-3 0-15,7-5 2 16,-5 1 0-16,-3-3 3 16,1 1-1-16,-9 0 1 15,1-1 0-15,-9 3 1 16,-3-1 1-16,-2 7 6 16,-3-3 3-16,-2-2 4 15,0 7 6-15,-6-1 8 16,0 0 4-16,0 2 11 0,0 0 2 15,0 2-12-15,-4-2-10 16,2 0-22-16,-2-15-15 16,-4 9-69-16,6 1-74 15,-1 1 94-15</inkml:trace>
  <inkml:trace contextRef="#ctx0" brushRef="#br0" timeOffset="6754.798">19051 9501 584 0,'45'-53'156'16,"-50"53"-179"-16,3-2-119 16,-2 0 2-16,0 0 37 15,2 0 28-15,2 0 65 16,-2-2 31-16,0 2 57 16,-11 0 16-16,0-5 5 15,-3 3-9-15,9 0-33 16,-3-2-12-16,6 4-29 15,0 2-9-15,1-2-13 16,1 1-5-16,0-1-6 16,0-2 1-16,0 4 6 15,-2 0 3-15,2 0 6 16,2 0 1-16,-2 0 0 0,0 0 0 16,0 0 3-16,1 0 0 15,-3 0 4-15,4 0 0 16,-2-2 0-16,0 0-1 15,0 2-5-15,0 0-2 16,-2 0-13-16,2 0-7 16,2-2-8-16,-11 0 2 15,3 0 10-15,-3-2 7 16,-1 2 9-16,-1 2 1 0,-4-1 10 16,3-1 4-16,5-4 8 15,-3 2 2-15,-1 2-3 16,3-2-5-16,3 1-6 15,-1 1-3-15,0 2-2 16,-1-2 0-16,-7-6 0 16,7 6 3-16,-14 0 2 15,-42-9 3-15,46 18-1 16,-6-8-2-16,12 2-5 16,-8 1-2-16,-2-2-3 15,0 2 0-15,-6 8 0 16,-4-4-1-16,-5 5 0 15,-4 0 0-15,4 1 1 16,1 1 0-16,3 1-1 16,3 3 1-16,-3-2 0 15,0 2 0-15,5 3 1 16,0-3 2-16,6-2 4 16,2-5 2-16,6-6 2 0,-2-1 2 15,1 1 0-15,1-2 2 16,4 0 4-16,3 8-1 15,2-10-5-15,6 7-4 16,0-7-8-16,0 0-2 16,-2 0-3-16,2 0 1 15,0 0 1-15,0 0 1 16,0 0 1-16,0 6 1 16,2 19 0-16,4 5 0 0,13 51 1 15,-9-53 0-15,-5 5-1 16,7-2 0-16,-4 1-1 15,-3-5 0-15,7-2 2 16,-1 0 2-16,3-4 0 16,-1-4 0-16,0 2 1 15,3-10-2-15,1 11 0 16,0-7-1-16,6-2 0 16,0 3 1-16,2-6-1 15,0 5 2-15,0-7-1 16,1-6 1-16,7 0 0 15,-1-6 1-15,7-2-1 16,1-1 1-16,4 3-1 16,-8-4 0-16,1 1 0 15,-1-3 0-15,-2-1 0 16,-3-2-1-16,-2-3 0 16,-5-1 0-16,-3-6-1 0,4 8 0 15,-7-6 0-15,5 6 0 16,-4-2-1-16,0 6 0 15,0-8-1-15,-4-1 0 16,6 1 0-16,0-2 0 16,4-1-5-16,6-1-3 15,-6 0-1-15,-6 0 0 16,0 12 5-16,-8-1 3 16,1 5 1-16,-5 1 2 0,-1 0 0 15,0 3 1-15,-6-1 2 16,0 6 2-16,0-2 5 15,0 0 2-15,0 0 0 16,-2-2-2-16,0 2-11 16,0 1-11-16,0 1-38 15,-2-2-70-15,4 0 78 16</inkml:trace>
  <inkml:trace contextRef="#ctx0" brushRef="#br0" timeOffset="48217.089">20018 8091 128 0,'-4'-11'91'0,"3"5"-5"16,-1-3-12-16,-2-1-1 15,2 8 11-15,2 0 9 0,-2 0 18 16,0-1 6-16,0 1-9 16,0 2-5-16,2-2-26 15,0 0-14-15,0 0-20 16,0-2-9-16,0 2 0 16,0 0 0-16,0 2-5 15,0-2-3-15,0 0-7 16,0 1-3-16,0-3-1 15,0 2 0-15,0 2-1 16,0-2 1-16,0 0-3 16,0 0-1-16,-4-2-2 15,4 2-2-15,0 0-2 16,0 2-1-16,0-1-2 16,0-1 1-16,0 0-2 15,0-2 0-15,0 2-2 16,0 2-3-16,0-2-3 0,0 0-1 15,0 2 0 1,0 0 1-16,0 0 2 0,0 0 2 16,12 4 2-16,11 7-1 15,42 35 1-15,-54-38 0 16,-1 3 0-16,5-1 0 16,-1 0-1-16,-3-5 0 15,2 5-3-15,1 1 0 16,-3 3-1-16,3-3 1 15,-9 5-2-15,3-3 0 16,-2 8-1-16,-2-4 0 16,-2 6-1-16,-2 0-2 15,5 0-2-15,3 6 1 0,2 3 1 16,-9-3 2-16,5-2 2 16,-4-8 1-16,11-2 1 15,1 0 0-15,-12 2 1 16,7-1 1-16,-11-5 1 15,2 12 1-15,4-4 0 16,-2 0 0-16,10 8 1 16,-10-8-1-16,-2 9 1 15,3 7 1-15,-6-9 0 16,1 7 1-16,-8-1-1 16,8-3 0-16,-13 5 1 15,-6 0-1-15,7 5-1 16,-5 4 1-16,0-8-1 0,8 3 0 15,-7-6 0-15,11-5 0 16,-7-2 0-16,1-4 0 16,2-2 0-16,-7 2 0 15,5-4 0-15,-4 0 0 16,1 2-1-16,-1 0-1 16,-2 0 0-16,6 2-2 15,-3-6-5-15,3-1-6 16,4-1-28-16,-3-6-22 15,12-1-100-15,-4-6 106 0</inkml:trace>
  <inkml:trace contextRef="#ctx0" brushRef="#br0" timeOffset="146661.452">3870 17760 176 0,'-34'63'121'0,"24"-65"-12"16,6-6-18-16,3 8-54 16,-3 0-24-16,2 0-31 15,2 0-14-15,-2 0-14 16,0 0 1-16,0 0 17 15,0 0 20-15,-2 0 31 16,-11 8 13-16,4-2 15 16,-1-4-1-16,6-1-6 15,-1 3-10-15,1-2-16 16,-2 2-8-16,3-4-13 16,1 0-8-16,2 0-21 15,2 0-10-15,-2 0-13 16,0 0-1-16,0 0 18 0,-2 0 14 15,2 0 24-15,2 0 16 16,-2 0 14-16,1 0 0 16,-1 0-5-16,0 0-9 15,-2 0-14-15,2 0-3 16,2 0-2-16,-2 0 0 16,2 0 2-16,0 0 1 15,0-2 0-15,23-9 0 16,0-1 0-16,52-26-1 0,-56 26 0 15,7 5 0-15,-1-1 1 16,0-3-1-16,0 7 1 16,0-6 0-16,-2-1 0 15,-2 1 0-15,4-1 0 16,-2 7 0-16,7-8 0 16,5 3 0-16,-3 3 0 15,8-3-1-15,1-3 1 16,-5 4 0-16,4-3-1 15,-6-1 1-15,-1 1-1 16,3 1 0-16,5-1 1 16,4 9-1-16,-6-8 1 15,1 9-1-15,-4-11 1 16,1 1 0-16,-1 3 5 16,-2-4 3-16,-5 3 5 15,0 1 1-15,-4 4-3 16,-3-5-1-16,3 3-5 0,-2-2 0 15,6 5-2-15,3 3-2 16,-3-2-1-16,-2 2 0 16,-4 0 0-16,2 0 0 15,0 4 0-15,-10-6 1 16,8 4-1-16,-2 1 1 16,-4-3 0-16,14 8-1 15,-4-8 1-15,-1 2 0 0,-3-2 0 16,8 0-1-1,-1 6 1-15,-3-6 0 0,4 0 2 16,-2 2 3-16,-1-2 9 16,3-2 1-16,1-4 1 15,-1 6-3-15,1 0-8 16,-3 0-1-16,6 2-2 16,-3-2-1-16,1-4 1 15,-1 0 0-15,-1 4 3 16,3 0 0-16,-1 2 2 15,-1-2 2-15,1 0 1 16,-5 0 1-16,-9-2-2 16,12 4-1-16,-18-2-4 15,7 0-1-15,1 2 0 16,-4-4 0-16,0 2-1 0,-4 0 1 16,5 0 0-16,-5 0 1 15,0 0 2-15,-1 0 2 16,-4-2 8-16,3 4 4 15,2-2 6-15,-1 0 2 16,7 0-3-16,0-8-2 16,2 5-5-16,2 3-1 15,-2-2-3-15,8 2-3 16,-10 0-2-16,6 0-3 16,-6-6-2-16,0 6 0 15,4 6-3-15,-8-4 1 0,4 1-1 16,-7 5 1-16,1-8-1 15,-1 4 0-15,-5-4 0 16,5 0-1-16,-1 0 1 16,1 0 1-16,-3 0 1 15,-3 0 1-15,-6 2 3 16,0-2-2-16,0 0-4 16,0 0-40-16,8 0 27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10:22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9795 7319 213 0,'-11'0'81'0,"9"-2"-71"16,-2 2-31-16,4 0-56 15,0 0 47-15,-2 0-49 16,-1 0 17-16,1 0 83 15,2 0 32-15,-16 2 38 16,-10 5 5-16,-49 9-19 16,46-14-20-16,-1 3-28 15,-5 1-7-15,3 6 2 0,-3-3 5 16,-1-3 3 0,0 5-3-16,-1-5-16 15,5 4-6-15,-5 11-6 0,-1-8-1 16,6 10 0-16,-7-6 1 15,-1-1 1-15,2-1 0 16,-12 0 1-16,-3-5 1 16,-3 5 3-16,1-2 2 15,-3 1 3-15,5 7 0 16,-6-6-4-16,-3 8 0 16,-1 4-4-16,6 2-2 0,1 5-2 15,7 4-1-15,-3 8 0 16,0 2 1-16,3 4 0 15,-3 1 0-15,-5-1 0 16,3-4 0-16,-3 1 1 16,5 1 1-16,8 4 8 15,6 1 4-15,5-3 3 16,10-4 0-16,8-14-7 16,5 8-3-16,7 0-4 15,5 2 0-15,7 8-1 16,1 1 0-16,9-1 1 15,0-2 1-15,6-1-1 16,4-1 1-16,-1 13-2 16,7 3 0-16,-3 4-1 15,6 1-1-15,1-9 1 16,5-3-1-16,-2-11 1 0,-4 2 0 16,-2-4-1-16,-3 2 1 15,1 1-1-15,6-1 0 16,4-7 0-16,2-5 0 15,4-9 0-15,0 0 0 16,5 0 2-16,-3 7-1 16,1-5 2-16,5-4 0 15,3-8 0-15,-4 0 1 16,-5-7 0-16,-2-4 1 0,-8-4 3 16,0 0 2-16,-6 0 5 15,-7-2 2-15,7-8 4 16,-11 5 3-16,2-7 4 15,9-1 1-15,-9-6 3 16,9-4 0-16,-3-2-4 16,-1-2-3-16,10 2-7 15,-3 2-5-15,3-2-5 16,-4-1-2-16,0-5-1 16,1-2 2-16,-3 7 7 15,-2-9 6-15,-1 8 9 16,-12-3 5-16,4-3 4 15,-2 5-1-15,0-12-5 16,-2-4-5-16,4-6-11 16,-4-11-2-16,2-4 13 15,-4 0 12-15,-4 1 11 0,2 5 3 16,-3 6-15-16,5-7-12 16,-8-1-12-16,-3-13-5 15,3-5-5-15,-3 4 0 16,-4-22 0-16,-4 7 0 15,0-2 16-15,-6-5 13 16,-4 18 11-16,-3 1 2 16,-8 15-4-16,6 11-11 15,-6 14-7-15,7 2 0 16,-5 9-8-16,-6 0-1 0,0 0 0 16,2 2 0-16,-1-5 2 15,-3 1 0-15,-6 0-1 16,-7-3-2-16,-6 3-6 15,6-3-2-15,-4 1-4 16,2 4-1-16,0 2 0 16,-4 4-1-16,6 6-1 15,0 4-2-15,3-3-6 16,3 5-6-16,-2-3-10 16,-3 3-5-16,1 9-10 15,2-2-8-15,3 2-28 16,8 7-20-16,16-3-148 15,-3 4 160-15</inkml:trace>
  <inkml:trace contextRef="#ctx0" brushRef="#br0" timeOffset="2868.924">16157 7101 381 0,'-23'-8'141'0,"9"8"-115"16,5-2-3-16,-8 2 3 15,-2-4-1-15,-3 2 11 16,-2-5 8-16,-3-3 13 16,2 8 2-16,-4-9 0 15,-3 9-7-15,3-10-18 16,-2 3-9-16,-7 1-17 16,2-3-6-16,-2-3-1 15,-4 7-1-15,1-7 0 16,3 3 0-16,-8 7-1 0,6-4 0 15,2 3 1-15,-12-3 0 16,2-2 0-16,2 7 0 16,-7-1 0-16,9 4 0 15,-2 4 0-15,-4 3-1 16,-1 1 0-16,-1 2 0 16,2-1 1-16,2 4-1 15,8 3-1-15,2-1-1 16,5 16-1-16,3-5-2 15,-3 11 1-15,1 5 0 0,-3 9 1 16,-1 9 0-16,0-3 1 16,1 12 0-16,-7 2 1 15,4 9-1-15,2 2 1 16,1-7-1-16,16 0 1 16,-2-5 0-16,11 11 2 15,-1-5 2-15,7-11 2 16,2 0-1-16,6-2-1 15,4 6 0-15,7-2 1 16,2-2 2-16,6-4 3 16,2-5-1-16,0-1 0 15,2 6 0-15,-4-1 1 16,2-5-1-16,9-5-2 16,-9 0 0-16,3-1-3 15,7 5 1-15,-8 7-2 16,9 0 0-16,0-13 0 0,-7-6 1 15,9-5 1-15,-3-3 1 16,-1-1 1-16,4-7 1 16,3 1 0-16,1-4-1 15,5-2 0-15,5 10-1 16,4-12 1-16,-1 4 0 16,2 0 0-16,-1-4-1 15,1 0 0-15,-1 2 0 16,-7-10-1-16,-3 1 0 15,-2-6 0-15,4 1 0 0,8-5 2 16,1 0 0-16,4 0 1 16,2-8-1-16,-3-1 1 15,1-5-1-15,0-1 1 16,0-2 1-16,-3-8 1 16,-3-2 1-16,2 0-1 15,-5 2 0-15,-2-4-2 16,0 2 0-16,-8 0 1 15,-2 1 8-15,-2 1 10 16,-2 5 4-16,-5-5 4 16,-4 0-3-16,-4 8-4 15,0-10-1-15,2-3-5 16,-1-5-2-16,5-5-8 16,7-2-1-16,-11-1 1 15,2-1 6-15,-6 4 17 16,-9 8 3-16,3 5 5 0,-13-2-1 15,9-4-13-15,-9-1-1 16,6-12-8-16,-1 2-4 16,-3-8-3-16,-4-7-1 15,0 13 4-15,-4 2 1 32,1 22 0-32,3-1-2 0,-8-65-7 0,2 4 1 15,-7-10-2-15,-2 35-1 0,5 7 2 16,-1 2 0-16,5 1 1 15,0-3-1-15,-11 6-2 16,2 0-1-16,-5 6-3 16,-4 3 1-16,10 5-1 15,-11-5 0-15,6-1 1 16,-4-2-1-16,-4-6 1 16,4-2 0-16,-3-2 1 15,-3-2-1-15,4 8 0 16,2 2 0-16,2 9-1 15,2 5 0-15,6 3 1 16,-1 9-1-16,-3-11 1 16,-2 0-1-16,4 10 0 15,-4-8-1-15,-6 8 0 16,4 0 1-16,1-3 2 16,-1 1 1-16,4 2-1 15,2 3-1-15,-8-7-1 0,10 8 1 16,-3-1 0-16,-1-1 0 15,8 1 0-15,-7 3 1 16,1-1-1-16,5 1 0 16,-1-1-1-16,-3 6 0 15,-7-3 1-15,0 1-1 16,0 2-1-16,-3-3-2 16,1-1-10-16,-10 6-10 15,-3 4-79-15,-4 9-111 0,1 33 136 16</inkml:trace>
  <inkml:trace contextRef="#ctx0" brushRef="#br0" timeOffset="29882.6">21437 4689 881 0,'-11'-10'282'0,"3"9"-300"16,4-1-45-16,4 2 3 16,-1 0 24-16,-1 0 29 15,-2-2 23-15,4 0 3 0,-2-2 10 16,0 2 2-16,0 0 3 16,-23-7 2-16,-11-7-10 15,-50-22-6-15,44 17-11 16,-6 8-8-16,-9 9-13 15,-8 4-8-15,-12 15-4 16,-7 10 2-16,-2 6 9 16,5-1 5-16,-1 8 4 15,8 10 0-15,9 19-2 16,-2 10-1-16,5 14 1 16,1 1 2-16,-2-2 1 15,8 2 2-15,-5-12 0 16,1-1 0-16,6 5-1 15,-3 2 0-15,16 4 0 16,4 2-1-16,15 1 2 16,1-3-1-16,15-2 0 15,5 0 1-15,7-2-1 0,11 6 0 16,8 11 0 0,5 4 0-16,9 8 1 0,10-2 0 15,0-6 1-15,-3-9 0 16,-1-18 0-16,-4-5 0 15,-5-7-1-15,3-4 1 16,2-19 0-16,-6 1 0 16,10-7 0-16,2-1 0 15,4 6 3-15,3-4-1 0,2-11 1 16,7 3 0-16,-3-11-1 16,11 0 1-16,-5 4-2 15,0-10 2-15,-9-5-2 16,-3 3 1-16,-5-7 2 15,0-6 2-15,-4-4 6 16,1 1 3-16,-6-9 4 16,2 1-1-16,-2-3 1 15,-1-3 0-15,-4-2 0 16,2 0-1-16,1-4-2 16,-3-10-2-16,14-5-3 15,-6-2-2-15,2-2-2 16,1 0 0-16,-10 3-1 15,-1-3-1-15,-3-9 1 16,-1-7 1-16,4-3 1 16,-3 6 1-16,-8 7 3 15,0 2 1-15,-8 4-2 0,2 2-2 16,-2-10-3-16,-3 0-2 16,-5 4 6-16,-3 6 0 15,-4 4 0-15,-2-1-3 16,-2-10-6-16,-2-7-2 15,-5-17-1-15,-3-5 0 16,-3-1 2-16,-2 3 1 16,-4 11 4-16,0 1 5 15,1-1 1-15,1 0 2 0,2 12 0 16,-2 1 1-16,4 8-2 16,-3 0-2-16,-1 2-4 15,6-10-3-15,0 0-2 16,1 6 0-16,-3 0 1 15,-6 6 1-15,-2 9 4 16,-4 4 1-16,-2 2 5 16,-3 0 1-16,-3-1-1 15,-7-3-1-15,4-6-5 16,0 1-2-16,-4 1-4 16,2 4-1-16,-6 2 0 15,2 8-1-15,2-6 1 16,1 0 0-16,1 6 1 15,6-4 1-15,-1-2-1 16,5 6 1-16,-7-4 0 16,13 4 0-16,-9-2 1 0,-3 1-1 15,11-1 0-15,-6 2-1 16,1 2-1-16,3-4 0 16,2 5-1-16,0 1 0 15,6 3-17-15,9 5-23 16,-1-1-75-16,1 2-66 15,5 4 111-15</inkml:trace>
  <inkml:trace contextRef="#ctx0" brushRef="#br0" timeOffset="43643.718">2792 7956 353 0,'-14'0'174'16,"7"-4"-30"-16,-1 2-123 15,2 2-16-15,6 0-53 16,-4 0-9-16,2 0 0 16,2 0 8-16,-2 0 44 15,1 0 5-15,-1 0 3 16,0 0 4-16,2 0 2 15,-4 0 0-15,4 0-3 16,-2 0-3-16,0 0-3 16,0 4-3-16,-4 21-1 15,5 1 0-15,-11 49 0 16,10-50 1-16,2 11 1 16,-6 4 0-16,10 8 0 15,0 4 0-15,-4-1 1 0,13-3 0 16,-9 0 1-16,-2-6 0 15,2 8 0-15,-10 2 0 16,8 9 0-16,4 0 1 16,-6-4 0-16,6-3 0 15,-3-6 0-15,-6 0 0 16,3 7 2-16,0 6 0 16,-2 6 2-16,7 2-1 0,-3 4-1 15,0 5 0-15,-2 8-2 16,-2 0 0-16,0 2 0 15,2 4 0-15,-3-8 0 16,3 2 0-16,2-7-1 16,-4-11 0-16,7-2 0 15,-5-1 1-15,0 1 0 16,0-2 0-16,0-3 0 16,-3-4 0-16,-5-5 0 15,8-2 0-15,0-6 0 16,0-6 0-16,0-8-1 15,-6-5 0-15,0-9 0 16,5-3 0-16,1-5 0 16,9-3 0-16,-5 1-2 15,5-2 1-15,-7-2-2 16,-4-2 1-16,1 0 0 16,-1 0-1-16,2 0 2 0,0 0-1 15,0 0 0-15,0 0 1 16,0 0-1-16,0 0 0 15,5 0 1-15,13 2 0 16,8 3 0-16,43 11 1 16,-50-16 0-16,4 0 0 15,-2 2-1-15,6-2 0 16,4 7 1-16,-4-1 0 16,1-6 1-16,1 0 2 15,3 2-1-15,5 2 0 0,1 0-1 16,0-2 1-16,0 1 1 15,-1 3 1-15,14-2 3 16,-1-2 0-16,0 5 0 16,0-3-1-16,-4 8-2 15,-4-1-1-15,4-7-1 16,-4 6-1-16,4-7 0 16,-4 7-1-16,5-2 0 15,-6-1 1-15,6 1-1 16,-3-4 1-16,0 7 1 15,2-1-1-15,-4 3 3 16,4 6 0-16,-4-3-1 16,4-1 0-16,-8-4-2 15,-9-5-1-15,-4 4 1 0,-2-1-1 16,-10-5 1 0,-1 2-1-16,-3-2 3 0,1 0 1 15,-8-4 6-15,4 0 9 16,-6-2 22-16,0 0 11 15,0 0 24-15,0 0 17 16,-2 2-13-16,0 0-9 16,0 0-22-16,2 0-19 15,0-4 2-15,-2 2-1 16,-2-21-6-16,4-17-7 16,8-52-10-16,1 41-4 0,-9-5-2 31,0 29-1-31,0 2 0 0,8-82-1 15,2-9 1-15,-1-1 0 0,5 44-1 16,-3-1 1-16,-1 7-1 16,-1 6 0-16,-1-12 0 15,-4 4 0-15,7-15 1 16,-1 0-1-16,7 7 0 16,4-7 0-16,-4 8 0 15,6-3 0-15,-10 5 0 16,5 7 0-16,-11 5 1 15,5-1-1-15,-1 6 0 16,-3-2 0-16,0 19 0 16,-3 5 1-16,-1 18-1 15,-2 3 1-15,-2 5 0 16,0 7 0-16,-2-8-1 0,2 9 1 16,-2 1 0-16,2-2 2 15,0 2 0-15,0 0 0 16,0 0 1-16,0-2 1 15,0 0 2-15,0-2 0 16,0 2 1-16,-2 0 0 16,0 2 0-16,-1-2 0 15,1 0 0-15,2 0 1 0,-2-1 1 16,0 1-1-16,0 2-3 16,-2-2-1-16,2 0-1 15,2 0-2-15,-4-2 1 16,-15-2 0-16,4-3 2 15,0-1 2-15,-56-30 5 16,56 31 1-16,-1 1-3 16,-7-2-2-16,0-3-7 15,-5 0-1-15,-9-3 2 16,3-1-1-16,-4 6 2 16,-1-5 0-16,-10 5 7 15,-5-3 1-15,-3 1 6 16,5-2 0-16,0 3-4 15,5 3 1-15,5 7-4 16,-4 2 0-16,9-6-4 16,1 0-3-16,3 2-1 15,1-5-1-15,-4 3 0 0,-3 0 0 16,1-5 0-16,-6 9 1 16,0 2 2-16,-4-4 0 15,-7 6 1-15,3-2 0 16,1-8-4-16,5 8 1 15,0-3-1-15,4 1-1 16,-6 2 1-16,0-6-1 16,4 10-1-16,-4-4 1 15,2 0-1-15,-9 4 1 16,9-4 0-16,4 2 0 0,-8 5-1 16,4-7-1-16,-9 0-1 15,-1 2 0-15,14 0-3 16,4-2-11-16,17-2-61 15,2 0-62-15,13-9 86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12:20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6743 11942 71 0,'0'0'28'16,"0"0"-20"-16,0 0-6 15,0 0-2-15,0 0 1 0,0 0 13 16,0 0 9-16,-2 0 19 16,0 0 14-16,0 0 18 15,0 0 3-15,-2-4 3 16,3 2-8-16,-13 0-13 15,1 2-10-15,-8-4-14 16,7-2-6-16,-49-7-12 16,48 11-3-16,7 2-7 15,1 0-2-15,-7-6 3 16,1-1 3-16,-6 3 9 16,-4-4 7-16,2 4 15 15,-4-9 5-15,2 3 6 16,-4-3-3-16,-2 2-13 15,3 1-6-15,-5 2-14 16,-1 3-4-16,7-5-5 16,-2 4-3-16,0-3-2 15,6-5-1-15,-2 1-2 16,2 1 0-16,-2 3-2 0,0 3 1 16,0 2-1-16,0 4 1 15,6 2 0-15,-6 4 0 16,4 5-1-16,0-5 0 15,-2 8-3-15,8-1 0 16,-1 4 0-16,-3 8 0 16,2-4 1-16,-3 4 1 15,1 2 0-15,2 1-1 0,-4 11 0 16,7-1 1-16,7-4-2 16,-5 5 2-16,10-1 0 15,0 0 0-15,0 0 2 16,4-1 0-16,2-1 0 15,-6 2 0-15,0 10 1 16,1 6-1-16,-1 7 1 16,-1-2 0-16,-7-3 0 15,2-1-1-15,-3 1 1 16,-1 7-1-16,2 11 0 16,-1 3 0-16,1-10 0 15,4-4 0-15,4-10 1 16,2 3-1-16,2 3 1 15,8-7-1-15,-3-4-1 16,1-12 1-16,-5-7-1 16,9 5 1-16,3-5 1 0,2 9-1 15,6 4 1-15,-14-2 0 16,3 0 0-16,-3-1 0 16,1-3 0-16,-1-5 0 15,-3-3 0-15,2-5 0 16,-10-4 1-16,0 4 0 15,5-7 1-15,-10 3 0 16,5-4 0-16,0 6 0 16,-2-6 0-16,2 8 1 15,-4-9 0-15,-4-5 2 0,8 1 3 16,0-1 3-16,0-3 0 16,0 0-1-16,0-6-4 15,-2-2-4-15,2 2-4 16,0 0-2-16,0 0-2 15,0 0 0-15,0 0 1 16,21 11 1-16,2 1 1 16,61 32 1-16,-42-25 2 15,1-4 0-15,0-1 0 16,-4-1 0-16,3-3 0 16,-2 3 1-16,2 0-5 15,-2 1-29-15,-3-1-136 16,-7 1 118-16</inkml:trace>
  <inkml:trace contextRef="#ctx0" brushRef="#br0" timeOffset="1266.83">7338 11825 69 0,'-21'-4'65'15,"11"4"35"-15,6-2 5 16,-5-2 15-16,9 4 6 16,0-4-10-16,-2 4-9 15,0-1-23-15,0 1-9 16,0-2-14-16,-2 0-10 15,2 2-25-15,2 0-10 16,-2 0-16-16,1-2-5 0,-1-2-12 16,2 4-4-16,0 0 0 15,0 0 1-15,23-2 8 16,21 0 3-16,63 4 4 16,-44 6 0-16,0-6 2 15,2 0 2-15,-11 3 0 16,1 1 1-16,-5 7-1 15,-4-5 0-15,0 5-1 16,-6-1 1-16,6 1 0 16,-2 5 0-16,5 5 0 15,7 1 1-15,-5-1 0 16,-7 2 0-16,-2-2 0 16,-3-6 0-16,-9 6 0 15,7-5 0-15,-12 4 0 16,-1 1 0-16,-3 2 1 15,-3 0 0-15,1 2 0 0,-6-4 1 16,2-4 0-16,-3 2 2 16,-8-8 4-16,-2 7 4 15,-2-3 8-15,-2 8 1 16,0 7 1-16,-10-1-4 16,7 7-5-16,-7 0-1 15,-1 8-2-15,-4-6-1 16,1 0 1-16,-1 3 0 15,-2-3 0-15,0 4-1 16,2 13-4-16,-1 8-1 0,3 10-3 16,-2-3-1-16,-2 1 1 15,9-2 0-15,-7 0-1 16,4-6 0-16,5-4 0 16,-2-13 0-16,10 3 0 15,-2-1 0-15,10 11 0 16,0 4 0-16,-1-4 1 15,5-1 0-15,-6-12 1 16,-3-4-1-16,5 1 1 16,0 5-1-16,1 2 0 15,7-2 0-15,-5-10 1 16,1-2 0-16,-7-15 2 16,-5 0 2-16,-4-6 2 15,4-5 3-15,-7 1 2 16,3 0 2-16,-6-1 1 15,-1-1 1-15,-4-1 8 16,-3-4 3-16,-3 3 6 0,-5 1 1 16,-15-6-7-16,-8 1-3 15,-12-3-11-15,-6-4-3 16,-2-3-2-16,-2-1-1 16,6 6 4-16,6 0-1 15,15 2-1-15,7 0-7 16,14-6-82-16,-1 0-138 15,16-11 141-15</inkml:trace>
  <inkml:trace contextRef="#ctx0" brushRef="#br0" timeOffset="2805.278">6255 12181 566 0,'0'0'202'0,"0"0"-180"15,0 0-10-15,0 0-28 16,0 2-5-16,0 1 1 16,0 3 2-16,0-2 17 15,-2 5 1-15,0-7 1 16,1 0 2-16,-1-2-2 15,-2 0 1-15,2 0 0 16,2 0 0-16,-2 0 3 16,0 0 0-16,0 0-2 15,2 0-1-15,0 2-2 16,0-2-1-16,0 0 0 16,0 2 0-16,0-2 1 15,0 0 4-15,0 0 3 0,0 0 2 16,0 0-3-16,0 0-2 15,0 0-5-15,0 6-3 16,2 3 1-16,2 1 2 16,7 13 4-16,41 50 4 15,-16-35 0-15,1 10-2 16,1 0-1-16,0 1-1 16,2-7-1-16,0-3 0 0,-1-3 0 15,-5-9-1-15,3-1-1 16,-7-1-2-16,-11-6-15 15,-5-3-16-15,-11-7-54 16,3-5-35-16,-2-4 73 16</inkml:trace>
  <inkml:trace contextRef="#ctx0" brushRef="#br0" timeOffset="3190.216">6542 12271 609 0,'-11'-4'255'15,"5"-2"-154"-15,0 4-46 16,6 2-38-16,-2 0-12 15,2 0-1-15,-2 0 5 16,0 0 8-16,1 0 1 16,-1 0-4-16,-2 0-4 15,2 0-3-15,-27 13 3 16,-53 49 8-16,51-28 3 16,-5 2 8-16,2 1-2 0,5-5-5 15,0 1-4 1,10-8-13-16,6-8-3 0,3-6-5 15,8-3-8-15,2 3-28 16,2-1-23-16,8 5-99 16,1-1-92-16,10-9 160 15</inkml:trace>
  <inkml:trace contextRef="#ctx0" brushRef="#br0" timeOffset="3919.593">7181 12246 666 0,'-23'124'275'0,"19"-128"-144"15,0 4-117-15,2-4-19 16,2 4-26-16,0 0-2 15,0 0 5-15,0 0 6 16,0 0 11-16,0 0 0 16,0 0 0-16,0 0 1 15,0 0 4-15,0 0-1 0,0 0 1 16,4 0 1-16,23 10 1 16,55 30 1-16,-42-19 1 15,3 4 1-15,2-2 0 16,-4 6 1-16,3 5-46 15,-6-3-41-15,-6 5-132 16,7-4 131-16</inkml:trace>
  <inkml:trace contextRef="#ctx0" brushRef="#br0" timeOffset="4337.708">7638 12213 715 0,'-19'-9'247'16,"-42"-24"-234"-16,44 37-30 15,1 11-54-15,-3 4-8 16,-8 10 8-16,6 11 14 0,-13-9 53 16,-2 5 13-16,5-9 8 15,-7-2 4-15,13 3 4 16,0 3-4-16,6-2-5 15,0-4-2-15,1-2-8 16,-3-1-2-16,6 1-3 16,2 4-1-16,3 2-1 15,6-2-14-15,4 3-101 16,2-1 83-16</inkml:trace>
  <inkml:trace contextRef="#ctx0" brushRef="#br0" timeOffset="4887.953">7894 12135 88 0,'39'103'35'0,"-41"-95"-18"16,2-6-22-16,-6 9-2 16,2-11 6-16,2 0 71 15,2 0 31-15,-2 0 36 16,0 0 14-16,0 0-49 16,1 0-25-16,-3 0-33 15,4 0-17-15,0 0-20 16,0 0-7-16,0 0-5 15,0 0-2-15,0 0 1 16,5 2 2-16,22 11 2 16,52 54 0-16,-41-42 2 15,-2-6 0-15,3 6 0 0,-5 2 0 16,-5-2 0-16,5 5 0 16,-7-5 0-16,0 6-2 15,-4-4-41-15,-4 5-30 16,0-5-115-16,-8-6 115 15</inkml:trace>
  <inkml:trace contextRef="#ctx0" brushRef="#br0" timeOffset="5354.085">8176 12198 602 0,'0'0'211'0,"0"0"-189"0,0 0-15 15,0 0-7-15,0 0-1 16,0 0 5-16,-2 0 5 16,-2 0 16-16,-23 15 9 15,-48 21 15-15,47-28 3 16,1-2-5-16,0 2-10 15,4 5-20-15,4 6-11 0,0 6-9 16,-2 7-3-16,0 7 1 16,4-1 1-16,3 8-1 15,7 4 0-15,5-12-29 16,0 2-21-16,2-4-51 16,0-9-35-16,4 9 89 15</inkml:trace>
  <inkml:trace contextRef="#ctx0" brushRef="#br0" timeOffset="5789.981">5756 13558 282 0,'-13'-4'102'16,"7"-2"-97"-16,6 6-8 16</inkml:trace>
  <inkml:trace contextRef="#ctx0" brushRef="#br0" timeOffset="6007.152">5737 13546 313 0,'0'0'174'0,"0"-2"-36"16,0 0-52-16,0-1-58 15,0 1-14-15,-2 0-14 16,-2 2-3-16,2-2-1 0,2 0 1 16,-2 0 1-16,0-2 1 15,1 2 0-15,-1 2-1 16,2-2-3-16,0 0-2 16,0 1-6-16,0-3-4 15,0 2-8-15,0 0-20 16,0 2-100-16,2 0 99 15</inkml:trace>
  <inkml:trace contextRef="#ctx0" brushRef="#br0" timeOffset="6406.994">6089 13049 465 0,'-21'9'260'0,"19"-10"-16"16,-2 1-175-16,-2 1-61 15,6-1-16-15,-2 0-13 16,2 0 1-16,0 0 1 0,0 0 7 15,0 8 3-15,6 17 0 16,6 8 1-16,20 53 1 16,-7-54 1-16,6 1 2 15,-5 3 2-15,7-9 0 16,3 3 1-16,1-3 0 16,3 2 0-16,2 7 1 15,-4 4 0-15,-5 8-4 16,11 2-43-16,-6 0-28 15,-2-5-86-15,2-2 94 0</inkml:trace>
  <inkml:trace contextRef="#ctx0" brushRef="#br0" timeOffset="6773.339">6454 13219 794 0,'-2'0'268'0,"-7"0"-267"0,-5 0-20 15,1 2-30-15,-4 2 0 16,-6 4 9-16,-50 66 13 16,50-51 26-16,0 4 1 15,8-8 2-15,1 2 2 16,-1 0 1-16,-4-4 2 16,2 8 0-16,0 0-3 15,-2 9-1-15,3 5-1 0,3 9-5 16,5-3-41-16,8 1-183 15,0-7 159-15</inkml:trace>
  <inkml:trace contextRef="#ctx0" brushRef="#br0" timeOffset="7273.286">7189 12999 743 0,'-10'0'251'16,"6"0"-246"-16,-2 2-26 16,5-2-16-16,1 0 2 15,0 0 11-15,-2 0 8 0,0 10 16 16,0-3-1-16,2 1-1 15,0 2-1-15,2 1-1 16,0 4 1-16,5 8-1 16,33 46 1-16,-17-44 1 15,2 4 1-15,4 1 1 16,2 5 0-16,5-7 0 16,0 7 0-16,-5-8-16 15,-4 5-12-15,-8-3-29 16,2-2-14-16,-4 1-26 15,4-1-29-15,-11-4 85 16</inkml:trace>
  <inkml:trace contextRef="#ctx0" brushRef="#br0" timeOffset="7723.045">7363 13146 611 0,'0'0'206'0,"0"2"-213"16,0-2-29-16,0 0-22 15,0 0 2-15,0 0 22 16,2 12 16-16,-2-1 40 16,-4 3 14-16,-2 1 25 15,-4-3 5-15,5 1-15 16,-16 6-13-16,-54 46-27 15,48-42-9-15,2 13-3 16,1-5-1-16,-1 15-1 16,2-2 0-16,6 2 0 15,-1 5-2-15,3-1-16 16,9 0-18-16,4-6-54 16,0-14-50-16,4 3 89 15</inkml:trace>
  <inkml:trace contextRef="#ctx0" brushRef="#br0" timeOffset="8273.538">7940 13179 812 0,'-2'0'283'16,"0"0"-241"-16,2-6-52 15,0 6-11-15,0 0-8 16,0 0 2-16,0 0 5 0,0 0 11 16,0 0 10-16,0 0 1 15,0 0-2-15,0 0 0 16,0 0-3-16,0 0-1 15,0 0-1-15,2 6 2 16,14 13 2-16,10 8 1 16,53 55 2-16,-35-46-1 15,-2 1 1-15,-4-5 1 16,0 5-1-16,-13-1-5 0,-2 2-30 16,2-1-13-16,-8-9-26 15,-1-3-11-15,-11-13-42 16,5 1-37-16,-8-5 104 15</inkml:trace>
  <inkml:trace contextRef="#ctx0" brushRef="#br0" timeOffset="8774.072">8206 13104 642 0,'0'0'201'15,"0"0"-259"-15,0 0-31 16,0 0-44-16,0 0 10 16,0 0 57-16,0 0 25 15,0 0 49-15,0 0 6 16,-2 0 26-16,0 0 20 0,-5 8 35 16,1 2 12-16,0-10-12 15,-7 2-17-15,-3 5-35 16,3-1-14-16,-46 38-23 15,47-33-8-15,7-3-9 16,-5 5-1-16,-1 16 0 16,-1 2 2-16,-3 1 6 15,-1 1 1-15,-3 3 2 16,0 0 0-16,-2 8 1 16,-4 0 0-16,-1 14 1 15,-1-5 0-15,2-3-1 16,2 0 0-16,8-12-61 15,3 8-90-15,5 4 99 16</inkml:trace>
  <inkml:trace contextRef="#ctx0" brushRef="#br0" timeOffset="43524.737">9843 14112 412 0,'0'0'156'15,"-2"0"-110"-15,2 0-45 16,-2 0-10-16,1-2-13 15,-3 2 0-15,4 0 6 16,-2 0 13-16,0 0 28 16,0-1 11-16,0 1 22 15,-2 0 6-15,2 0-12 16,2 0-9-16,0 0-24 0,0 0-10 16,0 0-9-16,0 0-4 15,0 0-7-15,0 0-1 16,0-2 2-16,0 0 1 15,0-2 5-15,2 2 0 16,14-2 1-16,1-4 1 16,4 3 2-16,53-18 0 15,-43 19 2-15,-4-11-1 16,0 11 0-16,1-10 0 0,-1 3-1 16,4 11-1-16,-7-10 0 15,3 10 0-15,2 4 0 16,-4-2 0-16,2 2 0 15,-4 4 0-15,3-3 1 16,3-5 0-16,0 8 0 16,7-6 0-16,2 0 0 15,1 5 0-15,5-3 0 16,-4 0 0-16,-4 2 0 16,-7 0 0-16,-6 5-1 15,-4-1 0-15,-12 1 2 16,1 3 3-16,-6-1 6 15,-2 0 4-15,-2 10 6 16,-7 4 0-16,-9 15-2 16,-7 8-2-16,-22 17-6 15,-11 0-2-15,-16-2-3 16,-7 7-1-16,-14-1-1 0,1 10-1 16,-2-9 0-16,10-5 0 15,4-17 10-15,9-8 6 16,14-11 7-16,0-7 2 15,32-8-3-15,-2-7-3 16,20-9-3-16,1 0-2 16,4 0-8-16,4 0-5 15,0 0-10-15,0 0-4 16,0 0 1-16,0 0 0 0,0 0 5 16,14 8 4-16,20 7 1 15,52 20 0-15,-48-28 0 16,4 12 0-16,2-7 0 15,-9 3 0-15,-3 6-1 16,-1-4 0-16,-6 8-1 16,5 2 0-16,-3 2-2 15,-10-4 0-15,-1-1 1 16,-7 5-1-16,-5 11 3 16,0 2-1-16,-6 18 1 15,-2-3 1-15,-7-5 0 16,-3-6 1-16,-5-4 2 15,2-14 1-15,-4-5 13 16,-2-5 5-16,-6-7 6 16,-5 10 4-16,-4-6-4 15,-2 1 0-15,-8-3-3 16,4-3-1-16,-6-8 2 0,6 3-2 16,4-5-1-16,2 0-2 15,13 0-16-15,-8-11-15 16,10 3-61-16,-2 6-55 15,-3 2 77-15</inkml:trace>
  <inkml:trace contextRef="#ctx0" brushRef="#br0" timeOffset="44743.414">11140 14026 904 0,'46'130'286'0,"-48"-135"-292"0,2 8-164 16,0 3-10-16,0-6 48 16,0 0 54-16,0 0 82 15,0 0 21-15,0 0 16 16,0 0 5-16,0 0-2 15,0 2-7-15,-2 19-13 16,0 8-6-16,-7 61-10 16,3-43-2-16,2 15-4 15,0-3 0-15,0 6-1 16,-1 6 0-16,1 11 0 16,-4 4-1-16,4 0 0 15,-5 0 1-15,5-7-1 16,-6-3 1-16,3-3 0 15,-1-12 0-15,-1-25 0 16,-3-9 2-16,8-13 5 16,0-11 4-16,-1 3 36 0,5-4 11 15,0-2 21-15,0 0 7 16,0-2-18-16,0 0-10 16,0-2-33-16,0 2-22 15,-2 1-42-15,2-28-15 16,13-84 1-16,8 38 9 15,2-7 24-15,-4 4 11 16,6-4 8-16,0 1 0 0,-2-5 1 16,2 10 3-16,-2 11 9 15,2 9 3-15,-8 16 3 16,6 0-2-16,-4-4-9 16,0 9-3-16,0 5-5 15,-2 3-1-15,1 2-1 16,3 4 0-16,0 6 1 15,2 9 0-15,7 2 0 16,-9 0 0-16,10 4 0 16,-4 0 1-16,-4 12 1 15,7 1 0-15,-1 8 0 16,7 6 0-16,4 9 0 16,1 6 0-16,3 10 1 15,-4-2-1-15,-6 7 0 16,-1 3 1-16,-8 6 0 15,-1 7 0-15,-10-4 0 16,3 0 0-16,-13-16-1 0,-2-1 2 16,-6-4 2-16,-8-2 0 15,-9 3 2-15,-2 5 0 16,-7-2 0-16,-5-3-2 16,-9-1-1-16,-3-6-1 15,-1 2-2-15,0-2 2 16,6-7 1-16,4-7 1 15,1-1 3-15,9-4 4 16,-3-2 5-16,4-5 5 16,10-7 7-16,-4-3 0 0,8-4-7 15,-8-2-12-15,3-2-43 16,-5 2-29-16,-3-2-84 16,-1 4-52-16,-6-2-110 15,5 0 182-15</inkml:trace>
  <inkml:trace contextRef="#ctx0" brushRef="#br0" timeOffset="45778.003">12961 14047 975 0,'11'4'331'0,"-13"-4"-315"16,4 6-42-16,-2-6-2 16,-2 0 8-16,2 8 19 15,4 24 0-15,8 46 1 16,-5-41 0-16,-3 9 0 15,-2 2 0-15,-2 11 0 16,10 6 0-16,-14 0 0 16,-2 2 0-16,6 5 1 15,-2-5-1-15,4 6 0 16,4-10 1-16,0-4-1 16,-5-5 1-16,5-10 0 15,-4-2-1-15,-6 4 1 16,0 0-1-16,4-2 0 15,0 2 1-15,4-14 0 0,-2-7-1 16,-2-10 1-16,0-3 0 16,0-4 0-16,8-6 0 15,-4-2-1-15,-4 0 0 16,0 0-1-16,0 0 1 16,0-2-1-16,0 0 0 15,0 0-4-15,5-4-3 16,30-34-8-16,43-67-1 15,-40 51 2-15,-1 3 4 0,-7-1 9 16,3 12 4-16,-8-4 3 16,0-3-1-16,0-3-1 15,-4 0-2-15,-4-1 0 16,0 1 1-16,-9 4 0 16,-6 4 0-16,-2 12 0 15,-4-1-1-15,-6 3-3 16,-1-7-3-16,1-7-2 15,-5 4-1-15,1-4 6 16,1 2 2-16,-6 11 4 16,0-3 4-16,0 3 5 15,0 1 0-15,1-5-5 16,-3 1-2-16,6-2-4 16,-4-1 0-16,5 1 7 15,3 2 3-15,-8-1 2 16,7 8-2-16,-9 10-10 15,4-2-3-15,6 6-8 0,-12 1-1 16,9 8-1-16,-9-1 0 16,-3 5 2-16,-1 1 0 15,-6 3 1-15,3 10 0 16,3 9 1-16,-4 3 0 16,6 20 1-16,1 2 2 15,3 15 0-15,3 0 1 16,1 2 1-16,2 8 7 0,0 23-137 15,7 13 101-15</inkml:trace>
  <inkml:trace contextRef="#ctx0" brushRef="#br0" timeOffset="46928.939">13405 16107 929 0,'-4'0'379'15,"2"0"-235"-15,2 0-84 0,-2-4-54 16,0 2 5-16,-2 1 24 15,-2 1 13-15,3-4 13 16,-5-4-2-16,2 6-23 16,0 0-11-16,3-7-20 15,-1-3-3-15,-8-3-2 16,1-6-1-16,-50-50 1 16,43 42 2-16,1 3 1 15,-2-5-1-15,-2 2-2 16,4 3 0-16,-2 5 0 15,2 1-1-15,-5 9-4 16,0-1-5-16,2 7-7 16,1-3-2-16,0 4-3 15,2 4 0-15,2 4 2 16,-6 8 2-16,7 3 4 16,-1 2 2-16,5 8 0 15,7 5 0-15,-7 11 1 0,10 6 0 16,0-1 2-16,-2-4 1 15,4 20 2-15,4 1 1 16,-4 9 2 0,1 5 1-16,-1-14 0 0,6-2 2 15,-2-9-1-15,9-2 1 16,-7-4 0-16,-8-14-1 16,7 1 1-16,-5-7-1 0,8-7 1 15,-3 3 0 1,7-5 2-16,-5-6 1 0,14 3 1 15,0-5 0-15,6 1-2 16,9 1 0-16,0-9-1 16,10 4 0-16,4-12 0 15,-2 0 0-15,7-5 1 16,-1-4-1-16,1-5 1 16,-4 7 0-16,-5-12-1 15,-4 2 1-15,-4-2-2 16,-7-3 0-16,-8-1 0 15,-2 0 0-15,-2 4 1 16,-8-1 1-16,-1 1 1 16,-7 2 1-16,-5 2-2 15,0-2 0-15,0 0-2 16,0-2-2-16,0-2-2 16,0 1-1-16,0-5 1 0,0 2 1 15,0 2 3-15,-2 1 0 16,-7-1 0-16,-3-2 1 15,-5 8 3-15,4-2 4 16,-6 2 7-16,5 8 1 16,-3-4 2-16,-10-3-3 15,-5-2-8-15,-5-3-1 16,-3 0-6-16,-2-4 0 0,-4 12 2 16,-3-12-2-16,-5 10 1 15,4-2-2-15,3-2-9 16,1 8-4-16,-6 3-20 15,10 8-7-15,-4 1-38 16,-2 8-48-16,-3 22-204 16,-16 11 215-16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13:26.6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4111 6179 68 0,'-2'0'17'0</inkml:trace>
  <inkml:trace contextRef="#ctx0" brushRef="#br0" timeOffset="1916.854">4111 6187 90 0,'2'3'85'0,"0"-1"42"16,-2-2-6-16,0 2-30 16,0-2-20-16,0 0-45 15,0 0-15-15,0 0-1 16,0 0 1-16,0 4 0 0,0-4-2 16,0 0-7-16,0 2-2 15,0-2-1-15,0 0-1 16,0 0-1-16,0 0 3 15,2 0 10-15,4 0 5 16,-2 0 9-16,1 0 2 16,3 0-8-16,-2 0-4 15,1 0-7-15,1 0-3 16,-2 0-1-16,1 0 0 16,-1 0 6-16,2 0 4 0,-4 0 9 15,1 0 4-15,1 0 3 16,0 0-2-16,1 0-5 15,1 0-3-15,2 0-7 16,1 0-1-16,3 2-3 16,-1 0 0-16,0-2 2 15,1 2 3-15,1-2 5 16,6 0 0-16,57 2-1 16,-51 3-1-16,-6-3-6 15,6 0-1-15,-6-2 0 16,4-2-1-16,0 2-1 15,-10 0 0-15,0 0-1 16,-3-2-2-16,1 4 0 16,-1-2-1-16,-3 2 0 15,3-2 0-15,1 2 0 16,4-2 0-16,6 4 0 0,2-4 1 16,2-4 0-16,0 4 0 15,3-2-1-15,1 4 2 16,1-2 0-16,1 0 1 15,3-2 0-15,-3 2 0 16,-3 0-2-16,9 0 0 16,-3-2-1-16,-5 0-1 15,-1 2 2-15,-14-2 0 16,6-1 0-16,3-1 1 0,-11 4-1 16,12 0 0-16,-3 0-1 15,-2 0 1-15,1 0 0 16,-3-4-1-16,2 2 1 15,-4 2 1-15,8-6-1 16,-4 2 0-16,2 3-1 16,5-5 0-16,1 4-1 15,-4 0-1-15,8 2 0 16,-3-2 0-16,1 4 0 16,-1 0 0-16,1-2-1 15,0 2 0-15,-5 2 1 16,5-4 0-16,-2-4 0 15,-1 2-1-15,7-2 1 16,5 4 1-16,2-2 0 16,0 2 0-16,6 0-1 15,-6 0 0-15,6 0 0 16,-2 0 0-16,0 0-1 0,-2-4 2 16,-4 1-1-16,0 1 0 15,6 0-1-15,-4 0 1 16,2 4-1-16,-2 0 1 15,-4-2-1-15,10 0 1 16,-8 2-1-16,6-2 1 16,-4 1-1-16,2 1 1 15,8 2-1-15,-3 0 0 0,-5-4 1 16,2 0-1-16,-5 0 1 16,-3 0 0-16,8 0 0 15,1 0-1-15,5 0 1 16,2 0 0-16,9 0 0 15,-2-2 0-15,0 2 0 16,-3-6 0-16,-13 3 1 16,1 3-1-16,-5 0 0 15,-1 0 0-15,-4 1 0 16,0-1-1-16,1 2 1 16,-9 2-1-16,7-4 1 15,9 0-1-15,-2 2 1 16,4-2-1-16,4 0 0 15,-6 2 1-15,3-2 0 16,-6 2-1-16,3-2 2 16,-1 0 0-16,-6 0 1 15,-1 0 2-15,-3 0 0 16,-3 0 0-16,3 0 4 0,-3 0 0 16,-3 0 1-16,-2 0-1 15,0 2-2-15,-2 2-1 16,4-4-1-16,3 0-1 15,3 0 0-15,1 0-1 16,3 2-1-16,-3-2 0 16,-3 1-1-16,-1-1 0 15,1 0 0-15,-3-1 2 0,5 1 1 16,7 0 0-16,0 0 0 16,6 1 0-16,-4-1-1 15,-5-1 0-15,-1 1 1 16,-9-2 1-16,7 2 2 15,-7 0-1-15,5-4 2 16,1 4-1-16,1 0-1 16,5-2 0-16,-1 2-2 15,8-4 1-15,4 2-1 16,-3-2-1-16,-1 2 1 16,2 2 0-16,-6-3 0 15,2 1-1-15,-4 0 1 16,4 2-1-16,-5 0 0 15,-3 0 0-15,-11 0 0 16,1 0-1-16,-8-4 0 16,5 0-1-16,3 2 0 15,9-4 0-15,5 5 0 0,-2-1-1 16,10 0 1-16,0-6-1 16,2 6 1-16,1-2 0 15,-3-3 1-15,-4 5-1 16,0-4 1-16,0 6 0 15,-2 0-1-15,0 0 1 16,4-4 0-16,-6 2 0 16,0 0-1-16,-1 2 0 0,-3 2 0 15,2-2 0-15,-3-4 0 16,-7-1 1-16,-7 1 1 16,2 2 0-16,-9 0 3 15,3 2-1-15,0 4 1 16,-1-8-2-16,3 6 0 15,-2-4-2-15,2 0 0 16,0-2 0-16,-4 1 0 16,-1 3 0-16,-5-4 2 15,1 4-1-15,-4 0 1 16,-6 0-1-16,2-4-1 16,-2 2-2-16,1 2-31 15,3 0-38-15,2 8-182 16,6 1 164-16</inkml:trace>
  <inkml:trace contextRef="#ctx0" brushRef="#br0" timeOffset="24172.879">12311 5016 442 0,'-12'-2'137'16,"10"4"-154"-16,0-2-111 15,2 0-11-15,0 0 19 0,-2 0 59 16,0 0 144-16,-1 0 34 15,1 0 25-15,2 0-27 16,0 0-64-16,0 0-15 16,0-2-29-16,0 0-6 15,0 0-3-15,2-15 0 16,21-14 2-16,51-55-1 16,-36 50 1-16,4-14-1 15,4 8 0-15,4 0 0 16,2 0 1-16,3 4 0 0,1-8 0 15,-1 4 0-15,-1 4 0 16,-1 3 0-16,-5 10-1 16,-2 6 0-16,-4 8-1 15,-13-1 0-15,1 10-1 16,-3-3 0-16,-10 5-2 16,8 5-1-16,-8 5 2 15,-3 1 0-15,-9 12 2 16,1-7 2-16,-4 9 1 15,-2 5 2-15,-2 1 1 16,-4 7 0-16,3 4-1 16,1-2 0-16,-6 14-1 15,-3-3 0-15,-3 24 0 16,-11 5 2-16,2-5 4 16,-3-6 5-16,-3-8 5 15,0-9 1-15,-1 3-4 0,3-3-3 16,-2-10-5-16,4 2-1 15,-5-14 6-15,-1-3 6 16,-1 0 9-16,1-4 1 16,-1 11-4-16,1 1-6 15,-4 7-10-15,-1-4-3 16,0 0-1-16,5-5 0 16,6-8 16-16,-1-6 10 0,5-8 16 15,-2-1 2-15,3-8-8 16,3 2-4-16,0-1-3 15,2-1 5-15,-2-2 2 16,3 0 6-16,3 0 2 16,-1 0-3-16,5 0-5 15,-5-2-10-15,12 2-19 16,0 2-8-16,0-2-11 16,0 0-7-16,0 0-13 15,0 0 0-15,0 0 4 16,0 0 4-16,10 4 13 15,28 8 3-15,56 11 2 16,-43-12 1-16,10-5 1 16,-3 3 0-16,-1 7 0 15,2 1 0-15,-1 2 1 16,-3 6-1-16,-9-6-5 16,-2 10-13-16,-11-3-40 15,-3 5-41-15,5 9-94 0,-12-11-101 16,0 9 186-16</inkml:trace>
  <inkml:trace contextRef="#ctx0" brushRef="#br0" timeOffset="25442.453">13982 4691 1201 0,'-19'-6'409'16,"15"0"-406"-16,4 5-154 15,0 1-45-15,0 0-20 16,-2 0 46-16,0 0 129 16,-1 0 51-16,1 0 30 15,2 0-1-15,0 0-13 0,0 0 2 16,0 0 2-16,0 0-2 16,0 0-22-1,0 0-10-15,0 0-4 0,0 0 2 16,9 49 4-16,12 77 1 15,-9-28 2-15,7 11 0 16,-12 6 1-16,-5-4-1 16,-2 5 0-16,-7 11 1 15,-7-7 0-15,11 1-1 16,-17-5 1-16,13-20-1 16,-1-23 1-16,-5-16 1 0,7-34 2 15,0-8 3 1,6-11 11-16,0-4 9 0,-2 0 18 15,2 0 4-15,0 0-5 16,-2 0-9 0,2 0-25-16,0-2-13 0,0-13-21 15,6-37-2-15,23-89 3 16,-20 45 9-16,3-23 11 16,5 7 2-16,-4 6 0 15,5-3 1-15,-3 25-1 16,4-4-6-16,-4 2-12 15,6 8-8-15,-3-1-6 16,3 5 3-16,2 5 9 16,-4 10 5-16,4 11 1 15,0 4 0-15,5 9 3 16,-1-5 2-16,9 0 5 0,-3 6 2 16,3 5 0-1,-5 6 0-15,7 8-1 0,0 3 0 16,5 6 0-16,1 6 2 15,-6 2 2 1,10 4 3-16,-8 8 0 0,2 5 1 16,0 7-2-16,-8 1 0 15,-3 6 3-15,-4-3 2 16,1 7 2-16,-3-3 1 0,-6 6-3 16,-3 10-2-16,-7 11-1 15,1 4-1 1,-6-4 1-16,-4-1 1 0,-2-12 0 15,-6-4 1-15,4 5-2 16,-5 5 2-16,-1 5-2 16,-5 2 2-16,-2-9 1 15,-6 0 1-15,-2 9 2 16,-4 4 0-16,4 6-2 16,0-8-1-16,1-16 4 15,-1-8 11-15,2-12 12 16,-4-6 12-16,4-4 10 15,-4-6-4-15,-1 3-5 16,-1-5-10-16,-11 3-14 16,-1-5-7-16,-12 11-8 15,-3-3-4-15,-9 6-2 0,-1 4 0 16,-11-4-1 0,-3 13-1-16,3-11 1 0,-7 6 0 15,2-2 0-15,-4-6-1 16,-2 4-4-16,-2-4-18 15,2-4-121 1,2 8 101-16</inkml:trace>
  <inkml:trace contextRef="#ctx0" brushRef="#br0" timeOffset="33798.935">2231 11058 219 0,'-19'-2'97'0,"8"2"-54"16,1 0-15-16,8 0-18 31,2 0-10-31,-2-2-9 0,2 0-9 0,-2-2-7 16,0 2 0-16,0 2 7 16,-1-1 11-16,1-21 22 15,-2 7 9-15,-4 2 10 16,-22-46 1-16,22 55-9 15,2 2-6-15,6 2-13 16,-2 0-6-16,-2 0-7 16,4 0-1-16,-1 0 1 15,-1 0 6-15,0 0 17 16,0 0 4-16,-2 4 5 16,-2 11-2-16,-5 10-7 15,-18 55-2-15,23-47 2 16,-9 3 2-16,4 12 5 15,-1 1 2-15,-5 17-2 0,-4 2-3 16,6 1-8 0,-1 2-3-16,-1 4-5 0,11 1-2 15,-5-1-3-15,1-1 1 16,6-22-1-16,4-4 0 16,4-14-2-16,-4-9 0 15,2-6-2-15,10-4 0 16,-7-3-2-16,15 1 0 15,1-3 0-15,0-4 1 0,0-4 1 16,4-2 1-16,1-2 1 16,7-4 1-16,-1 0 0 15,-3 0 1-15,2 4 0 16,5 2 0-16,2 0 0 16,4 0 0-16,2 0 0 15,0 2 0-15,0 8 0 16,6 0 0-16,2 1 0 15,7 2 0-15,0-1 0 16,-1-3 0-16,-9 1 0 16,-3 0 0-16,-6-9-1 15,10-1 1-15,9-1 0 16,1-9-1-16,9-3 1 16,1 1 0-16,5-3 0 15,5 1 0-15,-5-1 0 16,1 4 1-16,-5 3-1 0,-8 2 1 15,-5 2-1-15,-5 1 1 16,1 1-1-16,-3-2 0 16,11-2 1-16,-1 2 0 15,4-5-1-15,9-3 1 16,3-1-1-16,-3 1 1 16,-3 3-1-16,-6 5 0 15,-2 2 0-15,-1-2 0 16,1 4 0-16,-2 0 0 0,2 0 0 15,2 4 1-15,10-4-1 16,5 2 0-16,8-2 0 16,-6 0 0-16,-7 0 1 15,-6 0 0-15,-12 10 1 16,4-7 1-16,4 3-1 16,2-4 1-16,2 4 0 15,0 3-2-15,5-1 1 16,1 0 0-16,2 3 1 15,-5 1 0-15,-14 1 2 16,-3 2 0-16,-11-3-1 16,0 5 0-16,0-4-1 15,2 3 0-15,-4-3-1 16,6 0 0-16,-8-5 1 16,-2-4-1-16,4 0 1 15,-3-4 1-15,3 4 1 16,4-1 0-16,-2-10 0 0,3-1 0 15,-6 0-2-15,-7-7-1 16,-5 6 0-16,-6 7-1 16,-8-2 0-16,8 4 1 15,-10-6 1-15,8 6 0 16,-5 0 0-16,-5 0 1 16,-1 0 0-16,-7 0 2 15,-3 0 18-15,0 0 10 16,0-2 16-16,0 0 6 15,0 0-2-15,0 0-4 0,0-1-6 16,0 1-3-16,0 2-13 16,0-2-4-16,8-13-10 15,5-7-3-15,49-50-3 16,-49 49-2-16,2-6-2 16,1 0 0-16,3-3 0 15,-2-6-2-15,4-6 0 16,-4 0 0-16,4-4 1 15,2 12 0-15,-6 3 0 16,-1-3 1-16,1 3 0 16,-6 1-1-16,3-5-1 15,-1-3 0-15,3-4-2 16,5-4 0-16,-2-3 1 16,0-3 0-16,0-3 0 15,-2 5 0-15,-2 1 1 16,1-9-1-16,-1 9 0 0,-2 1 2 15,-1 0 1-15,-1 14 2 16,-11 3 4-16,-3 1 4 16,3 7 7-16,-2-2 1 15,2 0-3-15,0 3-3 16,-2 1-10-16,-4 0-2 16,4 11-5-16,2 10-9 0,2-2-52 15,-2 2-58-15,0-1-213 16,10 1 212-16</inkml:trace>
  <inkml:trace contextRef="#ctx0" brushRef="#br0" timeOffset="46094.328">6318 9352 125 0,'0'-4'85'16,"-2"2"1"-16,1 0-40 16,-1 2-8-16,0-2-16 15,-2 0-7-15,2 1-2 0,2-3 1 16,-2 2 8-16,0 0 4 16,0 2 5-16,0-2 1 15,-1 0 3-15,1 0 0 16,2-2-3-16,-2 2-5 15,0 2-13-15,-6 0-6 16,-5 0-7-16,-3 6-2 16,-5 4-4-16,-53 45 0 15,47-26 0-15,-2 9 2 16,1 0 1-16,-1 6 1 0,4-5 0 16,-2 5-1-16,-3 5-1 15,3 3 1-15,-2 13-1 16,1-6 0-16,7-1 1 15,-1-7 0-15,1 1 1 16,2-2 0-16,-7-3 1 16,6 5 0-16,1-2 0 15,8-2 0-15,-1-8 1 16,3-4 0-16,-1-1 3 16,1 7 2-16,-1 2 3 15,8 0 2-15,-2 2-2 16,4-8-2-16,2 0-3 15,0 0-3-15,6 1 0 16,5-7-1-16,1-1 0 16,3-5-1-16,12-1-1 15,-8 0 0-15,11-4 1 0,-1-4-1 16,5-3 1 0,-3-1 0-16,-5-3 0 0,-5 1 1 15,-2-7 0-15,4 4 1 16,2-4 0-16,2 1-1 15,-3-5 2-15,-1 0 0 16,6-7 4-16,-3 1 0 16,1-6 2-16,2 1 1 15,1-2 2-15,1-5 1 0,3 3 3 16,0-2 2-16,-1-8 1 16,7 0-1-16,0-6-2 15,2 1-3-15,10-18-4 16,-9 0-1-16,-1-3-3 15,-3-13-1-15,-5 9-1 16,0 0 0-16,-1 12 0 16,-7 3 1-16,-5-4 0 15,2-3 0-15,-8-3-1 16,6 4 0-16,-9 4-1 16,3 9 1-16,-9 3 5 15,1 11 8-15,-7-2 20 16,0 3 5-16,-2 1 1 15,-2 2-7-15,0-1-18 16,0-5-4-16,-7 4 3 16,-3-4 4-16,-3-4 8 15,-6-3 2-15,2 1-4 0,-6-6-3 16,-2 5-4-16,-5-3-3 16,1 2 1-16,0 5 0 15,1 6-2-15,-3-3 0 16,-9 10 2-16,4 1 1 15,-6 4 4-15,8-1 0 16,3 1 1-16,3-2-2 16,-1 3-4-16,-2-3-2 0,1 4-7 15,-1-1-1 1,-1 1-3-16,3 0-1 0,-1 4 0 16,-4-2 1-16,5 4-1 15,-2-2 1 1,3 0-1-16,5 0-1 0,4 2-2 15,-2 0-3-15,11 2-46 16,5 5-89-16,1 10 92 16</inkml:trace>
  <inkml:trace contextRef="#ctx0" brushRef="#br0" timeOffset="64794.837">10417 7087 136 0,'17'46'89'16,"-17"-42"-3"-16,0 0-25 16,0-4-3-16,-2-2-3 15,0 2 1-15,2-2-8 16,0 2-4-16,0 0-9 16,0 0-3-16,0 0-4 0,0-4-1 15,0 2-3 1,0 2-5-16,0-2-9 0,-1 2-3 15,-1-1-6-15,-2-1 0 16,2 0 1-16,2-2 0 16,-6-8 0-16,-1-3 1 15,-5-2-1-15,-26-44 0 16,28 47 0-16,4 1-1 16,-1 1-1-16,3 1-1 0,0-2-1 15,-2-7-1 1,6 5 0-16,-1-4 1 0,-1 0 2 15,0-4 0-15,-6-2 2 16,4 10 3-16,-3-6 8 16,3 5 5-16,-4-1 4 15,0 0-1-15,1 7-7 16,-5-1-6-16,7 0-5 16,-5-7-1-16,0 3 0 15,-3 2-1-15,2-3 1 16,-5-3 0-16,-1 4 0 15,2 0 0-15,-1 1 4 16,-1 1 0-16,2-1 1 16,-6 1 1-16,0-2-3 15,6-1 0-15,-8 3-3 16,4-2-1-16,-6 3-1 16,2 1 0-16,0 5 1 0,0-2 0 15,6-1 1-15,-14-3 3 16,4 5 1-1,0-3 1-15,-7-3 0 0,7 1-1 16,-3-7 3-16,-1 6-1 16,12 1 3-16,-2 3 0 15,0-1-2-15,2-1-1 16,-6-1-2-16,0 1-2 16,-4 5 0-16,1-2-1 15,-1 6 0-15,0-1 0 0,-3 3-1 16,3 0 1-16,-7 3 1 15,1 1 0-15,-1 2 1 16,-4-4 0-16,3 2 2 16,1-2 1-16,-2 5 2 15,9-3 1-15,-5 4-2 16,-3-4-1-16,7 1-3 16,-9 1-1-16,3-4-2 15,0 0-1-15,1 6 4 16,11-7 3-16,-3 3 3 15,4 4 0-15,-2-6-4 16,-4 6-3-16,1 3-5 16,-7 4-2-16,-5 12-2 15,-2 2 1-15,0 7 0 16,2 0 1-16,1-3 0 16,9-2 1-16,5-1-1 15,-6-3 1-15,10 5-1 16,-5 1 0-16,-1 5 0 0,2 6 0 15,-10 0-1-15,1 2 1 16,-4-4 1-16,0 2 0 16,7 2 0-16,-4 10 0 15,1 5 0-15,7 8 0 16,-1-6 0-16,1 2 0 16,4 7 0-16,0-1-1 15,2 6 1-15,7-1-1 0,-1-1 1 16,6-1-1-1,-3 5 1-15,8 1 0 0,-1 4 2 16,-1 12-1-16,2 3 1 16,-4 3 0-16,5-9-1 15,1-3 1-15,0-4 0 16,-4-1 0-16,6-1 0 16,0-6 0-16,0 4-1 15,6 2 0-15,1 1-1 16,5-3 0-16,7-8-1 15,-2-3 1-15,10 0 1 16,0 13 0-16,7-9 1 16,-1 1-1-16,-3 3 1 15,1-5-1-15,-1 3 1 16,5-5 0-16,-6-10 1 0,-3 3 0 16,5 2-1-16,-6-4 0 15,2 4 0-15,-4-8 1 16,-2 8-1-16,-4 2 0 15,2 11 0-15,-2 6 0 16,6-9 0-16,2-5 0 16,-2-7 0-16,2 0-1 15,0 4 1-15,0-2 0 16,1-13 0-16,-1-1 0 0,6-1 0 16,-4-8 0-16,1 13 0 15,-3-3 0-15,6-2 1 16,1 5 0-16,1-15 0 15,3 2-1-15,-5-4 1 16,3-7-1-16,1-1 0 16,1-5 0-16,4 2-1 15,0-8-1-15,-2 0 1 16,3-8 1-16,-5-9 0 16,0 5 0-16,-7-9 1 15,-4 0-1-15,0-3 1 16,3-5 0-16,1-3 0 15,9-1-1-15,2-13 1 16,-1-4-1-16,3-5 1 16,-2 3 0-16,2 3 1 15,-4-3-1-15,1 1 0 0,-5-5 0 16,0-5-1-16,5-8 1 16,3-17 1-16,2-6 0 15,-6-3 2-15,-2-3-1 16,-7 3-1-16,5-3 1 15,-5 3-1-15,-2 7-1 16,-2-2-1-16,-4 0 0 16,2-2 1-16,-4-5-1 15,2 3 1-15,-4 10 1 16,-3 0 0-16,-3 3 1 0,-1-5 1 16,-9 0-1-16,7 6 1 15,-4-2 0-15,-2 9 3 16,-2-3 0-16,0-12 3 15,-2 4 0-15,-2-4-1 16,-2-4-2-16,4 6-3 16,2-6-1-16,-1 2-2 15,1 4 0-15,-2-2-1 16,2 12 0-16,0-2 0 16,2-5 0-16,-1 5 0 15,5-4 0-15,2-4 0 16,0 7-1-16,1 3 1 15,-3 1 0-15,1 3 0 16,-1-5 0-16,2-3 0 16,-2 0 0-16,5 5 0 15,-1 1 0-15,1-11 0 0,1-2 0 16,-5-7 0-16,3 2 0 16,-3 8 0-16,-1 4 1 15,0 5 1-15,-2-5 0 16,-2 9-1-16,-2-2 1 15,0 14 0-15,0-2-1 16,-4 2 0-16,2 1 0 16,-6-3 0-16,3 0 0 15,-1-4 0-15,0-4 0 16,-2 1 0-16,-1-3 1 0,7 12 0 16,-10-1 0-16,5 9-1 15,-1-7 1-15,-3-7-1 16,1 0-1-16,6-2 0 15,-3 10 1-15,3 9-1 16,0 2 0-16,-2 3 1 16,2 4-1-16,4 3 0 15,-1 0-1-15,-1 7-1 16,2 0-1-16,0 5-7 16,0 1-11-16,0-2-23 15,0 2-19-15,0 0-78 16,0 2-80-16,0-2 141 15</inkml:trace>
  <inkml:trace contextRef="#ctx0" brushRef="#br0" timeOffset="117348.092">14871 6686 14 0,'-1'-17'5'0,"-5"3"-5"0,4 3 0 16,-4-5 0-16,-1 1 2 16,3-6 25-16,-6 2 15 15,3 4 28 1,5 11 6-16,2-2-15 16,-14-19-14-16,3 4-28 0,3-2-8 15,4 10-10-15,2 7-1 16,0-2-1-16,-1 1 1 15,1 5 4-15,-2 0 7 0,4 2 34 16,-2-2 12-16,0 0 26 16,0 0 5-1,0-2-15-15,-2 2-6 0,-1 1-15 16,3-1-4-16,-4 0-7 16,2-2-6-16,2 2-11 15,0 0-7-15,-1 2-9 16,1-2-4-16,2 0 5 15,-2 2 9-15,0-2 19 16,0-2 7-16,0 3 1 16,-2 1-6-16,2 0-19 15,2 0-8-15,-2 0-8 16,0 0-3-16,0 0-1 16,-1 0-1-16,1 0-1 15,2 0-1-15,-2 0 0 16,0 0-1-16,0 0-2 0,0 0 0 15,2 0-2-15,0 0 0 16,0 0-1-16,0 0 1 16,0 0 2-16,0 0 1 15,0 0 1-15,0 0 1 16,4 0-1-16,11 1 0 16,4 7 1-16,8 2-1 15,50 28 1-15,-49-15 1 0,3 0-1 16,-2 2 2-16,-6-4-1 15,0 0 0-15,-2-4 1 16,-2 2-1-16,-2 0 2 16,2 6 0-16,-4 0 0 15,1 2 0-15,-3 5 0 16,6-3 0-16,-4-4-1 16,1 2 1-16,1-3 0 15,0 5 1-15,-3-4 1 16,1 2-2-16,-4 0 1 15,-1 1 0-15,-6 3 0 16,3-1 0-16,-3 3 1 16,-2-2 0-16,2 9 0 15,-4 2 0-15,-6-2 0 16,4 0 0-16,-3-3 1 16,-3-5-2-16,4 8 1 15,-4 8-1-15,-1 7 0 16,3 5 0-16,-9-5 0 0,3-3-1 15,-5-8 2-15,4-4 0 16,-3-6 1-16,1 3 1 16,-4 3-1-16,2-2 0 15,-10 10-1-15,-4 2 1 16,1-8 0-16,1 4 1 16,6-20 2-16,2-4 3 15,8-11 0-15,3-3 0 0,4-1-4 16,1 1-2-16,1-2-1 15,2-6 1-15,0 0 3 16,-2 0 4-16,2 0 5 16,2 0 2-16,-2 0-2 15,0 0-2-15,2 0-7 16,0 0-4-16,0 0-3 16,0 0-5-16,0 0-4 15,0 0-2-15,0 0 0 16,0 0 3-16,0 0 5 15,0 0 1-15,0 0 1 16,6 0-1-16,17 0 1 16,-2 0 0-16,58-6 0 15,-43 4 0-15,4-2 0 16,10 2-2-16,-4 2-1 16,-6 0-1-16,-9 0 0 0,-5 2 2 15,-12 0 2-15,-1 2 1 16,-3 6 1-16,-8-9-1 15,3 7 1-15,7-2-1 16,-5 3 1-16,1 3 0 16,2 1 2-16,-8-1 0 15,-2 1 1-15,3 1 0 16,-6-3-1-16,-1 4 1 16,0 2 1-16,-6-3 2 15,8 3 3-15,-5-2 2 0,-7 3 3 16,3-5 0-16,-8 6-1 15,2 2-1-15,-4-6 3 16,-4 8 0-16,-8-7-2 16,-3 1 0-16,-6 4-6 15,-2 0-1-15,4 6-2 16,-1 5-1-16,5-9-2 16,0-2 0-16,-3-2 1 15,3-3 1-15,6-3 0 16,7 0 0-16,5-5 0 15,11-4-1-15,7-2-3 16,0 2-3-16,0-4-3 16,0 0-2-16,0 0-3 15,-2 0 1-15,2 0-2 16,0 0 2-16,0 0 3 16,0 0 1-16,0 0 3 15,0 0 2-15,0 0 1 16,6 13 0-16,13 4 0 0,50 54 0 15,-54-52 1-15,6 2 0 16,-4 8 0-16,0 5 0 16,2 16 0-16,1 2 0 15,-3 1 0-15,-4 7 1 16,-3-7-1-16,-3 1 0 16,-3 1 0-16,0 3 0 0,-4-3 0 15,0 8 1-15,-4-11 0 16,2-4 0-16,-3 5 0 15,3-3-1-15,0 5 1 16,-6 1-1-16,6-5 1 16,0 5 0-16,-2-8 0 15,-1-1-1-15,1-4 1 16,-2-3 0-16,0 6 1 16,-5-8 1-16,3 0-1 15,-3-2 1-15,-3-5 0 16,-3 5-1-16,2 3 0 15,-6-1 1-15,2 2-1 16,0 8 2-16,-2 2 0 16,-2-10 0-16,5 6 3 15,3 0 1-15,-14-4 6 16,6 5 3-16,-17-6 3 0,-4 8 2 16,-5-3-6-16,-3 4-4 15,0 4-7-15,1-7-2 16,9-3-2-16,-2-7 0 15,7-12-2-15,7-1-10 16,1-3-46-16,14 4-68 16,3 10 79-16</inkml:trace>
  <inkml:trace contextRef="#ctx0" brushRef="#br0" timeOffset="201189.67">18341 6929 645 0,'-13'-6'213'0,"-1"0"-228"16,10 6-53-16,2 0-17 15,2 0-6-15,-3 0 18 16,1 0 62-16,2 0 31 0,-2-2 51 16,0 0 22-16,0 0 26 15,-17-9 3-15,0 1-19 16,-48-26-16-16,51 30-28 15,1-1-14-15,2 3-17 16,-6-4-6-16,1 8-12 16,-5 0-5-16,-5 2-11 15,-7 10-6-15,-12 1 0 16,-3 8 2-16,-6-4 5 16,-13 6 3-16,-7 12 2 15,-6-1 2-15,-8 6-1 16,10 8 1-16,13 4-2 15,5 1 1-15,15-1-2 16,-3-1-2-16,4 9 0 16,13 7-1-16,-5 11 1 15,8 2 1-15,5 3 2 16,-6-14 0-16,10 3 0 0,-2-5 1 16,10 2 4-16,-6 4 2 15,-1-6 6-15,7 0 0 16,-8 5-1-16,11 1-2 15,-1 0-2-15,0-6-2 16,1 7-4-16,2 3 0 16,6 11-1-16,2-2 1 15,-2-2 0-15,2-6 2 16,0 4 3-16,2 1 2 0,0-11 3 16,10-1 2-16,-1-15-2 15,1 1 1-15,1-2-4 16,-1 5-1-16,1-5 0 15,0 1-1-15,-1 1 3 16,-1 4 2-16,3 12 4 16,1 5 2-16,4-5-1 15,-5-4-2-15,-3-14-3 16,-5 3-2-16,9-7-3 16,0 3-1-16,3-2-1 15,3-6 0-15,-6-6-2 16,4-6 0-16,0 2-2 15,0-3 0-15,6 1-1 16,2 5 0-16,-2-7 1 16,2-5-1-16,1-8 0 15,-1 0 1-15,6-13-1 16,1 3 0-16,4-9 1 0,-1-5 0 16,-1-3 3-16,-4-5 0 15,1-3 1-15,-1-5 1 16,9-4 2-16,1-5 0 15,-2-12 2-15,6 2-1 16,-10-8 0-16,6-2 0 16,2-15-2-16,0-8 1 15,8-5-1-15,-2-6-1 0,-3-6-2 16,1-2 0-16,-6-13-1 16,8 2-1-16,-6 1 1 15,-2 3-2 1,-6-1 1-16,-3 9 0 0,-4-11 0 15,-3-7 1-15,-8-2-2 16,1 0 0-16,2 6-1 16,-12 2 0-16,8 0 0 15,-1-1 0-15,-16 5 0 16,4 7 0-16,1-4 0 16,-10 12 0-16,5 6 2 15,-4-1-1-15,-6 14 1 16,10 4-1-16,-2 11 1 15,-2 1-1-15,3-7 1 16,-15-1-1-16,9-4 0 16,-1 3 0-16,-3 9-1 0,9 7 1 15,-4-4 0-15,0 2 0 16,2-8 0-16,-5 4 0 16,-3 2 0-16,-3 4 1 15,2 8-1-15,1-1 0 16,1 7 1-16,1 3 0 15,-3 4 1-15,-1 4 1 16,3-1 0-16,-3 1 0 16,1 2 1-16,2-1-1 15,-1 3 2-15,-1-4-1 0,1 7 0 16,5 5 0-16,-5-7 0 16,4 10-1-16,-3 2-4 15,7 0-4-15,4 0-21 16,-2 0-15-16,2 0-93 15,0 0-133-15,0 0 173 16</inkml:trace>
  <inkml:trace contextRef="#ctx0" brushRef="#br0" timeOffset="203407.577">18161 6401 375 0,'-13'-10'148'0,"-1"4"-90"16,5 3-31-16,1 1-15 16,6 0-4-1,0 2-11-15,0 0 0 0,2-2 5 16,0 2 10-16,0 0 22 16,0 0 10-16,0-2 16 15,-1 2-5-15,1-4-19 16,0 4-12-16,0 0-18 15,0-2-5-15,0 0-1 16,0 2 0-16,3-11 0 16,9-27 1-16,80-56 2 15,-45 44 1-15,17-9 1 16,8-12 0-16,7-5 0 16,-5-7 0-16,7-3 0 15,-5-7-1-15,-7 3 0 16,6 4 0-16,-5 9-1 0,-5 14 1 15,0 0 2-15,-2-4 2 16,-1 11 5-16,-3-3 0 16,-6 17 1-16,-7 4 0 15,-9 2-4-15,-5 5-3 16,-9 6-3-16,2 4-4 16,-12 8-21-16,7 3-29 15,-9 6-165-15,-5-5 144 16</inkml:trace>
  <inkml:trace contextRef="#ctx0" brushRef="#br0" timeOffset="204287.216">20841 3438 323 0,'4'-4'123'0,"1"-3"-96"16,1-5 4-16,2 6 11 15,-3-5 7-15,1 3 26 16,-4 3 7-16,2-1-10 16,-6 4-14-16,0 2-34 15,0-2-19-15,-6-8-27 16,-5-16-3-16,-75-55-8 16,42 49 4-16,-7 7 15 0,-3 0 2 15,-1 8 16 1,-2 0 5-16,9 13 4 0,8 4-3 15,7 0-10-15,9 11-5 16,6-1-10-16,9 3-4 16,3 10 1-16,-3 8 2 15,1 19 8-15,1 11 3 16,3 13 2-16,0 3 1 16,8 15 0-16,-2 5 0 15,0 3 2-15,2 13-1 0,-2 11 1 16,0-9 1-16,0 7-1 15,-2-9 1 1,-4-12 1-16,6-3 0 0,0 1 1 16,-2 1 0-16,-1-9 3 31,1 5 0-31,2-23-1 0,0-16-1 0,5-13-3 16,-5-15-10-16,0-12-71 15,2-7-62-15,-2-10 84 16</inkml:trace>
  <inkml:trace contextRef="#ctx0" brushRef="#br0" timeOffset="204636.347">19636 4131 887 0,'-25'97'407'16,"44"-99"-72"-16,17 0-375 0,41 4-40 15,24 0 22-15,33 10 2 16,6 1-8-16,-6 6-16 15,-12-2 2-15,-26 8 28 16,-10-4 12-16,-29-7 29 16,-9-3 7-16,-21-7 2 15,-4-2 1-15,-4 5-10 16,-6-1-38-16,4 8-122 16,2 3 112-16</inkml:trace>
  <inkml:trace contextRef="#ctx0" brushRef="#br0" timeOffset="204969.458">21036 4297 1177 0,'-6'2'404'16,"-4"-10"-421"-16,10 4-94 16,0 4-61-16,0-2-6 15,0 2 55-15,0 0 48 16,0 0 56-16,0 0 14 16,0 0 19-16,6 8 10 0,0 25 12 15,17 56 2-15,-23-25-13 16,0 8-8-16,2 7-12 15,2 3-3-15,1 6-29 16,-3 2-41-16,6-8 44 16</inkml:trace>
  <inkml:trace contextRef="#ctx0" brushRef="#br0" timeOffset="205571.532">21481 4456 1136 0,'14'15'375'15,"-5"-5"-378"-15,5 12-82 16,11 26-35-16,1 4-4 15,9 7 2-15,-12-5-2 16,-6-5 34-16,-4-5 32 16,-9-19 51-16,0-9 42 15,-2-13 51-15,-8-3 7 0,0-3-11 16,6 1-41 0,-1-2-65-16,-1 2-14 0,-10-31-4 15,-59-54 5-15,54 37 15 16,-2-4 7-16,11-3-8 15,3-12-5-15,8 4-3 16,5 6 2-16,4 7 15 16,1 16 10-16,0 7 3 15,1 0 0-15,7 8-1 16,2 6-1-16,4 7 0 16,1 6-1-16,16 10 1 15,-7 5 2-15,7 10 0 16,1 4 1-16,-6 11 2 15,-11-7 1 1,-14-14 6-16,3 0 3 0,38 56 6 16,-5 6 2-16,4 5 0 15,-20-29-3-15,-9 6-4 0,-2 1-2 16,-6 1-3-16,0 4-1 16,-3-12-1-16,-7-5-1 15,1-21 1-15,-6-5-1 16,-2-4-6-16,0-11-4 15,-4 1-18-15,-9-10-15 16,-20-12 26-16</inkml:trace>
  <inkml:trace contextRef="#ctx0" brushRef="#br0" timeOffset="205766.533">21070 3909 931 0,'6'0'110'0,"25"-6"-163"15</inkml:trace>
  <inkml:trace contextRef="#ctx0" brushRef="#br0" timeOffset="206457.777">22862 4134 435 0,'0'12'144'16,"6"-6"-140"-16,-4-5-11 16,6 9 4-16,-3-6 3 15,-1 2 15-15,2-3 28 0,-6-3 50 16,0 0 14-16,0 0 10 16,0 0-19-16,0 0-37 15,0 0-11-15,0 0-10 16,0 0 1-16,0 0 12 15,0 0 7-15,-2 0 10 16,0-1-5-16,0-1-15 16,-2 0-9-16,4-2-19 15,-5 2-8-15,-30-10-13 16,-53-10-7-16,38 29-7 16,3 7 2-16,8 9 0 15,3 5 1-15,7 9-2 16,6-5-3-16,6 8-1 15,10 0 0-15,7 10 2 16,11 0 4-16,4 1 2 16,8 5 2-16,4-14-7 15,-14-6-3-15,7-18-3 0,1-7 2 16,-8-9 3-16,12-4 5 16,0-11 7-16,-6-12 1 15,8-17 7-15,3-8 1 16,-11-13 0-16,6 4-1 15,-17 9 8-15,-4 2 9 16,-4 29 14-16,-2 2 3 16,0 11-11-16,2 6-15 15,0 4-30-15,0-4-11 16,0 0-2-16,0 0 3 16,4 27 15-16,22 66 6 0,-3-45-22 15,-2 6-19-15,2-12-52 16,4-8-38-16,0-17-92 15,2-7-47-15,5-27 172 16</inkml:trace>
  <inkml:trace contextRef="#ctx0" brushRef="#br0" timeOffset="206804.843">23302 2459 1083 0,'0'-2'268'15,"2"2"-408"-15,13 31 4 16,47 127 112-16,-49-31 15 16,-2 20 16-16,-1 12 28 0,-4 28 28 15,0 0 6 1,5 12 17-16,-7 4-18 0,7 0-12 16,5 3-6-16,-7-11-22 15,3 8-8-15,-7 11-20 16,1 10-49-16,21 50 35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17:39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13921 16962 234 0,'-103'-21'150'0,"103"17"-3"15,-6-5-24-15,6 7-50 16,-2 2-24-16,0-2-36 15,0 0-8-15,0 0-6 0,2-2 0 16,0 2 4 0,0 2 2-16,0-2 4 0,0-1 0 15,2-5-1-15,0-4-3 16,0 7 2-16,-2-3 4 16,0 6 14-16,0 0 5 15,0 0 15-15,0-2 5 16,0 3 3-16,0-1-3 15,0 2-18-15,0-2-11 0,0 0-20 16,0 0-3-16,0-2-3 16,0 2 0-1,0 2-1-15,0-2 1 0,0 0 0 16,0 0 0-16,0-1 0 16,0 3 2-16,0 0 1 15,0 0 0-15,0 0 1 16,0 0 0-16,2 32 1 15,55 58 0-15,-59-33 1 16,2 1 0-16,-9 9 1 16,1 0-1-16,2 9 1 15,-5 3-1-15,-1-1 1 16,-5-7-1-16,0-10 1 16,0-4 0-16,2 5 1 15,3-1 3-15,-7-6 2 16,0 3 0-16,-4-14-2 15,-2 1-2-15,4 3-2 16,-4-8-1-16,12 3 0 0,-3-9 0 16,3-13 0-16,2 0 1 15,3-4-2-15,2-1 1 16,0-5-2-16,5-7-2 16,1-4-4-16,0 0-2 15,0-2-4-15,0 2-4 16,0 0 2-16,0 0 2 0,0-2 6 15,0 0 2 1,0-2 2-16,0 2 0 0,0 0 0 16,7-22 0-16,29-62 0 15,-16 47 0 1,4-5 2-16,3 0 0 0,6-5 0 16,3-1 0-16,2-9-1 15,-1 1 1-15,-3 3 0 16,-5 3 0-16,1 12 1 15,-1 4 0-15,6-1 0 16,-1 1-1-16,-2-4 1 16,9-2-1-16,-13-2 0 15,9 7 0-15,-11 22-2 16,-3 2-1-16,-2 11 0 16,-3 2-1-16,1 5 2 15,2 5 1-15,8 13 2 16,-3 2 3-16,-1 2 2 0,0 11 0 15,-6-4 2 1,4 1 0-16,-2-5 4 0,-2-1 1 16,-2 5 1-16,-1-1 1 15,-3 5 1 1,-1 4-1-16,-5 8 0 0,1 0-1 16,-6 1-1-16,-2-3 3 15,-2-8 4-15,-6 2 2 16,4-1-1-16,-1-1-1 15,-5 2-5-15,1-2-4 0,1-6-2 16,-2-3-2-16,-1-6-2 16,1 2-1-16,-3-4-3 15,1 5-8-15,-1-1-27 16,2 0-11-16,-3 7-32 16,3-5-20-16,-1 2-93 15,7-3 123-15</inkml:trace>
  <inkml:trace contextRef="#ctx0" brushRef="#br0" timeOffset="905.516">14889 17624 118 0,'11'25'77'0,"-1"68"-3"16,-31-37-20-16,7-3-26 15,-3 7-5-15,6-5 3 16,1 3 3-16,8-5-2 16,0 1-1-16,6-8 9 15,-2-8-1-15,8-6 4 0,3-3 0 16,0-12-17-16,1 4-4 15,9-7-7 1,-2-3-2-16,4 3-2 0,3-3-1 16,1-3 7-16,5-1 5 15,-1-7 6 1,-3 0 5-16,-3-7 18 0,2-1 15 16,-2-5 14-16,-2-1 0 0,-6 1-13 15,6-1-15-15,-8-5-10 16,-2 2 0-16,-3-6 4 15,-7 0 4-15,3 4 2 16,-4-2-1 0,-4-2-8-16,2 0-6 0,-4-2-13 15,2 8-4-15,-6-10-8 16,0 2-1-16,1-1 0 16,-5-7 0-16,0 16 3 15,-1-2 1-15,3 2 2 16,-1 1 1-16,-7 1-2 15,3-2 0-15,-4 0 2 16,2-3 2-16,-3-4 5 16,-1 8 1-16,0-5-4 15,-2 6 0-15,-2 2-8 16,-6 3-4-16,-3 6-5 0,-6 2-4 16,1 4-7-1,-1 8-15-15,0 9-60 0,1 6-52 16,13 19-204-16,4-4 217 15</inkml:trace>
  <inkml:trace contextRef="#ctx0" brushRef="#br0" timeOffset="2304.017">15512 17693 697 0,'14'97'222'0,"-14"-85"-225"16,-2 9-42-16,0 11 4 16,0 10 23-16,-8 4 32 15,6 4 7-15,-1 5 8 16,-1-3 4-16,6-4 2 16,-2-4-1-16,-4-12-3 0,4-9-5 15,2-5-12-15,0-7-5 16,0-7-3-16,0 5 3 15,-3-9 2-15,3 0 1 16,0 0-2-16,0 0-4 16,0-1-8-16,0-1-4 15,0 0 1-15,0-2 2 16,0 2 6-16,13-23 3 16,41-65 0-16,-39 42 1 0,-4 4 5 15,3 0 5-15,-3 8 6 16,3 9 2-1,-7 2 0-15,-1 12-4 0,2 2-6 16,-6 1-3-16,-1 6-9 16,7 2-3-16,-8 0-4 15,0 0-2-15,0-1 0 16,0 1 1-16,23 0 1 16,4-2 2-16,51-4 1 15,-45 6 1-15,-1-1 0 16,1-1 0-16,-5 2 0 15,-1-2 0-15,2 4 0 16,-8 0-1-16,4 4-1 16,0 3-1-16,-12 5-3 15,8 1-1-15,-6 3 1 16,3-1 0-16,-9-4 4 0,-1 3 1 16,-6-3 2-1,0-3 2-15,-2-4 1 0,0-4 1 16,0 0 2-1,0 0 1-15,0 0 0 0,0 0-1 16,0 0-1-16,0 0-2 16,0 0 0-16,0 0 0 15,0 0 2-15,0 0 0 16,0 0 8-16,0 0 6 16,0 0 16-16,-2 0 7 0,2 0 7 15,0 0-5-15,0 0-16 16,0 0-10-16,0 0-17 15,0 0-5-15,0 0-9 16,0 0-3-16,0 0-2 16,-2 0 3-16,0 0 5 15,-6 27 4-15,-9 51 4 16,9-47 1-16,7-8 0 16,-3-6 1-16,4-6 1 15,0-1-1-15,0-6 2 16,0-4 1-16,-2 0 1 15,2-2 2-15,0 0 2 16,0 0 2-16,0-2 5 16,0 2 1-16,0 2-1 15,0-2-2-15,4-26-8 0,11-57-3 16,-13 43-3 0,9-2-1-16,-5 4 0 0,2 0 0 15,-1 6 0-15,-7-1 1 16,12 10 0-16,-6 0 0 15,-3 12-2-15,3 3-1 16,-4 5-3-16,9-5-2 16,3 8-1-16,-3-5-1 15,5 7 0-15,3 0 1 0,-2 5 1 16,4-1 2-16,-4 4 3 16,8-2 2-1,-4 3 0-15,-4-1 1 0,6-1 0 16,-7 1 0-16,8-2-1 15,1 5 1 1,0 1-2-16,4 1 1 0,-8 6-3 16,4-2 0-16,0 8-2 15,3 0-1-15,-1 12 1 16,-2 3 1-16,-6 15 2 16,0 3 2-16,-11 5 1 15,1 0 0-15,-7-2 1 16,4-6-1-16,-4 3 1 15,2-1 0-15,-2-5-35 16,3 1-38-16,-1-9-180 16,2-5 162-16</inkml:trace>
  <inkml:trace contextRef="#ctx0" brushRef="#br0" timeOffset="3172.237">17337 17693 836 0,'0'4'358'16,"0"-4"-192"-16,0-4-191 0,0 4-59 15,0 0 13-15,0 0 46 16,0 0 20-16,0 0 17 16,0 0 16-16,0 0 24 15,-2 0 9-15,2 0 7 16,-2 0-9-16,-2 0-21 15,2 0-8-15,2 0-20 16,-2 0-4-16,0 0-3 16,-5 4-1-16,-7 1-2 15,1-3-2-15,2 6-3 0,5-6-2 16,-6 13-2-16,5 14 1 16,-45 53 1-1,42-50 1-15,10-1 3 0,0 0 1 16,4-1 0-16,-2 3 0 15,0-1 0-15,-2 3 0 16,8-8 0-16,-2 3 0 16,1-9 0-16,1-4-1 0,3-1 1 15,3-1-1 1,5-7 0-16,0 5 0 0,4-7-2 16,-8-1 1-16,6-5-1 15,2 6 1 1,4-6 1-16,0-4 2 0,-2-3 1 15,1-5 0-15,-3-3 3 16,0 4 0-16,-2-5 1 16,-2-5 0-16,1 6 2 15,-5-8 2-15,-2-2 3 16,-3-2 2-16,-3-1 0 16,5-7-2-16,-4 8-3 15,-5 1-2-15,-3-5-4 16,-2 4 0-16,1-3-2 15,-7-5-3-15,6 3-2 16,0 1-2-16,-7 4-2 16,-3 2-1-16,-1 4 2 0,-5 4 3 15,-6 0-4-15,-5 11 0 16,-15 4 1-16,-4 6 0 16,4 11 8-16,0 8 0 15,8 2-6-15,5 0-10 16,6 2-27-1,0 0-31-15,10 5-115 0,8-5 123 0</inkml:trace>
  <inkml:trace contextRef="#ctx0" brushRef="#br0" timeOffset="4060.859">18538 17249 1098 0,'8'4'340'0,"-5"-4"-403"0,-5-2-31 16,2 2-1-1,0 0 8-15,0 0 44 0,0 0 6 16,0 0 53-16,0 0 27 16,0 0 43-16,0 0 7 15,-1 0-22-15,-3 0-16 16,4 0-39-16,-14 0-9 15,-22 2-7-15,-56 15 0 16,44-7 0-16,-1 1 0 16,5-3 0-16,2 3 0 0,3 3-8 15,11 1-1 1,-5 10-2-16,6 0 0 0,1 9 6 16,-5 2 2-16,2 1 2 15,3-5 0-15,3 5-1 16,9 3 0-16,7-2-3 15,1 4 0-15,6-6-3 16,-2-5 0-16,6-6 2 16,5-2 0-16,12-8 5 15,8 0 1-15,5 1 1 16,3-7 1-16,1 1 0 16,2-10 0-16,0-4-1 15,4-7 0-15,-3-5 0 16,-1-3 0-16,-6-6 1 15,1-2 1-15,-7 3 4 0,-1-1 3 16,-8 0 6 0,-2 2 0-16,-1 8-1 0,-7-1-3 15,5 9-6-15,-7 1-2 16,-1 0-4 0,2 6 0-16,-8 0-3 0,0 0 1 15,0 0-1-15,0 0-1 16,15 12 1-16,2 22 1 15,42 62 1-15,-39-39 1 0,-7 4 0 16,-7 4 2-16,7 8 0 16,-11-2 1-16,-2 5 4 15,-6-3 5-15,-3-4 11 16,-3 4 6-16,-1 3 5 16,-4 6-3-16,-16-1-9 15,1-5-8-15,-24-1-8 16,1-1-3-16,-7-11-6 15,5-5-24-15,15-20-109 16,2-9-79-16,3-8 124 16</inkml:trace>
  <inkml:trace contextRef="#ctx0" brushRef="#br0" timeOffset="4571.043">18913 17727 1341 0,'-8'6'443'16,"4"-6"-455"-16,1 6-41 15,3-6-8-15,-4 0 8 16,2 36 29-16,2 56 3 0,2-35 9 16,5-3 8-16,-3 3 2 15,4-3 1-15,-4-14 0 16,3-4 0-16,-5-21 1 16,0 1 2-16,0-11 2 15,-2-3 3-15,0-2 6 16,0 0 0-16,0-2-1 15,0 2-6-15,0-1-14 16,-2 1-9-16,2-2-35 16,-2 0-15-16,-2-27 8 15,-15-65 7-15,8 39 39 16,3 1 21-16,0 3 22 16,3-1 8-16,5-5 2 15,5 5-4-15,3 2-20 16,2 6-9-16,9 10-8 0,2-1-3 15,17 9 0-15,4 1 0 16,16 4 1 0,-1 4-12-16,2 7-50 0,1 8-50 15,-5 4 67 1</inkml:trace>
  <inkml:trace contextRef="#ctx0" brushRef="#br0" timeOffset="5274.707">20213 17725 1203 0,'0'2'392'0,"2"-2"-393"15,0 0-34-15,-2 0 15 16,0 0 10-16,0 0 12 16,-2 0 2-16,0-2 4 15,2 0 1-15,-2 2 1 16,1 0-1-16,1 0 3 16,-4 0 3-16,4-2 4 15,0-1-2-15,-2 1 3 0,0 0 0 16,-6-8-6-1,2-5-3-15,-30-6-16 0,-52-42-6 16,29 55-7 0,2 0-1-16,-10 8 2 0,2 0 2 15,1 8 11-15,3-4 5 16,17 7 5-16,8 1-8 16,9 7-30-16,2 10-6 15,8 1 0-15,2 7 10 16,1 1 23-16,11 2 1 0,3 4 1 15,7-2 0-15,12 2 0 16,-1-4 2-16,6 0-1 16,1-3-2-1,2-10 0-15,-2-3-1 0,5-12-5 16,-3 1-5-16,4-11-3 16,1-4-4-16,3-13-6 15,-5-8-1-15,-3-8 0 16,6-5 3-16,-8 2 14 15,-6-5 6-15,-2 13 8 16,-9 1 5-16,-3 6 15 16,-1 11 5-16,-4 0 0 15,0 8-5-15,0 0-21 16,0 0-7-16,0 0-2 16,0 0 2-16,10 8 6 15,18 21 2-15,49 66-15 0,-50-43-25 16,-4 3-120-16,0-3-147 15,-2-4 191-15</inkml:trace>
  <inkml:trace contextRef="#ctx0" brushRef="#br0" timeOffset="5979.995">20848 17549 1335 0,'8'4'416'16,"-6"6"-386"-16,-2 16-124 16,-2 22-9-16,2 36 76 15,-4 10 25-15,-5 15 2 16,7-4 0-16,-2-5 0 15,2-3 0-15,2-13 0 16,4-1-1-16,-2-16 0 16,-2-2-1-16,0-23 0 15,0-6 2-15,0-23 2 16,-2-1 4-16,0-10 3 16,2-4 2-16,-2 2 9 0,2-2 2 15,0 0 4-15,0 0-1 16,-4-2-10-16,4 2-6 15,-4-9-9-15,-7-33-5 16,-4-67-3 0,7 42 1-16,6-9 3 0,-2-4 3 15,2-12 3-15,2 4 4 16,6-8 2-16,2 1 1 16,7 9-2-16,0 6-4 15,4 15-5-15,2 13-7 0,8 12-9 16,4 4-5-16,1 5-8 15,2 3-6-15,1 9-1 16,-7 2 3-16,9 1 7 16,5 7 11-16,-2 11 10 15,4-4 2-15,-6 10 5 16,-6 5 0-16,-3 3 2 16,-1 9 0-16,-1 0-1 15,-8 5 1-15,-6 10 0 16,-9 6 0-16,-8 12 4 15,-9 7 1-15,-26 19 1 16,-7 4 2-16,-13 2-2 16,-6-7 0-16,-4-1-1 15,-2-2 0-15,2-9 0 16,-4-9 1-16,22-32-24 16,5-7-111-16,-2-25 90 15</inkml:trace>
  <inkml:trace contextRef="#ctx0" brushRef="#br0" timeOffset="6790.042">21768 16591 1243 0,'14'8'420'16,"-14"-8"-292"0,-2 4-292-16,-4 9-8 0,0 21 84 15,16 16 48-15,-6 13 41 16,3 14 4-16,-7 5 6 15,-5 6 1-15,1-6 1 16,-6-2-4-16,4-3-5 16,-1-12 1-16,1-2 10 15,-2 0 4-15,3-17 2 16,-7-2-1-16,6 0-10 0,5-2-3 16,1 14-3-16,0-1-2 15,-2-3-1 1,-2 3-1-16,-2-13 0 0,2-7 1 15,0-16-1-15,6-6 0 16,0-7 1-16,-2-2 1 16,-2-4 5-16,0 0 8 15,-1 0 14-15,3 0 8 16,0 0 3-16,0 0-4 16,0 0-15-16,-2-2-9 0,2 0-9 15,0 0-4 1,5-36-6-16,7-69 0 0,-8 44 1 15,7 3 2-15,-5 20 4 16,5 4 0-16,3 9-2 16,-3 4 0-1,5 4-4-15,-1 0-1 0,-2 9-4 16,-5 1-1-16,3 3-7 16,7 2-3-16,-1 4-6 15,8 2-1-15,0 10 6 16,-1 1 4-16,1 0 9 15,-4 1 5-15,0-1 2 16,2 6 2-16,-2-2 4 16,-3 4 0-16,5 8 1 15,-2 7 1-15,-2 7 0 16,0 6 0-16,-6 11 0 16,1-9 0-16,-9 10 0 0,-1-11 0 15,-2-2 2-15,-2 0-2 16,-6-6-5-16,1-4-8 15,-5-5-61-15,-3-3-70 16,-10-5 86-16</inkml:trace>
  <inkml:trace contextRef="#ctx0" brushRef="#br0" timeOffset="7991.997">22545 17165 1447 0,'0'0'396'16,"-2"0"-503"-16,-4 0-107 15,2 0 6-15,2 0 109 0,1 21 70 16,-7 23 53-16,2 51 8 16,2-56 6-1,4-7 0-15,-5-7-18 0,5-4-7 16,0-6-9-16,1-5 1 15,7 0 0-15,-8-7 0 16,0 7 0-16,4-2-1 16,-4-8-3-16,0 0-1 15,0 0-5-15,10 2-5 0,12 1-8 16,-2 3-2 0,52 0-2-16,-39-8 3 0,-1-13 10 15,1-5 7-15,-4 3 13 16,-7-8 9-16,-8 4 20 15,1 8 7-15,-5 0 8 16,-5-5-5-16,1-5-19 16,-4-3-11-16,-2-5-18 15,2 4-7-15,2 2-10 16,-4-1 0-16,0 5 5 16,2 9 3-16,-2 8 6 15,2 2-1-15,-2 0-19 16,0 1-7-16,0 1-6 15,0-4 0-15,0 4 13 16,0 0 7-16,15 0 12 16,8 5 5-16,53 24 7 15,-45-8 2-15,0 8-2 0,-3 5 2 16,1 8 4-16,-4-5 1 16,-6 1 2-16,4 6-3 15,-6-6-4 1,6 6-3-16,2 4-5 0,-6-2 0 15,-2 9-1-15,-7 3-1 16,1-3 0-16,-3-3 0 16,7-6 1-16,-7-14-1 0,-8-3 0 15,8-2 1-15,-5-2 5 16,3 1 3 0,0-5 4-16,-4-5-1 0,-2-3-3 15,0 1-3 1,6 7-3-16,-1-6-1 0,-5-2 0 15,2 3 0-15,2-5 1 16,-4-1 0-16,0 3 6 16,-6-3 0-16,1-1-1 15,-5 10 0-15,0-5-5 16,9 9-2-16,-11-8-1 16,8 2 0-16,-9 0-1 15,-4-3 0-15,3-5 1 16,-3 5 0-16,2-7 5 15,-3 3 1-15,-3 1 5 16,-2 1 2-16,-3-1 1 16,-5-1-1-16,-7 1-3 0,-4-3-2 15,-2 2 5 1,6 1 4-16,7-7 2 0,4 2-3 16,4-6-9-1,0-2-4-15,-2-2 3 0,2 0 5 16,1 0 6-16,-3-2 1 15,6 1-3-15,-3-5-2 16,0-1-2-16,8-1 2 16,1 6 3-16,3-1-1 15,3 3-3-15,-5-6-5 0,4 5-11 16,-3-3-18 0,3 6-68-16,-3 2-371 0,-33 6 321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18:50.6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6066 14543 335 0,'53'-65'84'0</inkml:trace>
  <inkml:trace contextRef="#ctx0" brushRef="#br0" timeOffset="2615.258">5486 14110 519 0,'-13'0'185'16,"0"-1"-154"-16,3-1-27 15,8 2-16-15,0-2-27 0,2 2-18 16,0 0 1-16,0 0 13 16,0 0 28-16,0 0 40 15,0 0 22-15,0 2 18 16,0-2 0-16,0 0-31 16,-4-2-26-16,4-2-28 15,0 2-2-15,4-2 5 16,-2-5 6-16,0 3 9 15,0-4 0-15,0-3 2 16,-2-1 0-16,2 1 2 16,4-2 0-16,-3 5 8 15,-1 1 4-15,-2-1 10 16,4 6 5-16,-2-3 4 16,-2 5-1-16,0-2-11 15,0-2-8-15,2 4-11 16,0-2-5-16,0-1 1 15,7 1-2-15,3-2 2 0,1-3 0 16,18-12 0-16,55-33 1 16,-36 31-1-1,7 6 0-15,-5 3 0 0,3-3 0 16,4 6 1-16,-7 5 0 16,3-4-1-16,1 7 0 15,-8 3 1-15,1 2-1 16,5 3 1-16,-4 5 0 0,-1-3 1 15,1-3 0-15,-4 0 0 16,-4 2 0 0,10-2 1-16,-8 1 0 0,9 1 1 15,-12-4 1-15,-5-2 0 16,8 6 1-16,-12-6-1 16,24 0 0-16,-6 2-1 15,-6 0-1-15,1 5 0 16,-14-1 0-16,3 5 0 15,1-3 0-15,-4-2 0 16,5-2 1-16,-2 1 0 16,3 1 0-16,-9 2 4 15,9-2 2-15,-11 1 8 16,-1-5 2-16,12 8-2 16,-3-5-2-16,10 5-8 15,0 3-2-15,-2-7-1 16,-4 0-1-16,-3-2 0 0,5 1-1 15,-4 7 0 1,8-1 1-16,6 5-1 0,-6-11 1 16,13 7-1-1,-1-3 0-15,3-10 0 0,8 6 0 16,0 3-1-16,8-6 1 16,-10 11-1-16,2-5 1 15,-10-10 1-15,-4 4 3 16,9 0 5-16,1-2 2 0,9 2 0 15,5-2-1-15,3-6-5 16,4 6-1 0,-1 0-3-16,-1-6 0 0,-6 6 0 15,-1-6 1-15,2-3 1 16,1-1 1 0,4-3 1-16,6-2 0 0,8-1 0 15,-4-1 0-15,-4 2-3 16,-2 1 0-16,-12 5-1 15,-5 1-1-15,2 10 2 16,3 2-1-16,-1-2 0 16,4 9 1-16,-5-3-2 15,-1-2 0-15,0 5 1 16,2-5-1-16,-14 0 1 16,-2 1 0-16,-3-1 1 15,-3 0-1-15,1 0 1 0,-2 1 0 16,-2-1 13-1,-4 4 13-15,5-7 8 0,-1 7 3 16,0-6-10-16,0 3-14 16,3 3-8-16,1-8-2 15,3 2-2-15,5 0-2 16,5 5 1-16,-6-3-1 16,2 0-1-16,2 1 2 15,-3-7-1-15,9 4 1 0,3-4 0 16,-1 0 1-16,4 0 0 15,-5 0 0 1,-7 0 3-16,6-2 0 0,-17 4 2 16,2-2-1-16,12 2 0 15,-2 0-3-15,12 7 1 16,-1-7-1-16,7 6-2 16,-6-8 1-16,7 0-2 15,-3 2 0-15,-9 0 0 16,-6 5-1-1,9-1 1-15,-9 2-1 0,8-4 1 16,2-4 0-16,-3-4 0 16,3-2 0-16,-4 4 0 15,-1 2 1-15,-8-2 2 16,-5 2 1-16,-5-2 3 16,-3-5 2-16,7 5 3 0,-4 0 0 15,5 4-1-15,-4-2-2 16,-5-4-6-16,6-4-2 15,5 3-1 1,2 3 0-16,1 2 0 0,4 2 0 16,-2 1 0-16,-3-1 1 15,-2 0-1-15,-9-2 1 16,-2-2 3-16,1 0 0 16,5 1 4-16,5 2 1 0,-1-1-2 15,3 2-1-15,2-2-4 16,4 0 0-16,0-2-1 15,-6 2-1-15,-6 0 0 16,-7 0 1-16,-2 0 5 31,-15-1 8-31,13 1 6 0,-8 0 2 0,-7 0-4 16,7 0-7-16,-11-2-6 16,6 2-3-16,13 3-1 15,0-3-1-15,3 0-2 16,3 0 2-16,2-1-1 15,7 2 0-15,0-1 0 16,-3-3 0-16,-3 3 0 16,-3-8 0-16,-2 4-1 15,-2 4 1-15,-4-2-1 16,-8 2 1-16,1 0 0 16,1-4 0-16,-3 8 0 0,5 0-1 15,-8-4 1-15,-1 2 0 16,-8 0 1-16,-4 2 1 15,-9 3 1 1,0-7-1-16,-5 0 0 0,1-2-3 16,-4 2-32-16,2 0-63 15,8 4 63-15</inkml:trace>
  <inkml:trace contextRef="#ctx0" brushRef="#br0" timeOffset="20305.627">19599 11559 998 0,'-9'11'337'15,"7"-11"-322"1,4 0-86-16,-2 0-8 0,0 0 17 15,-2 0 42-15,0-1 39 16,0 1 45-16,-2 0 13 16,4-2 10-16,-2 0-11 0,0-2-26 15,1 2-13 1,-1 2-19-16,-2-2-6 16,2 0-11-16,-6-5-1 0,-17 3-7 15,-45-65-5-15,43 50-8 16,-6-6-3-16,8 0 0 15,-3-4 3-15,3-3 9 16,-2-5 2-16,2 9 0 16,-7-5-6-16,-5 6-14 15,-1 1-7-15,-2-1-6 16,2 4 2-16,-10 2 9 16,8 4 10-16,0 1 11 15,-2-1 8-15,9-2 5 16,-1 0 1-16,-5 4-4 15,1-6-6-15,2 7-16 16,1-3-8-16,-3-4-9 16,6 6 1-16,-5-6 13 15,-5 7 8-15,4 9 13 0,-6-13 3 16,0 5 5-16,6 5 5 16,-1-5 4-16,9 1-1 15,-3 1-2-15,-3 1-4 16,0-1-4-16,-1 9 1 15,-1-2 0-15,4-3 1 16,-1 5-1-16,-3 2-1 16,2-4 0-16,1 8-1 0,-1-4-1 15,5 0 0 1,-1 0 0-16,-7 0 0 0,1 0 1 16,-2 0 0-16,-6 2 1 15,14-2-1-15,-9-2 0 16,11 0 1-16,-3-6 3 15,5 8 2-15,-1 0 1 16,2 0-1-16,-3 0-1 16,5 0 0-16,-2 0 2 15,-2 6 0-15,8-10 3 16,-4 4 0-16,-1 0-1 16,-1 0 0-16,-4 6 0 15,1-4-1-15,-3-2-1 16,1 0 0-16,7 0 0 15,-6-4-1-15,10 6 0 16,2-2 0-16,-12 4-4 0,-1-3-1 16,-3 1-2-16,-5 4 0 15,4-4 0-15,0 0 0 16,-3 0 1-16,9 4 0 16,-5-3-1-16,-3 1 1 15,-6 6-1-15,-2-4 0 16,0 1 2-16,0 7 0 15,12-3 2-15,-2 4-1 16,3-5-1-16,2-1-1 0,-1 1-1 16,5-2 0-16,-5 11-1 15,-7-2-1 1,7 8-1-16,-6-2-1 0,-4 4-1 16,11-3-2-1,-5 1-1-15,-3 0-1 0,7 0-2 16,3-2-2-16,2 2-2 15,6-2-2-15,6 2 1 16,2 5 0-16,1 5 5 16,-3 1 1-16,5 2 4 15,1-1 2-15,9-7 0 16,2 3 1-16,3-3 1 16,1 3 0-16,0 1 1 15,0 8 1-15,-4 0 0 16,1-1-1-16,-1 3 1 15,-2-6 0-15,0 0 0 16,0 6 0-16,-5-11 1 0,5 9 0 16,-2 2 0-16,0 2 0 15,0 5 0-15,0-1 1 16,2-2 2-16,0-4 1 16,2-6 0-16,2-4 0 15,-2-3-1-15,7 0-2 16,1 5-1-16,-5-2 0 15,7 3-1-15,-4-3 2 16,1-3-1-16,-1-6 0 0,1-2 0 16,3-2-1-16,1 2 0 15,-1-2 1 1,3-6 1-16,0 6 3 0,8-2 0 16,4 4 0-16,7-2-3 15,-1-2-2-15,9 4 0 16,10 0 0-16,-5-10 1 15,7 1 0-15,1-1 0 16,-9-5-1-16,16-2 1 16,-11-6 0-16,16-2 0 15,-6-2 1-15,8-2-1 16,8 4 0-16,3 0 1 16,-5-7-1-16,1 5 0 15,-7-8 0-15,-2-3 0 16,4 0 0-16,9-4 0 15,4-2 0-15,6 5 1 0,2 1 0 16,-4 0-1-16,-8 3 1 16,0 1-1-1,1-3 0-15,1 3 0 0,-2-8 0 16,14 2 0-16,0-6 1 16,-4-2 0-16,-4 0-1 15,-4 6 1-15,-15 2-1 16,4 5 2-16,1 3 0 15,-7-9 2-15,-1 11 0 16,-3 1-1-16,-6-4 1 0,-3 9-1 16,3-3-1-16,-7-6 1 15,-2 6-1 1,10 2-1-16,-7-3 0 0,-3-9-1 16,-4 3-1-16,0-8 1 15,4-2 0-15,-2 3 1 16,4-3 1-16,-10 0 1 15,-7 4 1-15,-8-4 0 16,5 4 0-16,-8-4-1 16,4-2-4-16,1-6-2 15,-2 2 0-15,0-7-1 16,2 5 3-16,-8-3 0 16,4 3 2-16,-7 0 3 15,-3 5 3-15,-1 3 3 16,-4-2 2-16,-5 7-1 15,3-7-2-15,-4 6-4 16,0-4-1-16,-4-2-4 0,1 10 0 16,-9-12-2-1,1 6 1-15,-12 0-11 0,-4-1-2 16,-13 1-8-16,-6 8-15 16,-10 1-32-1,3 6-40-15,-6 3-132 0,-1 2 151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19:45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6743 8851 422 0,'-4'-4'159'16,"-4"2"-112"0,1 4-44-16,7-2-3 0,0 0-2 15,0 0 16 1,0 0 64-16,0 0 19 0,0 0 30 16,0 0-3-16,-4 0-40 15,4 0-8-15,0 0-21 16,-2 0-12-16,2-2-20 15,-2 2-7-15,0 0-12 16,0 0-2-16,0 0-4 16,-1 0-1-16,-9 6-2 15,6-4 0-15,-3 7-1 16,1 12 1-16,-45 62-1 16,49-47 2-16,0 8 0 15,-2 4 0-15,4 5 2 16,-3-3 0-16,1 5 1 0,2-1 0 15,-8 9 1 1,8 0 0-16,-5-2 1 0,-1-3-1 16,6-12 0-16,-5-4 0 15,7-10 0-15,0 3 0 16,-2-12 0-16,-4 0 1 16,2-6 0-16,2-4 1 15,2-3-4-15,2-8-16 0,-2 2-75 16,0-4-47-1,0 0-176-15,0 0 193 0</inkml:trace>
  <inkml:trace contextRef="#ctx0" brushRef="#br0" timeOffset="599.313">6049 9180 198 0,'-6'2'91'15,"2"-2"-18"-15,2 0-81 0,0 0-2 16,-2 0 7-16,3 0 23 16,1 0 38-16,-2 0 5 15,0 0-6-15,0 0-21 16,2 0-30-16,0 0-2 0,0-2-1 15,0 0 1-15,0 0 1 16,19-8 0-16,17-13-2 16,52-32-2-16,-38 24 0 15,0 1-1 1,-1 5-1-16,3 4 1 0,-2 9 0 16,0 3 0-16,1 7 0 15,-3 2-1-15,4 8 0 16,-5 1 0-16,-1 6 1 15,2 5 0-15,-13 12 1 16,5-1 2-16,-10 9 0 16,3 2 1-16,-1-4-1 15,-1 0 1-15,0 1-1 16,-5-3-1-16,5 0 1 0,-2-1-1 16,3-5 0-16,1 5-25 15,3-18-130-15,-2 0 109 16</inkml:trace>
  <inkml:trace contextRef="#ctx0" brushRef="#br0" timeOffset="1182.75">5936 9796 882 0,'-2'0'303'16,"-2"0"-266"-16,10 2-106 16,-6-2-6-16,0 0 7 15,0 0 8-15,0 0 54 16,0 0 4-16,6 5 1 16,3 1 0-16,5 4 0 0,1-3 1 15,2 1 0 1,48 30 2-16,-38-32 1 0,3-2 2 15,14 9 2 1,2-7 1-16,12 0 1 0,5 3-1 16,11-9-4-16,11 6-1 15,-7 1-1-15,-3-1 0 16,-14 2 0-16,-4-6-1 16,-13-2 0-16,-6 0 19 0,3 6 13 15,-7-3 2-15,6 1 2 16,-2 4-19-1,6-4-12-15,2 3 0 0,4-1-2 16,2 2 0-16,-1-3 1 16,1 7 12-16,-2-6-118 15,-4-1-106-15,0-7 132 16</inkml:trace>
  <inkml:trace contextRef="#ctx0" brushRef="#br0" timeOffset="2347.793">7699 9170 894 0,'0'-2'323'0,"0"2"-269"16,0-2-46-16,0 0-17 16,0 1-20-16,0-3 2 15,0 2 10-15,0 2 16 16,-4-2 20 0,3 0 6-16,1 0 13 0,-2-2 6 0,0 2 3 15,0 0 0 1,0 2-12-16,-2-1-8 0,0-1-15 15,-3 2-10-15,3 0-11 16,0 0-5-16,-6 13 1 16,-13 27 3-16,-1 56 5 15,25-31 2-15,7 4 2 16,2 1-1-16,1-6 0 16,-11-3 0-16,8 2-1 15,-6 0-3-15,2 4-7 16,-3-8-1-16,-1-9 0 15,4-10 3-15,-6-5 8 16,2-7 2-16,0-7 1 16,-7-7 2-16,7-5-1 15,0-5 1-15,-2-4-1 0,2 0-1 16,0 0 1 0,0 0-1-16,0 0 0 0,0 0-1 15,0 0-3 1,0 0 0-16,0 0-4 0,0 0-3 15,0 0-1 1,0 0 0-16,0 0 2 0,0-2 3 16,0 2 5-16,0-2 0 15,2-21 2-15,7-13 0 16,18-65 0-16,-17 47 1 16,-7-11-1-16,5-2 1 0,-4 10 1 15,-4-1 0-15,-2 18 6 16,2 6 2-1,-2 5 3-15,2 2-1 0,2 6-7 16,-2-2-3-16,6 10-4 16,1 1-2-16,-1 1-2 15,2 7 0-15,-2 0-1 16,-1-2-1-16,-5 6 2 16,0 0-1-16,0 0 1 15,0 0 0-15,2 0 1 16,12 2 1-16,3 8 2 15,2 5 1-15,50 71 1 16,-52-47 0-16,6 8 0 16,-6 7 0-16,8 13 1 0,4 2-1 15,-3 5 1 1,5-5-1-16,-6-13 1 0,0-9 1 16,-2-12-2-16,-10-4 1 15,6-9 0-15,-5-1-1 16,-3-7 1-16,-3-8 0 15,-2 1 2-15,-3-3 1 16,-1-4 0-16,-2 0 2 16,0 0-1-16,0-2 1 0,0 0 0 15,0 0 0 1,0-1-1-16,6-13 1 0,11-22-1 16,25-50-1-16,-25 38-1 15,-5-9 1-15,-4-2-1 16,3-4 2-16,-3-4-1 15,-3 0 0-15,7-7-1 16,-6 1-1-16,1 2-1 16,5 4-1-16,-1 20 0 15,-3 5 0-15,-2 17-2 16,-6 8-9-16,0 0-55 16,9 3-31-16,-3-7-102 15,9 0-85-15,2 4 184 16</inkml:trace>
  <inkml:trace contextRef="#ctx0" brushRef="#br0" timeOffset="3215.703">9000 9071 1018 0,'0'7'360'0,"-8"-7"-315"16,6 2-104-16,2-2-20 0,-2 0-1 16,2 2 26-16,-3 36 32 15,-13 58 18-15,7-40 5 16,-1 11 0-16,4 3-1 15,1 5 0-15,3-12 2 16,-8 6 0-16,-1-8 1 16,7 2 0-1,-4 0 3-15,4-7-1 0,-1-7 0 16,3-3-1-16,2-5-3 16,0-3 0-16,0 0 0 15,2-2-1-15,5 1 1 16,-3-3-1-16,-2-17 0 15,2-1 1-15,0-11 0 16,-4-3 2-16,-2-6 4 16,2 4 1-16,0 0 4 15,0 0 9-15,0 0 2 0,0-3 3 16,0 1-4-16,-2 0-11 16,-2 2-11-16,4-25-6 15,0-27-3-15,0-64 0 16,4 33 3-16,-2-5 2 15,-2-11 2-15,0 1 1 16,0 9 1-16,2 4 0 16,2 7 0-16,1-8-1 0,9 9-1 15,1 1 0 1,8 3-2-16,-4 6 1 0,0 8 0 16,0 9 0-1,4 20 0-15,-6 5-2 0,4 13-2 16,-9 5-2-16,7 3 0 15,8-2 0-15,0 10 1 16,-1 2 1-16,1 5 1 16,-4 12 1-16,-2 13 1 15,-2 7 1-15,0 20 3 16,-1 0-1-16,-7 4 2 16,1 3 2-16,-5-1 0 15,-5-2 0-15,-4-4-1 16,-4-3 1-16,-9-13 2 15,2-4 1-15,-3-11 2 16,-5-7 1-16,-3 0 2 0,-5 2 1 16,-13 1 2-16,0 7-1 15,-14-9 3 1,-5 1 11-16,-8-13 0 0,8-1 1 16,11-7-31-16,12-6-46 15,13-8 30-15</inkml:trace>
  <inkml:trace contextRef="#ctx0" brushRef="#br0" timeOffset="3883.429">9968 8945 1331 0,'-8'0'381'0,"12"0"-531"16,-4 0-50-16,0 0-7 15,0 0 45-15,0 0 93 16,6 15 52-16,-1 13 44 0,-9 51 17 16,-3-48 30-16,-10 5 10 15,1 0 2-15,3 4-14 16,-12 6-41-16,0 4-16 16,-2 11-12-16,1 0-2 15,5 3-1-15,0-1 0 16,13 2-2-16,-2 0-1 15,10 9 0-15,0 3 0 16,2-6-3-16,12-6 0 0,-1-16 1 16,-2-7-1-1,7-13 2-15,-3 0 0 0,4-4 1 16,6-2-1-16,-2-8 0 16,-10-4 0-16,6-5 1 15,-3-4 1-15,11-4 2 16,5-7 3-16,4-13 4 15,5-2 3-15,-1-15 1 16,2-1 1-16,6-4-3 16,1-6-1-16,-3-1-3 15,-4 1-1-15,0-3-2 16,-1-1 0-16,-1 6-2 16,-4-2 0-16,2 12-30 15,-1 4-19-15,-3-3-36 16,0 1-15-16,-1-4-1 15,0-10-5-15,-1 2-72 0,4 3 118 16</inkml:trace>
  <inkml:trace contextRef="#ctx0" brushRef="#br0" timeOffset="4377.652">11706 8906 827 0,'-9'12'259'0,"3"-8"-188"0,0 19-188 16,0-1 3-16,1 13 75 15,3-3 40-15,0-3 39 16,0-4 5-16,-4-6 2 16,2 0-6-16,4 8-21 15,-2-2-1-15,2 4-2 0,2 7-1 16,-2 2-12-1,2 12-2-15,-2 3-2 0,2 9 1 16,2 8-1 0,-2 7 1-16,2 11-1 0,1 2 1 15,-3 0 0-15,0 1 0 16,-2-12 0-16,-2-3 1 16,-3-1 0-16,1-12 0 15,-4-17 1-15,6-10-3 16,0-11-36-16,-1-4-35 15,-5-2 43-15</inkml:trace>
  <inkml:trace contextRef="#ctx0" brushRef="#br0" timeOffset="4913.081">11004 9013 1031 0,'107'90'351'16,"-103"-90"-278"-16,2 0-130 0,0-2 1 16,-6 2 32-16,0 0 20 15,0 0 5-15,0 0 2 0,0 0 0 16,0 0 3-1,0 0 10-15,0 0 0 0,7 0 1 16,14 0-3-16,16-3-13 16,56-1 0-16,-33 0-1 15,3-2 0-15,6 0 1 16,-1-3-1-16,9 5 0 16,3 2 0-16,3 2 0 15,5 4 1-15,-8 2-1 16,0 3 1-16,-11 3 1 15,-6 1 0-15,-7 2 1 16,-5 6 16-16,1 4-314 16,11 21 226-16</inkml:trace>
  <inkml:trace contextRef="#ctx0" brushRef="#br0" timeOffset="6372.917">16595 9635 719 0,'-6'-8'350'16,"-5"-1"-77"-16,7-1-223 16,0 4-15-16,0 6-24 15,2-1-6-15,2 1-3 16,-2-4-1-16,0 2-3 0,0 2-1 16,0-2-3-1,-1 0 1-15,3 0 2 0,-2-2 2 16,0 2 1-16,-2-3 1 15,-4-13 0-15,-3 3 0 16,1 2-2-16,-20-24-4 31,14 22 0-31,-1 0-2 0,-13 1-4 0,-5 3-1 16,-3 15-9 0,4 9-2-16,7 18 4 0,-4-1 3 0,12 3 5 15,4 9 0 1,3 11 2-16,8 14 1 15,2 12 4-15,6-1 1 0,2-7 2 16,4-8 1 0,1-7-2-16,-3-5 0 0,11 3 1 15,0-1-1-15,0-11 2 16,4 0 0-16,-8-11 0 16,3-8 0-16,-7-10 0 15,-1 1-1-15,7-7-1 16,-4-1 0-16,4 2 2 15,1-4 0-15,-3-4 2 16,2-4 1-16,4-6 0 16,-4-1 1-16,8-3 0 15,-2-3 2-15,4-13-2 16,4 1 0-16,1-17-1 0,1 2 0 16,-9-4-1-1,-1 0 2-15,-5 4 6 0,-5 0 0 16,-1 2 0-16,-3-4-1 15,-3-7-7-15,-4-3 0 16,-2 3-1-16,-2-8 0 16,-2 19 1-16,-6-4-2 15,-1 7 0-15,-2 11 0 16,-5-9 0-16,-7 1 1 0,-13 4-9 16,-6 1-4-1,-5 8-1-15,-3 2-5 0,2 11-1 16,2 5-3-16,20 5-109 15,1 11 93-15</inkml:trace>
  <inkml:trace contextRef="#ctx0" brushRef="#br0" timeOffset="7029.595">17635 9620 584 0,'14'0'267'16,"-14"-2"-63"-16,-4 0-299 15,4 2-6-15,-4-2 29 16,4 2 79-16,0 0 29 0,-2 0 23 16,2 0 2-1,-2 0-17-15,0 0-12 0,0 0-12 16,-5 19-2-16,-28 21 2 15,-45 58 0-15,42-41-3 16,-1 6-2-16,3 2 0 16,2-2-3-16,11 6-8 15,4-2-2-15,11-2-2 16,4-5-1-16,6-9-1 16,2-1 0-16,5-2 1 15,1-6 0-15,-1-6 0 16,1-13-1-16,7-8 1 15,0-1-1-15,10-5 8 16,4-7 4-16,7-4 7 16,4-13 0-16,6-16-2 15,6-9-3-15,3-9-2 0,-2-5-1 16,-3-7-2 0,3 0-1-16,-7-12-1 0,-2 0-1 15,-4 6-5-15,-7 0-4 16,1 4-20-16,0 2-27 15,-1 0-87-15,3 1-93 16,0 5 143-16</inkml:trace>
  <inkml:trace contextRef="#ctx0" brushRef="#br0" timeOffset="7474.042">18846 9666 914 0,'-10'13'343'0,"12"-9"-260"16,2 9-243-16,2 23-9 15,-6 8 48-15,0 16 121 16,-8-1 1-16,-1-3 10 0,-1-3 6 16,-1-5 13-1,1-2 8-15,-2 7 12 0,1-3-1 16,0 2-11-16,-5-6-7 15,-1 0-18-15,-2 5-5 16,-4 5-3-16,4 3-1 0,0 2-2 16,3-3-1-1,5-9-1-15,-1-7 0 0,9-5-15 16,-7-12-16 0,-1-4-46-16,5-4-36 0,-4-10-74 15,6-3-72 1,-5-9 167-16</inkml:trace>
  <inkml:trace contextRef="#ctx0" brushRef="#br0" timeOffset="7866.133">18360 9759 841 0,'8'-7'380'16,"-3"-13"-55"-16,11 5-380 0,-1-4-8 15,14 6 6 1,-1 7 12-16,1-2 24 0,6 4 5 15,-7 4 12-15,-3 0 2 16,8 4 1-16,3 8 1 0,6-5 4 16,8-1 1-1,1 2 0-15,1-4 1 0,5-2-2 16,-3 7 0-16,5-5-1 16,2 11-2-16,3 1-13 15,-3-5-43-15,-6 0-122 16,1-5-97-16,-8-12 157 15</inkml:trace>
  <inkml:trace contextRef="#ctx0" brushRef="#br0" timeOffset="8706.513">19756 9620 1126 0,'-2'151'288'16,"-5"-128"-450"-16,-5 9-55 15,1 22 15-15,-3 9 95 16,-5 2 104-16,0-4 4 0,0 10 17 16,0-6 7-16,-2-2 20 15,0 0 4-15,-2-4 4 16,4 3-4-16,-2 5-15 16,2-2-5-16,1-8-16 15,3-7-3-15,2-14-3 16,-5-5-2-16,9-10-2 15,-1 7 0-15,8-8-2 16,2-5-2-16,0-9-12 16,-3-8-4-16,3 2 6 15,0-2 4-15,0 0 4 16,0 0 3-16,-4-44-7 16,4-65 1-16,9 38 8 15,1-11 2-15,1 2 1 16,3-2-1-16,1 4-1 15,-4 5-2-15,7-2-1 16,1 7 0-16,4 3-2 0,2-2-2 16,3 8-2-1,-3 1-1-15,2 11 0 0,0 5 1 16,-2 15 2-16,1 2 0 16,9 6 0-16,1 6-1 15,2 5 1-15,1 5 0 16,-5 1-2-16,-3 2 0 0,1 2 2 15,-3 6-1 1,-4 3 4-16,-4 12 0 31,-12-11 0-31,-1-1 1 0,28 43 0 0,-5 11 1 0,-6 6 2 16,-18-14 2-16,3-1 2 16,-8-4 0-16,-6 1-1 15,-5 7-1-15,-5-3-2 16,-3 4 0-16,-2-15 1 15,-4-2 5-15,-8-17 33 16,1-7 13-16,1-5 10 16,-2-2 1-16,-3-3-32 15,-4 0-19-15,-8-1-41 16,-4-5-19-16,2-2-16 16,2-2-84-16,2-13 106 15</inkml:trace>
  <inkml:trace contextRef="#ctx0" brushRef="#br0" timeOffset="9474.413">20713 9951 1029 0,'3'5'299'0,"-3"-5"-343"16,0 4-18-16,-2-4 24 16,1 0 34-16,-1 0 5 15,-2 0 1-15,2 10 1 16,-2 1 0-16,2-7 0 0,-4 6 1 15,5-1-1 1,-3 4-1-16,-4 5-1 0,4 3-1 16,-9 57 0-16,11-43-1 15,4 1 0 1,4 6 0-16,-1-6 0 0,3-1 0 16,9-5 0-16,-2 1 0 15,1 1 1-15,-3 3-1 16,6 1 1-16,-3-9 0 15,-1-4 0-15,2 2 0 0,0-10 1 16,-3 4 7-16,-1-5 4 16,6 1 1-1,-2-4 1-15,6 1-6 0,-5-6-4 16,3-1-1-16,3-3 1 16,-4-4 0-16,8-3 2 15,-9 1 2-15,4-10 8 16,4-3 2-16,0-8 2 15,5-3 0-15,3-1-8 16,1-7-3-16,2-8-5 16,5 2-2-16,2-1-8 15,-1 7-5-15,-1 0-20 16,-9-2-14-16,4-8-37 16,-1 5-31-16,-1-6-161 15,2 5 178-15</inkml:trace>
  <inkml:trace contextRef="#ctx0" brushRef="#br0" timeOffset="9925.34">22377 9769 1109 0,'0'7'263'16,"1"5"-354"-16,3 15-42 15,-4 5 15-15,2 5 113 16,4-3 8-16,-12-9 29 16,0-2 10-16,-1 2 14 15,1-8 3-15,-2 6-23 16,-3 2-9-16,3 2-13 16,-1 11-4-16,-3 8-4 15,1 3-3-15,1 5-2 16,3-4-1-16,1 1-7 0,2-1-12 15,2-2-35-15,2 0-23 16,0-22-64-16,2-8-22 16,-2-13 8-16,0-5 24 15,0-9 29-15,-2 7 72 16</inkml:trace>
  <inkml:trace contextRef="#ctx0" brushRef="#br0" timeOffset="10398.075">21839 9581 1217 0,'-8'0'381'0,"8"0"-461"16,0 0-86-16,0 0-2 16,0 0 47-16,0 0 101 15,0 0 18-15,0 0 9 0,0 0 9 16,0 0 15-1,0 0 6-15,2 0 0 0,17 2-4 16,2 4-10-16,52 11-2 16,-29-5-6-16,10-3-1 15,22 7-3-15,10-1-2 16,25 6-3-16,0-8-1 16,2 3-2-16,2-5-1 15,-14 2 0-15,-5 9-1 0,-4 2-1 16,-4 3 0-16,-16 10-48 15,7 1-77-15,-18 10 82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20:39.8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18121 9316 829 0,'-33'-37'304'0,"5"9"-220"16,3 12-81-16,6-1-2 16,3 0-1-16,3 3 2 15,-2-1 2-15,-4 11 12 16,11 4 5-16,-11-2 2 0,7-1-2 15,1 6-12-15,-6 7-5 16,5 7-6-16,-3 8-2 16,-4 4-1-16,13 17 0 15,-3 19 0-15,1 11 1 16,19 18 1-16,-3-2-1 16,15 1 1-16,8-1 0 0,7-4 0 15,6-9 0-15,0-20-1 16,4-9 0-1,-1-14 1-15,1-7 0 0,6-6 1 16,-1-10 2-16,3-2 2 16,-3-7 4-16,1-4 6 15,-4-2 3-15,-3-11 7 16,-6 0 2-16,-5-10 4 16,0 5 1-16,-1-8 2 15,-8 1-3-15,-12-4-1 16,10 0-2-16,-12 1-2 15,0-5 0-15,-1-3-5 16,-10-2-1-16,-2-4-2 16,0-10-2-16,-6-6-2 15,-3 3-3-15,-5 3-5 16,-1 5-2-16,-6 1-1 16,6 2 0-16,-12-4 0 15,2 2 0-15,-8 6 0 0,3 0-2 16,-7 3-1-16,-8 5 0 15,4 1 1 1,-1 8 1-16,10 2-6 0,1 2-8 16,1 11-52-16,-7-1-98 15,-18 20 107-15</inkml:trace>
  <inkml:trace contextRef="#ctx0" brushRef="#br0" timeOffset="1231.527">8539 10331 227 0,'-46'86'131'0,"12"-11"-31"0,5 1-29 16,2-11-52-16,6-7-73 16,2-22 36-16</inkml:trace>
  <inkml:trace contextRef="#ctx0" brushRef="#br0" timeOffset="1626.471">8132 9407 1034 0,'-20'-30'346'0,"-10"13"-343"16,7 5-4-16,19 10-32 15,2 2-15-15,0-2-4 16,2 2 2-16,0 0 24 0,0-2 13 16,0 0 4-1,0 2 0-15,6 0 7 0,26 2 0 16,60 10 1-16,-46-8 0 15,8 1 1-15,-3 3-1 16,5 5-34-16,-3 7-34 16,1 8-104-16,5 3 104 0</inkml:trace>
  <inkml:trace contextRef="#ctx0" brushRef="#br0" timeOffset="2559.486">7730 9910 652 0,'-19'-15'261'0,"2"-19"-137"16,1 1-126-16,9-11-52 16,5 4-30-16,9 2-13 15,-1-1 7-15,0 7 46 16,0 17 31-16,-1 3 16 16,-9 8 3-16,3 2 1 15,1 1 0-15,-2-3-5 16,2 2-3-16,0 2-4 15,0-2-1-15,0 0 2 0,0 0 1 16,3-6 1 0,18 3 1-16,-1-5 0 15,45-49 1-15,-48 47-1 0,2 7 0 16,0-1 6-16,6 2 5 16,7 4 9-16,5-2 3 15,5 2 0-15,2-2-2 16,11 2-4-16,-3 2-2 15,3 0-5-15,3 6-1 16,-12-3-2-16,5-1-1 0,-10 6 2 16,3-1 0-16,0-3 2 15,5 4 0 1,7-3 0-16,1-1-1 0,18-4 4 16,-5 4 0-16,11-2-1 15,-1-4 0-15,-9 3-5 16,0-3-2-16,-6 0-1 15,-4 0 0-15,0-2 1 16,6 1 0-16,-4-1 1 16,6 0 0-16,-2 0 1 15,-4-4-1-15,0 6-2 16,0 0 1-16,-7 0-3 16,-7 2 0-16,-6 8-59 15,-17-7-92-15,-3 15 98 16</inkml:trace>
  <inkml:trace contextRef="#ctx0" brushRef="#br0" timeOffset="2987.339">8807 9645 654 0,'-16'7'215'16,"3"10"-222"-16,1 8-6 0,3 27 2 16,-3 9 2-16,-1 2 10 15,-2-2 3-15,-6 1 12 16,5 3 3-16,-1 13 6 16,0 4 2-16,4 8-8 15,1-4-2-15,3 14-8 16,1-3-4-16,-2-11-2 15,5-9-2-15,3-22-1 16,-2 1-12-16,8-12-73 0,-2-8-72 16,0 2 95-16</inkml:trace>
  <inkml:trace contextRef="#ctx0" brushRef="#br0" timeOffset="3338.4">7776 10767 1086 0,'-12'-7'380'16,"5"1"-338"-16,7 6-71 16,0 0-34-16,0 0-9 15,0 0 4-15,11 2 29 16,39 9 31-16,78 12 13 16,-23-9 3-16,27 1 7 15,17-2 1-15,33 8-6 16,13-5-2-16,25 1-3 0,8-4-4 15,7 8-124 1,-7 0 93-16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21:40.8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15864 11775 69 0,'8'40'81'16,"-4"-9"12"-16,3 1 3 16,-3-5-1-16,-2 2-25 0,4 5-9 15,-1 3-15-15,5 3-7 16,-4 2-12-16,5 2-4 16,3-2-6-16,9-6 0 15,3-7-2-15,9 2 2 16,-3-12 1-16,-1 2 2 15,0-2 6-15,1-4 7 16,4-1 9-16,-3-3 4 16,3-5 3-16,-15 1-4 15,10-3-9-15,-10 2-5 0,2-2-10 16,9-2-3-16,-9 0-1 16,2-4 1-1,0 2 0-15,0-2 0 0,0-8-1 16,2 6-1-16,-3-3-3 15,-1-1-1-15,-2 0-2 16,4-3 3-16,-4-4 11 16,-5-1 3-16,-1-3 1 15,2 6-4-15,-2-2-11 16,1-1-3-16,-3 1-2 16,-1 0 2-16,-7-1 15 15,-1-1 1-15,0-6 1 16,0-2-4-16,-2-7-12 15,0 3-3-15,-2 0-2 16,-4-1 4-16,0 3 1 0,-4 2-1 16,-1-7 0-1,1 11-6-15,-5-12-2 0,-1-3 1 16,-1 3-1 0,-4-11 0-16,4 4 0 0,-10-4-1 15,8 4 1-15,-3-2-1 16,-1 6 0-16,4-3 0 15,2 5 0-15,0 3 1 0,-3 1 1 16,3 5-1 0,2 2-1-16,-6-2-1 0,-4 6-1 15,2-2 0-15,-1 6 5 16,7-1 3 0,4 5 2-16,-3 1 0 0,1 1-5 15,-2 9-3-15,-4 0-5 16,5-2-2-16,-3 4-1 15,2 1 2-15,-8-1 3 16,0 2 1-16,0 0 0 16,-2 4 0-16,6 5-1 15,-4 2-2-15,0 8-2 16,-4 4-1-16,-13 8 0 16,2-3 2-16,-3-1 3 15,11-5 1-15,5-1 0 16,4 0 1-16,2 0-2 15,-2 0 0-15,0 2 0 0,5-2 0 16,-1 1 0 0,4-5 0-16,1 4 0 0,1 2-1 15,3-2 1-15,6 5 1 16,-1-10-1 0,4-5 1-16,-1 4-2 0,4-4 1 15,2 10 0-15,0-4 0 16,3-2 1-16,-5 4 1 15,8-2 0-15,-7 4 0 0,1 2 0 16,-2 0-1-16,2 11 3 16,-4 8-29-1,-1 15-145-15,-1 16 123 0</inkml:trace>
  <inkml:trace contextRef="#ctx0" brushRef="#br0" timeOffset="1318.179">6611 11240 489 0,'-11'-20'178'0,"-9"5"-140"0,7 6-2 0,7 5-22 15,8 2-24 1,-4 4-30-16,-2-2 0 0,4 0 12 16,-1 0 21-16,1 0 43 15,0 0 19-15,0 0 25 16,0 0 0-16,0 0-33 16,0 0-18-16,-2 0-25 15,0 4-3-15,-14 34-1 16,-20 61 1-16,17-37 2 15,0-1 1-15,0 4-1 16,5 0 0-16,3 15-2 16,7 0-1-16,4 7 0 15,0 2 0-15,-2 5 1 16,-4-4-1-16,-1-12 1 16,-3-3 1-16,-1-16-1 15,-1-5 2-15,1-6 0 16,-1-12-1-16,7-11-9 0,-3-6-36 15,8 4 30-15</inkml:trace>
  <inkml:trace contextRef="#ctx0" brushRef="#br0" timeOffset="1853.323">5762 11297 746 0,'147'-17'249'0,"-153"7"-259"16,-3-1 22-16,9 11-14 16,-4 0-3-16,2 0-1 15,2 0 2-15,0 0 5 0,0-2 3 16,0 2-4-1,0 0-5-15,0 0-4 0,0-2-2 16,0 0 1-16,29-6 2 16,76-18 3-16,-32 16 1 15,24-3 2-15,12-3 1 16,31 3 1-16,9 0 0 16,4 3 1-16,-4 2-1 15,-5 8 1-15,-3 6-1 0,-13 6 1 16,-1 3 1-16,-36 0-1 15,-12 6-6 1,-28 2-63-16,-5 6-53 0,-19 3 72 16</inkml:trace>
  <inkml:trace contextRef="#ctx0" brushRef="#br0" timeOffset="2402.57">5266 12544 650 0,'-13'-2'267'0,"7"2"-170"15,2 0-56-15,3-4-11 0,1 4-29 16,0 0-6-1,0 0-5-15,0-2 0 0,0 0 3 16,0 2 1-16,32-5 3 16,56-78 2-16,-40 47 0 15,9-4 0-15,16 4-1 16,11 7-1 0,17 6 2-16,3 4-1 0,1 5 2 15,4 7-1-15,2-1 0 16,4 8 0-16,20 0 1 15,-3 2 0-15,-7 6 0 16,-9-4 0-16,-18 1-1 16,-6 5 1-16,-2 1-1 15,3 3 1-15,-10 1 0 16,-1 0 1-16,-6 1-2 16,1 7-62-16,11 3 47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23:49.5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19117 7076 531 0,'0'0'181'0,"0"0"-176"15,0 0-11-15,4 4-13 16,-2 5-2-16,-4 5 5 15,-3 1 3-15,-11 10 13 16,-45 38 8-16,32-46 24 16,4-7 11-16,3-5 13 15,6-1-2-15,5-4-18 16,3 0-11-16,8 0-18 16,0 0-14-16,0 0-36 15,0 0-11-15,0 0-2 16,0 0 10-16,0 0 31 0,0-2 11 15,33-5 4-15,49-14 0 16,-34-2 0-16,-4 2 0 16,2 3-1-16,3-4-2 15,-7-5-4-15,0 0-1 16,-9-4 4-16,-2 5 3 16,-3-1 7-16,5 0 1 15,-5-7-3-15,-3-1-2 0,0-1-1 16,-6-4 0-16,-3 1 1 15,-5-8 0-15,1 5 2 16,1 1 1-16,-7 7 3 16,5 1 5-16,-1 12 10 15,-8 0 5-15,5 4 0 16,-5 2-4-16,8 5-13 16,-4 1-6-16,3-1-5 15,4 6-1-15,1-1 2 16,-1 1 4-16,8 4 10 15,-4-2 0-15,1 4 0 16,-1 2-3-16,-2 7-9 16,1 2 0-16,3 7-1 15,-4-5 0-15,-2 4 1 16,5 0 0-16,-5 4-1 16,-2 4 1-16,-3 7 0 0,0-5 0 15,-4 7 1 1,-3-1 0-16,-1-5 0 0,0 12 0 15,-3-13 0-15,-1 6-1 16,-4-14-1-16,-1 0 0 16,5-6 2-16,-6-4 1 15,6 1 3-15,-3-4 3 16,3-3 6-16,-6 5 5 16,5-8 6-16,-5 2 4 15,-3 1-2-15,-3-3-4 0,-3 2-5 16,-6 0-4-16,0-4-4 15,1-4 0-15,-1-2-5 16,-6-3-1-16,-5-1-3 16,-1 6-1-16,-1-3 0 15,4 3 4-15,7 0 9 16,2-2 4-16,2 4 0 16,6 2-2-16,4 0-9 15,3 0-3-15,0 0-3 16,7 0 0-16,1-1 0 15,0-1 0-15,2 0-1 16,0 2 1-16,0 0-3 16,-4 0-3-16,4 0-5 15,-2 0-3-15,2 0-4 16,0 0 0-16,0 0 4 16,0 0 2-16,0 0 6 0,6 0 1 15,19 7 0-15,0 3 1 16,53 28 0-16,-51-26 0 15,-2 1 0-15,7-2 1 16,1-1 0-16,-3 3 0 16,3 3 0-16,3-3-1 15,-1 1 1-15,-1-1-1 16,-2-2 1-16,-5 1-1 16,2-6 0-16,2-5 0 0,1-1-13 15,1-1-24-15,5-5-97 16,4 4-168-16,-4-10 194 15</inkml:trace>
  <inkml:trace contextRef="#ctx0" brushRef="#br0" timeOffset="4671.275">20649 5988 155 0,'-1'-2'103'0,"-3"-2"3"15,4 2-25-15,-2 0-6 16,0 2-11-16,0-2-8 16,0 0-17-16,-2 0-3 15,2-1-1-15,2 1 0 16,-2 2-2-16,0-2-2 15,1 0-4-15,-1 0 1 16,-2-2 2-16,4 2 1 0,-2 0-1 16,-2 2-1-16,-2-2-1 15,4 0 0-15,1 0 1 16,-1-1-2-16,0 1-2 16,0 2-5-16,-2-2-6 15,2 0-1-15,2 0-4 16,-2-2 1-16,0 2-1 15,0 0 0-15,-2 2-2 16,3-2 0-16,1 1-2 16,-2-1 0-16,0-2-1 15,0 2-1-15,0 2-1 16,-2-2 0-16,2 0-1 16,2 0-1-16,-2 2-2 15,0 0-1-15,0 0-2 16,-1 0 0-16,1 0 0 15,2 0 1-15,-6 21 1 0,0 12 0 16,1 43 1-16,5-38 1 16,3 3-1-16,-3-1 0 15,0 4 2-15,0 4-1 16,0 5 1-16,0 8 0 16,0 1 0-16,0-3 0 15,-2-15 0-15,1-6 0 16,-3-7 1-16,0-6 0 0,4-4 0 15,-6 0-1-15,4 2 0 16,-4 0 0-16,3-1 1 16,3-2-1-16,-2-5 0 15,2-6 2-15,-2-7-1 16,-2-2 2-16,4-2 0 16,-2 2 1-16,2 0 1 15,0 0 0-15,0 0 4 16,0 0 1-16,0 0 14 15,0 0 5-15,0 0 7 16,0 0 0-16,0 0-9 16,0-1-7-16,-2-1-9 15,0 0-4-15,0-19-7 16,-3-16 0-16,-7-51 0 16,8 50 0-16,4-10 0 15,0-5 1-15,0-12-1 16,8-2 0-16,-6 9-1 0,4 1-1 15,5 7 1-15,-3 2-2 16,7 4 0-16,0-1 0 16,6 4 0-16,2-4 0 15,-2 4 0-15,4 7 0 16,6 3 1-16,1 3-1 16,5-3-1-16,5 0 1 15,2 1-1-15,0 3 0 0,0 2 0 16,0 12 0-16,-12-1-1 15,3 7 0-15,-1 11-1 16,-9-2-1-16,0 9 0 16,0 4-2-16,-10 1 0 15,2 10 1-15,0 5 1 16,-9-4 0-16,2 7 2 16,-10-3 1-16,0 7 1 15,-6 8 2-15,-11 6 0 16,1-1 0-16,-10-3 1 15,-1-10 1-15,2-11 0 16,-6-2 0-16,6-12 0 16,1 3 0-16,-3-7 1 15,2 1 0-15,-8-5 3 16,3 5 0-16,-1-8 2 16,4 4 0-16,10-6-1 15,2 0-1-15,5-6-1 16,-3 4 1-16,9 2-1 0,-3 0-1 15,5 0-2-15,2 0-1 16,-2 0 0-16,0 0-1 16,0 0 1-16,-2 0 0 15,2 0 0-15,2 0-1 16,0 0-6-16,0 0-4 16,0 0-2-16,0 0 1 15,0 0 3-15,0 0 3 0,17 33 3 16,64 55 1-16,-41-39 1 15,10 5 0-15,-5 7 0 16,-1 0 1-16,-1 4-1 16,1 0 1-16,-10 8 0 15,0-8 0-15,3-4 0 16,-9-7 0-16,-5-5 0 16,0 7 0-16,-5-4 0 15,-3-1 1-15,-4-3 0 16,1-8 0-16,-10-15 0 15,3-4 1-15,-5-6-1 16,0-3 0-16,-3 3-20 16,-1 0-35-16,-8 5-106 15,1-9-172-15,-8-17 211 16</inkml:trace>
  <inkml:trace contextRef="#ctx0" brushRef="#br0" timeOffset="5322.392">22292 5963 1012 0,'138'38'308'0,"-142"-49"-408"16,-2 1-42-16,6 10 18 16,-1-4 27-16,1 4 90 0,0 0 7 15,0 0 8-15,0 0 4 16,0 0 5-16,0 0 0 15,0 0-5-15,0 0-3 16,0 0-6-16,0 0-3 16,0 0-1-16,0 0 0 15,0 6 2-15,13 26 1 16,25 58 0-16,-26-40 0 16,-3 7 0-16,1 8-1 0,3 14 1 15,-1 3-1-15,-8-7 0 16,-1-8-1-16,-3-4 1 15,0-6 0-15,8 1 0 16,-4 3-1-16,5-12 1 16,-1-1-1-16,-4-11-15 15,-6-9-22-15,-6-1-83 16,-1-2-68-16,3-4 114 16</inkml:trace>
  <inkml:trace contextRef="#ctx0" brushRef="#br0" timeOffset="5691.402">22101 6502 899 0,'23'-13'265'15,"27"1"-320"-15,57 12 8 0,-34 16 45 16,-8 5 0-16,0-4 2 15,-12-4 1-15,-9-3 9 16,-6-3 2-16,-7-5 2 16,7 2 0-16,-7-4-7 15,5 0-7-15,-9 0-100 16,-4 0-105-16,0-6 127 16</inkml:trace>
  <inkml:trace contextRef="#ctx0" brushRef="#br0" timeOffset="5932.757">23782 5743 926 0,'2'0'231'0</inkml:trace>
  <inkml:trace contextRef="#ctx0" brushRef="#br0" timeOffset="6307.162">23784 5741 430 0,'0'0'257'15,"0"0"-41"-15,0 0-99 16,0 0-32-16,0 0-52 16,0 0-17-16,0 0-15 15,0 0-2-15,8 29 0 16,1 62 1-16,-18-33 1 16,-5 11 0-16,-10 5-1 15,-7 1 1-15,0 5 0 16,-3 0 1-16,1 3 0 15,-1 3-1-15,0-19 1 16,7 2-1-16,2-20 1 16,0-1 0-16,12-6 0 0,-1-13 0 15,5-6 1-15,3-8 1 16,0-5 2-16,2-1 1 16,8-7-2-16,-4-2-2 15,0 0-3-15,0 0-1 16,0 0 0-16,25 14 1 15,82 33 0-15,-26-33 1 16,20-3-6-16,4 6-8 16,-2-5-16-16,-9 7-13 15,-12-6-56-15,-17 3-37 0,-13 3 84 16</inkml:trace>
  <inkml:trace contextRef="#ctx0" brushRef="#br0" timeOffset="6756.964">23126 6248 1000 0,'12'-6'308'16,"-5"6"-329"-16,12 0-62 16,12 0 8-16,4 0 39 0,7-2 35 15,7-2 7-15,20-3 14 16,13-3 8-16,29 4 8 16,14-1-4-16,26 7-14 15,-2 2-6-15,2 7-10 16,-15 1-1-16,-10 5-30 15,6 0-86-15,0 14 79 16</inkml:trace>
  <inkml:trace contextRef="#ctx0" brushRef="#br0" timeOffset="52363.079">17299 221 116 0,'1'0'13'16,"7"-2"-45"-16,-4-5 3 0</inkml:trace>
  <inkml:trace contextRef="#ctx0" brushRef="#br0" timeOffset="52451.401">17312 212 45 0,'0'0'27'0,"-2"0"-4"16,0 11-21-16,-4 4-23 16,-5 5 13-16</inkml:trace>
  <inkml:trace contextRef="#ctx0" brushRef="#br0" timeOffset="53386.583">16746 569 396 0,'-2'-2'127'15,"-2"-1"-146"-15,4 1-14 16,-2 2 1-16,2 0 8 16,0 0 21-16,0 0 5 0,0 0 20 15,0 0 6-15,0 0 13 16,0 0 10-16,0 0-11 15,0 0-3-15,0 0-16 16,0 0-10-16,0 0-10 16,0 0 1-16,0 0 0 15,6 11 1-15,2 2 5 16,5 10 5-16,69 54 9 16,-45-45 3-16,8 11-1 15,3-5-5-15,-2 6-8 16,2-6-3-16,-4-2-4 15,2 5 0-15,4 1-2 16,-6-6 0-16,-2-2-1 16,-4-7 0-16,-4 0 1 15,1 0 1-15,1-2 2 16,-1 5 1-16,-7-9 0 16,-3 4 0-16,0 4-2 15,0-4 0-15,-2 1-1 0,-2 1-2 16,-4-2-20-16,-2 0-22 15,-7-10-59-15,2-1-46 16,-5-9 89-16</inkml:trace>
  <inkml:trace contextRef="#ctx0" brushRef="#br0" timeOffset="53968.734">17515 632 330 0,'-4'0'163'0,"0"0"-54"16,-2 0-29-16,-5 2-35 0,-1 0-12 15,-5 8-18-15,-4-1-4 16,-44 43-1-16,42-37 2 16,6 6 0-16,-2-3 0 15,3-1-5-15,1 4-2 16,-6-2-4-16,4 0-1 16,-8 6 0-16,0 2 0 0,-5 11 0 15,-1 6 1 1,-3 4-1-16,1 1 0 0,4 3 1 15,5-4-1-15,-3-8 1 16,-4-9 0-16,-3-1 4 16,-6-3 2-16,9-2 6 15,2 0 0-15,8-8-1 16,8 2-3-16,7-4-7 16,-2-9-2-16,7 2-20 15,-1-6-58-15,2-2 53 16</inkml:trace>
  <inkml:trace contextRef="#ctx0" brushRef="#br0" timeOffset="54636.821">18127 1225 821 0,'-4'-2'296'0,"2"2"-247"16,4 2-62-16,-2-2-7 15,0 0 3-15,-2 0 18 16,2 0 7-16,0 0 5 15,0 0 1-15,0 0 0 16,0 0-1-16,0 0-4 16,0 0-1-16,-4 0-4 15,4 0-3-15,0 0-2 16,0 0-2-16,0 0-2 16,0 0-1-16,0 0-1 0,0 0-2 15,0 0 1-15,0 0 1 16,0 0 2-16,19 10 0 15,6-6 2-15,48 76 1 16,-54-42 1-16,2 6 0 16,-8 17 1-16,-9-1 0 15,2-1 1-15,-6-5 0 16,-6-7 2-16,-5-3-1 16,-3 4 2-16,-5 2 0 0,0-8-1 15,-4-6-1-15,2-3-15 16,2-12-29-16,4-12-132 15,1 12 116-15</inkml:trace>
  <inkml:trace contextRef="#ctx0" brushRef="#br0" timeOffset="55438.062">18898 527 1115 0,'-4'-2'118'0,"9"8"-370"16,-1 9-47-16,4 8 28 15,-8 6 264-15,-6-2 50 0,2-2 59 16,-5-10 10-16,1 4-5 16,-5-4-28-16,1-1-28 15,3 3-1-15,1-4-5 16,4 1-3-16,-3-7-31 15,5 7-9-15,0-5-3 16,4 7-2-16,11 5 0 16,4 2 0-16,8-6 1 15,6 4 1-15,7-6 0 16,10 4 1-16,5-5 0 16,7-7-2-16,-7-7-1 15,-3-2 1-15,-14-5 1 16,-9-5 2-16,-6 3 5 15,-4-5 5-15,-1 7 14 16,-7-1 9-16,-3 0 12 16,-2 3 0-16,-8-5-11 15,2 8-10-15,-2-2-13 16,2 2-3-16,2 1-2 0,-2 1 2 16,0-2-5-16,0 0-3 15,1 0-6-15,-3-2-2 16,4 4-4-16,-2 0 0 15,0 0 1-15,0 0 2 16,0 0 4-16,-4 23 0 16,6 13 3-16,8 50 0 0,3-36 1 15,-3 2 0-15,6 7 0 16,1 8 0-16,-9 6 0 16,5 11 0-16,-11 8 0 15,4-3 0-15,-6 5 0 16,-2-6 0-16,-4-6 0 15,1 4 0-15,-1-21 1 16,-1-3 0-16,3-15-1 16,-6-6-7-16,5-11-38 15,3-5-28-15,0-19-76 16,4-6 41-16,-4-31 58 16</inkml:trace>
  <inkml:trace contextRef="#ctx0" brushRef="#br0" timeOffset="55920.711">19471 248 807 0,'0'0'120'0,"10"4"-126"0,63 46-240 16,-47-28 40-16,-1 11 200 15,0-6 3-15,-8-2 15 16,0 3 12-16,-1-7 30 15,1 4 15-15,-2-6 6 16,-1 2-6-16,1 12-26 16,0 5-14-16,2 23-16 15,1 10-1-15,-5 15 0 16,6 8 0-16,-2 0-4 16,-3 1-2-16,-1-1-3 15,1 2 0-15,-3-3-1 16,-1 3 1-16,-3-10-2 15,-3-10 0-15,-4-5 1 16,-4-6 0-16,-11 0 1 16,2 4-19-16,-8-17-118 0,-16-8 96 15</inkml:trace>
  <inkml:trace contextRef="#ctx0" brushRef="#br0" timeOffset="56756.566">16972 426 867 0,'-2'-8'287'0,"-6"4"-374"16,10 8-131-16,-2-4-61 15,-2 0 19-15,0 0 127 16,0 2 109-16,-6 8 93 16,3-5 11-16,-1-1 12 15,6 0-6-15,-2-4-10 16,0 0-4-16,-4 4-10 16,5-4-12-16,-1 2-9 15,-4 5 3-15,0-3-3 16,-7 10-6-16,-16 5-18 15,-51 57-9-15,36-34-7 16,-16 16-1-16,1 11 0 0,0 5 0 16,3 12 0-16,11-7 3 15,8 7 1-15,7 4 1 16,10-6 2-16,13 4-1 16,9 2 3-16,5 3 2 15,11-10-1-15,5-1 1 16,3-15-4-16,1 2-1 15,9-4 2-15,1-4-30 16,11-11 18-16</inkml:trace>
  <inkml:trace contextRef="#ctx0" brushRef="#br0" timeOffset="58911.352">22442 468 89 0,'-50'32'2'16,"42"-30"-7"-16,6 4 57 0,2-4 114 15,-2-4 31-15,0 2 3 16,1 0-29-16,-1 0-45 15,2-2-14-15,-4-2-22 16,2 2-14-16,2 0-28 16,-2 2-15-16,0 0-16 15,0 0-1-15,-2-1-1 16,2 1 0-16,2-2-5 16,-2 2-2-16,1 0 1 15,-1 0 2-15,0 0 5 16,-4-2 0-16,-5 2-5 15,-1 0-2-15,-1 0-6 16,-1 2-2-16,-1 0-2 16,3-1-1-16,1 1-1 15,0 4 0-15,5-2 0 16,-4 0 0-16,1 7 1 16,1 12 0-16,-49 50 0 15,47-39 0-15,-1 6 1 0,3 1-1 16,-2 6 1-16,1-6 0 15,3-5 1-15,-2-2-1 16,3 3 1-16,-1-3 0 16,-2 1 0-16,-1 9 1 15,1-10-1-15,2 6 1 16,-3 2-1-16,-1-7 1 16,5 1 0-16,-5-3 0 15,0-7-1-15,7 7 1 0,-7-6-1 16,8-3 1-16,-2 1 0 15,-1 0 0-15,5-2 0 16,0 4-1-16,0-8 0 16,5 8 1-16,-5 0-1 15,6-1 0-15,-4 1 1 16,6-2-1-16,3-4 0 16,-1-4 0-16,-3 8 0 15,5-4 0-15,-1 2-1 16,3 6 0-16,5-2-5 15,0 9-4-15,6 0-21 16,1-9-27-16,7 2-70 16,3-1-45-16,8-3 103 15</inkml:trace>
  <inkml:trace contextRef="#ctx0" brushRef="#br0" timeOffset="60315.143">22321 1034 378 0,'-117'50'94'0</inkml:trace>
  <inkml:trace contextRef="#ctx0" brushRef="#br0" timeOffset="60626.308">22168 1107 98 0,'-10'7'70'0,"7"3"6"16,-1-2-17-16,4-1-9 15,2 3-4-15,2 3-4 16,7-1-4-16,2 1-15 16,62 62-3-16,-35-51-5 15,8 9-2-15,0-2-3 16,2 7-2-16,-1 2-3 15,-1 4 0-15,-12-2 5 16,-3 0 4-16,5-7 6 0,-1-1 1 16,10-3-6-16,5 1-4 15,-14-5-7-15,4 5 0 16,-9-5-1-16,1 0-1 16,-7-2 1-16,0 0-2 15,-10-14-6-15,-9-3-28 16,-8-2-58-16,0-5-72 15,-23 3 97-15</inkml:trace>
  <inkml:trace contextRef="#ctx0" brushRef="#br0" timeOffset="61093.173">22837 982 730 0,'-9'-2'68'0,"1"6"-333"16,6 6 24-16,-2 9 197 0,-9 25 70 16,-21 38 73-16,13-47 24 15,5-10 26-15,3-10-13 16,3-4-35-16,-7 1-17 16,-4 1-33-16,-4-1-15 15,0 11-24-15,-3 1-6 16,-11 7-3-16,7 5-2 15,-10 12 0-15,2 2-1 16,1 7 0-16,-3-5 0 16,4-4 0-16,2-6 0 0,3-8 0 15,5 5-1-15,12-7-1 16,1-3-7-16,5-8-51 16,5-8-23-16,-3-5-71 15,4-1 85-15</inkml:trace>
  <inkml:trace contextRef="#ctx0" brushRef="#br0" timeOffset="61503.658">23383 512 927 0,'0'0'232'16</inkml:trace>
  <inkml:trace contextRef="#ctx0" brushRef="#br0" timeOffset="61712.034">23325 638 351 0,'-55'86'155'0,"55"-86"-67"15,-4 8-32-15,2 3-24 16,-6-3-9-16,-9 13-17 15,-2 2-2-15,-6 4 4 0,2 0 1 16,4-1-1-16,-2 7-1 16,6 3-3-16,-1 6-1 15,-1 8-2-15,4-10 0 16,7 4 0-16,-2-8-1 16,6-7-40-16,-1-4-43 15,1-15 52-15</inkml:trace>
  <inkml:trace contextRef="#ctx0" brushRef="#br0" timeOffset="62344.342">23564 1721 1161 0,'-6'0'291'0,"6"-8"-512"16,0 4 8-16,0 4 76 15,0-2 51-15,0-2 127 16,-1 3 13-16,-1-1 10 16,0 2 0-16,0 0-23 15,2 0-15-15,0 0-18 16,0 0-7-16,0 0-7 16,0 0-3-16,2 3 3 15,0 7 3-15,1 1 3 16,7 28 3-16,7 54-1 15,-11-39 2-15,-12-2-2 16,2 1 0-16,-5 10 2 16,-3 6-1-16,-3-4 0 15,2-2 0-15,-10-9 1 16,-2-8-4-16,6-6-11 16,-4 2-26-16,-2-13-124 15,4-6 110-15</inkml:trace>
  <inkml:trace contextRef="#ctx0" brushRef="#br0" timeOffset="63565.046">24035 1290 888 0,'-2'-2'109'0,"2"2"-410"16,0 2 37-16,-2-2 142 0,0 0 109 15,0 0 106-15,-4-2-1 16,4 0 20-16,1 2-7 16,-1 0-34-16,0 0-15 15,2 0-19-15,0 0-1 16,0 0 9-16,0 0-2 16,-4-1-5-16,2-1-8 0,-6 0-21 15,1-2 1-15,-3 4 6 16,-1-2 6-16,-3 2 5 15,3 0-2-15,3 0-8 16,-1 0-6-16,-1 0-5 16,4 0-2-16,0 0-2 15,1-2 1-15,-1 0 3 16,4 0 2-16,-2 2 2 16,2 0 1-16,-1 0-4 15,3-4-2-15,0 4-3 16,-2 0-1-16,2 0-1 15,0 4 0-15,0-4-3 16,0 0-1-16,0 0-1 16,0 0 0-16,0 0 0 15,0 4 2-15,0 4 3 16,0 1 0-16,0 26 1 16,0 64-2-16,11-36-1 15,2 6 1-15,7-23-1 0,-1-8 0 16,2-17 1-16,0-9 0 15,4-6 1-15,1 1 3 16,3-5 3-16,0-2 3 16,-6-11 3-16,9-3-2 15,-5-11-5-15,2-1-5 16,9-20-16-16,-13-8-6 16,0-5 5-16,-2 2 5 0,-10 1 14 15,-1 6 8-15,-5-3-3 16,-3-7-2-16,0 7-4 15,5-1-1-15,3 10 0 16,-8 6-1-16,1 11 1 16,-1 2 0-16,-4 16 0 15,-2 7-3-15,2 2-12 16,0-2-6-16,-2 2-10 16,2 0-1-16,0 2 10 15,0 6 6-15,2 3 14 16,0 14 4-16,6 78 4 15,-8-43-1-15,-4 1-1 16,2 2 1-16,-9-8 0 16,3 10 2-16,-5 8 2 15,3 11 4-15,2-3 7 16,-5 5 0-16,13-2-3 16,-6-8-4-16,3-1-8 0,1-2-1 15,-4-8 19-15,-2 2 3 16,-3 15 1-16,3-8 1 15,2-1-21-15,1-4-2 16,-1-12-3-16,2-3 0 16,0-4-2-16,0-14-21 15,2-19-43-15,2-5-18 16,0-18-92-16,-1-27 109 16</inkml:trace>
  <inkml:trace contextRef="#ctx0" brushRef="#br0" timeOffset="64063.582">24901 822 997 0,'15'49'296'16,"-20"-47"-356"-16,-5-2-15 15,4 14 19-15,-9-3 28 0,-6 10 28 16,8 0-2 0,-3 10 0-16,-5-2 0 0,16 9 0 15,-5 0 0-15,0 6 0 16,10-4 1-16,0-5 1 15,0-3 0-15,0-7 0 16,-1-4 1-16,1-6-1 16,0 5 0-16,1-5 0 15,-1 2 0-15,0 4-62 16,0-4-70-16,-3 6 84 16</inkml:trace>
  <inkml:trace contextRef="#ctx0" brushRef="#br0" timeOffset="64454.051">24373 474 1130 0,'-2'-12'226'0,"12"10"-274"15</inkml:trace>
  <inkml:trace contextRef="#ctx0" brushRef="#br0" timeOffset="65146.444">24390 455 342 0,'6'0'164'0,"-4"-4"-54"16,2 2-42-16,-2 2-38 15,0-2-7-15,0 0-15 16,0 2-7-16,-2 0-1 0,3 0 0 16,-1 2 0-16,0 0 0 15,2-2 0-15,6 6-1 16,1-1 1-16,4 3 0 15,14 1 0-15,53 16 0 16,-49-25 1-16,-4 8 0 16,-1-6 0-16,-1 6 1 15,2-5 1-15,-1 1 0 0,1 6-1 16,-2-3 1-16,3 1-1 16,-1 2 1-16,-2 1 0 15,-2 1-1-15,0 1 1 16,0 0 0-16,-12 1 6 15,6 1 4-15,-11 2 5 16,3 6 2-16,-1-4 1 16,-8 6-1-16,11 12-3 15,-13-11-2-15,0 11-4 16,8-5 0-16,-6-1-3 16,5 1-1-16,9 1-2 15,-16 1-1-15,3 4-1 16,-5-1 1-16,4 1-1 15,-2 0 0-15,0-11 0 16,0 4 0-16,-2-8 0 16,-1 5 2-16,-3-9 0 15,2 2 4-15,-4 4 7 0,6-4 1 16,1-1 1-16,-3 2-3 16,-2 5-6-16,-7 0 0 15,7 7-1-15,-2 1 0 16,-1 3-1-16,5-2-1 15,-8-5-2-15,1 3-1 16,-2-11-1-16,1 0 0 16,4 2 0-16,-7 2 1 15,9 4 0-15,-3 1 0 0,-3-1-1 16,-1-1 1-16,5-1-1 16,-9-4 1-16,9 0 0 15,-3-6 0-15,3-10 0 16,3 12 0-16,-7-7 0 15,3-1-22-15,-13 12-120 16,-6-4 99-16</inkml:trace>
  <inkml:trace contextRef="#ctx0" brushRef="#br0" timeOffset="104271.466">17239 3107 53 0,'50'-49'51'16,"-52"49"18"-16,2 0-6 0,0-4-23 16,0 4-12-16,0 0-18 15,0 0-4-15,0 0 15 16,-2 0 10-16,2 0 19 15,0 0 2-15,0 0-15 16,0 0-11-16,0 0-21 16,0 0-5-16,0 0-2 15,0 0 1-15,0 0 1 16,0 0 0-16,0 0 1 16,0 0 0-16,0 0 3 15,0 4 1-15,6 11 1 16,3-2 0-16,1 3 0 15,34 47 0-15,-32-50 2 16,1 4 2-16,8 0 3 16,-6-1 2-16,10 5 3 15,0 0 1-15,0 0 0 0,0 2 0 16,5 4-3-16,-1 3-2 16,0 1-2-16,3 7-2 15,3-2 1-15,-3 1-2 16,8 1-2-16,-5 2-1 15,-9 2-1-15,-1 4 1 16,-4 0 0-16,0 2 0 16,0-6 1-16,4 2 1 15,-6-12 2-15,-3-3 3 0,-5-2 5 16,3 2 2-16,-11 7-1 16,9 6-2-16,-6 6-6 15,-6 0-3-15,2-8-3 16,-4-2 0-16,-8-4-4 15,1-7-6-15,-3-4-36 16,-1-2-30-16,1-11 42 16</inkml:trace>
  <inkml:trace contextRef="#ctx0" brushRef="#br0" timeOffset="104907.376">18192 3107 148 0,'-2'0'153'0,"2"0"53"16,-2 0-19-16,0 0-68 15,0 0-35-15,-2 0-47 16,2 0-12-16,0 0-11 16,-15 4-1-16,-8-2-8 15,-49 55-2-15,43-43-2 16,1-7-1-16,-3 14-1 16,4 4 0-16,1 8 1 15,-3 5-1-15,-1 6 0 16,-3 4 0-16,-13 0 0 15,-1 1 1-15,1-6 0 16,-6 4 0-16,8 3-1 16,4 2 1-16,-6 5 0 15,6-3 0-15,6-5 0 0,4-12 1 16,7-9 0-16,6-1-1 16,-1 6 1-16,1 3-1 15,-2 6 0-15,-2 2 0 16,8-4-1-16,-6 2 0 15,6-5-3-15,1-3-15 16,5-7-37-16,1-6-28 0,8-4 47 16</inkml:trace>
  <inkml:trace contextRef="#ctx0" brushRef="#br0" timeOffset="105153.323">18433 3402 562 0,'-4'-4'140'0</inkml:trace>
  <inkml:trace contextRef="#ctx0" brushRef="#br0" timeOffset="105476.128">18437 3413 284 0,'0'0'172'16,"1"4"-10"-16,-1 2-21 15,0-6-48-15,0 0-29 16,0 0-43-16,0 0-10 0,0 0-9 16,0 0-3-16,0 2-4 15,0-2-1-15,2 2 3 16,-2 5 3-16,10 1 7 16,-6 2 4-16,21 1 2 15,49 50 0-15,-37-51-3 16,3 1-2-16,2-5-3 15,2 2 0-15,2-5-2 16,-8-1 1-16,2-2-1 16,-4-3 0-16,-9-3 0 15,8 2 0-15,-5 2 0 16,7-6-1-16,-5 7-1 16,-3 1-6-16,-6 0-40 15,-8 5-42-15,-2 1 54 16</inkml:trace>
  <inkml:trace contextRef="#ctx0" brushRef="#br0" timeOffset="106052.288">19066 3320 348 0,'-2'-6'4'0,"6"4"-62"16</inkml:trace>
  <inkml:trace contextRef="#ctx0" brushRef="#br0" timeOffset="106643.993">19100 3295 224 0,'16'-8'120'0,"47"-34"-21"15,-48 25-12-15,-5 0-21 16,3 3-14-16,-5 7-21 16,1-3-3-16,-5 6 1 15,0-2-2-15,2-1-3 16,-6 7-3-16,0 0-5 16,0-2-2-16,-4 0-4 15,2 0-6-15,2-2-5 16,0 2-2-16,0 2-5 0,0 0-1 15,0 0 1-15,0 0 0 16,0 0 5-16,2 0 3 16,19 0 2-16,-6 0 2 15,6 2 2-15,44 10 3 16,-40-7 3-16,-10-1 2 16,4 0 2-16,-5 6-1 15,-1-1-1-15,8 3 0 0,-2 5-3 16,0 2 0-16,-1 0-2 15,-5 6-1-15,0 2-2 16,8 0-1-16,1 5-2 16,-3-5 0-16,2 3-2 15,2 5 0-15,1-1 0 16,-4-1 0-16,4 3 0 16,1-7 0-16,-4-4-1 15,4 3 1-15,0-3-1 16,-2 12 1-16,4 1 0 15,-4-2-1-15,4 6 1 16,-3-5 2-16,1-3 4 16,-7 2 3-16,-5-1 5 15,0 7 1-15,-3 2-2 16,1 2 0-16,-3-4-4 16,-2-8-1-16,-16-1-3 15,6-6 0-15,-5-5-3 16,1 0 0-16,4-7-3 0,4-9-4 15,-4-6-18-15,3 0-24 16,1-2-105-16,-2 2 99 16</inkml:trace>
  <inkml:trace contextRef="#ctx0" brushRef="#br0" timeOffset="107239.732">20093 3226 751 0,'-4'-2'222'0,"2"-6"-361"16,-6 8-47-16,7 0-4 15,-1 0 29-15,0 0 123 16,-4 6 34-16,-7 11 19 16,1-1 5-16,-30 45 16 15,34-52 14-15,7 3 23 16,-3-8 3-16,-2 1-17 16,4-5-17-16,2 0-28 0,-2 0-7 15,0 0-4 1,0 0 0-16,0 0 1 0,-1 0 4 15,1 0 14-15,2 0 7 16,-2 0 7-16,0 0-2 16,0 0-14-16,2 0-7 15,0 0-11-15,-4 0-1 16,2 0-1-16,2 0 0 16,-11 19 2-16,-5 6 3 15,-58 65 7-15,30-48 4 16,-12 14 6-16,-1 7 2 0,-2 10-5 15,7 3-3-15,-3 6-8 16,11-1-3-16,7 5-2 16,-1 2-1-16,2-14 1 15,-1-1 2-15,7-21 3 16,-3-6 0-16,12-6 0 16,4-4-2-16,-2-5-4 15,5-5-2-15,9-5-81 16,-3-7-94-16,10-14 111 15</inkml:trace>
  <inkml:trace contextRef="#ctx0" brushRef="#br0" timeOffset="107706.484">20630 2862 462 0,'2'0'69'0,"-4"16"-63"16,2 9-212-16,-4 11 51 16,-3 8 126-16,-7-13 80 15,3-3 36-15,7-16 52 16,-4-1 11-16,5-3-19 16,-7-4-22-16,-1 5-35 15,-3 3-12-15,-5 3-26 16,-2 8-11-16,-4 4-16 15,-2 7-4-15,-1 16-3 16,-3 7-1-16,4 16-1 16,4-2 0-16,4-14 0 15,2 0 0-15,0-7-1 16,3 2 0-16,1 7-72 0,0-3-76 16,5-9 94-16</inkml:trace>
  <inkml:trace contextRef="#ctx0" brushRef="#br0" timeOffset="108120.375">21038 4123 533 0,'0'6'135'15,"5"-6"30"-15</inkml:trace>
  <inkml:trace contextRef="#ctx0" brushRef="#br0" timeOffset="108417.591">21064 4148 341 0,'0'2'172'0,"0"-2"-54"15,0 0-26-15,0 0-27 16,0 0 0-16,0 0-10 15,0 0-11-15,0 0-25 16,0 0-11-16,0 0-8 16,0 0-4-16,0 0-2 15,0 0-1-15,0 0 2 16,0 0 2-16,0 0 4 16,0 0 0-16,0 0 1 15,0 0 0-15,0 0 0 16,0 0-1-16,0 0-2 15,0 0-4-15,0 0-9 16,0 0-16-16,0 5-38 16,-1 5-19-16,-1 1-33 15,-2 1-16-15,2-12 92 0</inkml:trace>
  <inkml:trace contextRef="#ctx0" brushRef="#br0" timeOffset="110353.547">14041 3388 513 0,'-107'37'170'15,"94"-51"-205"-15,3 5-53 16,8 7 58-16</inkml:trace>
  <inkml:trace contextRef="#ctx0" brushRef="#br0" timeOffset="110720.392">13904 3390 258 0,'-4'-2'166'0,"2"-9"-25"16,-2-6-62-16,-2-4-69 15,-7-42-12-15,7 47 2 16,-1-3-1-16,1 4 1 16,-2 1 0-16,8 3-2 15,-2 5 0-15,4 1-2 16,-2 5-2-16,0-2-4 15,-2 0 0-15,2 2-1 16,0 0 1-16,0 0 6 16,0 0 0-16,4 0 4 15,25 4 2-15,51 22 8 16,-42-8 5-16,14 6 4 16,-2 3 1-16,13 11-4 15,-2 6-2-15,2 16-2 16,2-3 1-16,6 8 1 0,-8 0-1 15,-2 4-1-15,-7 7-2 16,-8-5-1-16,-10 8-2 16,-5 1-1-16,7 6-1 15,-5-9 0-15,1-5-1 16,-13-22-1-16,-4-12-3 16,-9-9-68-16,-1-8-70 15,-5-11-26-15,0-9 73 16</inkml:trace>
  <inkml:trace contextRef="#ctx0" brushRef="#br0" timeOffset="110952.208">14770 2991 635 0,'-13'-2'72'0,"1"15"-130"15</inkml:trace>
  <inkml:trace contextRef="#ctx0" brushRef="#br0" timeOffset="111192.626">14699 3096 196 0,'-49'92'158'0,"43"-90"0"0,4 5-54 15,-9 10-84-15,-7 8-18 16,-8 13-1-16,-5 12 1 16,-2 11 1-16,-3 10 1 15,0-2-1-15,-3 6 1 16,-10 11-1-16,-3 2 0 15,0 0 0-15,1-4-1 0,5-8 1 16,4 1 0-16,7-8-1 16,11-12 0-16,1-17-2 15,5-11-6-15,-1-21-91 16,4 3 71-16</inkml:trace>
  <inkml:trace contextRef="#ctx0" brushRef="#br0" timeOffset="111844.404">15344 2669 614 0,'2'-4'104'0,"2"4"-256"16,11 18-29-16,2 8 73 15,-3 11 51-15,-9-1 32 0,-5-3 71 16,-5 1 21-16,-1-5 38 15,-4 1 12-15,-7 1-7 16,2 1-10-16,-10 7-32 16,2 5-17-16,-2 4-25 15,0-1-6-15,0 5-7 16,0 0-3-16,1 9-5 16,4 8-2-16,1-4-1 15,2-12-1-15,2-3 0 16,0 0 0-16,1-8 0 15,1 4-1-15,1 2 1 16,-1-6-1-16,5 0 1 16,-1-8 0-16,1-5 0 15,6-8-1-15,0 0 0 16,2 0 0-16,-2 6 0 16,2 1 0-16,2 7 0 15,0 1-1-15,2-3 1 0,5 3-1 16,5-3 1-16,7-7 0 15,0-1 3-15,4 2 0 16,5-2 2-16,5 5 0 16,7-3-1-16,-2-2 1 15,8 0-1-15,2-8-1 16,-10 4-1-16,8 2-10 16,-14-8-59-16,2 1-48 0,-5-9 67 15</inkml:trace>
  <inkml:trace contextRef="#ctx0" brushRef="#br0" timeOffset="112418.824">14826 3712 124 0,'36'-14'70'0,"8"-1"-14"16,2 0-28-16,11-1-22 15,-1 11-4-15,5 1 0 16,-2 4-1-16,2 7 0 16,-5-3 0-16,5 4-28 15,-9-8 20-15</inkml:trace>
  <inkml:trace contextRef="#ctx0" brushRef="#br0" timeOffset="112847.725">15747 3176 808 0,'-28'59'183'15,"28"-64"-245"-15,7 9-53 16,3-3 9-16,-10-1 97 15,0 0 7-15,2 0 2 16,19 4 0-16,8 4 2 16,47 7 0-16,-43-15-1 15,-3 0 0-15,5 2 0 0,-3-2 0 16,8 2 0-16,1 2 0 16,-9-2-23-16,4 2-39 15,-15 7-91-15,2-3 93 16</inkml:trace>
  <inkml:trace contextRef="#ctx0" brushRef="#br0" timeOffset="113217.704">15916 3637 653 0,'6'0'229'0,"-1"0"-158"16,14-2-141-16,8 0-11 16,2 2 40-16,7 0 39 15,-1 4 0-15,1-4 1 16,4 0 0-16,0 2 1 0,6-2 0 16,6 8-25-16,-4-3-123 15,3 16 105-15</inkml:trace>
  <inkml:trace contextRef="#ctx0" brushRef="#br0" timeOffset="116386.641">21743 3241 58 0,'0'0'30'0,"-1"0"-6"16,1 0-5-16,0 0-7 15,0 0 0-15,0 0 11 16,0 0 4-16,0 0 6 16,0 0 1-16,0 4-11 15,0-4-2-15,0 0-2 16,0 0 0-16,0 0-1 0,0 0 9 15,0 0 17-15,0 0 4 16,0 0 1-16,0 0-8 16,0 0-21-16,0 0-5 15,0 0-3-15,0 0 0 16,0 0 2-16,0 0 2 16,0 2-1-16,0-2 0 15,0 0-1-15,0 0-1 16,0 0-3-16,0 0-1 15,0 2 7-15,0-2 7 0,0 0 7 16,0 0 2-16,0 0-9 16,0 0-6-16,0 0-8 15,0 0-3-15,0 0-4 16,0 0-1-16,0 0 1 16,0 2-1-16,0 0 1 15,0-2 0-15,-2 5-1 16,0-1 1-16,-4 6 1 15,4 3-1-15,-8 4-1 16,3 6 0-16,-24 54-1 16,14-50 1-16,2 7-1 15,-4-5 0-15,1 1 0 16,5-1 0-16,3-4 0 16,3 4 0-16,7-1-1 15,0 3 0-15,6-6 0 16,-3-4 0-16,5-2 0 0,-2-2 0 15,3-2 0-15,3 1 0 16,5 3 1-16,6-4 1 16,4-3 1-16,3-1 1 15,-5-9 0-15,8-2 1 16,-3-10-1-16,-1-3 0 16,3-10 2-16,-7-4 0 15,-2-9 1-15,0-2 1 16,-4-1-2-16,4 3 0 0,-7 0-4 15,1 7-1-15,-4-5-3 16,-3-3-1-16,-8 7 0 16,-2-3 2-16,-2 6 6 15,-8 3 2-15,6 10 3 16,-3-1-2-16,3 5-3 16,0 6-1-16,4-1-1 15,-2 5-3-15,2 0-10 16,0 0-3-16,0 0-4 15,0 0 1-15,0 0 5 16,0 0 2-16,0 36 7 16,8 50 1-16,-2-44 1 15,-1 4 1-15,1 0 0 16,2-4 0-16,-1 19 0 16,-1 1 0-16,-6 3-1 15,0-2 1-15,0-6 0 16,-2 0 0-16,0 1 0 0,0 3 1 15,0-7 0-15,-3-5 0 16,-3-7 1-16,-1 0 4 16,-5-5 5-16,-5-5 4 15,6 5 3-15,-12-1-1 16,2-2-4-16,-6 1 1 16,-2-14 8-16,-1 2 4 15,-2-12 3-15,1-1-2 0,-11-6-13 16,-4-1-7-16,-3-3-34 15,-1-5-54-15,2-9 53 16</inkml:trace>
  <inkml:trace contextRef="#ctx0" brushRef="#br0" timeOffset="117036.994">22451 3140 306 0,'2'0'193'0,"-4"0"-17"16,2 2-67-1,-2-2-75-15,-2 0-19 0,4 0-15 16,-2 0 0-16,-3 38 3 16,-14 65 0-16,5-36 0 15,1 8 0-15,3-10-1 16,-3-4 0-16,9-7-1 16,-4-7-1-16,6 3 1 15,1-2 0-15,1-8 0 16,0-4 0-16,3-9 1 15,-3-4 1-15,6-4 2 16,-2-9 2-16,4-1 3 16,-3-1 1-16,5-4 5 15,1 4 2 1,-5-5 0-16,0-1 0 0,23 14-5 16,9 3-3-16,4-4-2 0,2-2-1 15,6-5-1-15,-8-6-1 16,7-2-3-16,-5 0-2 15,-7-2-10-15,-5 2-10 16,-7 0-40-16,-6-8-36 16,-5-1 60-16</inkml:trace>
  <inkml:trace contextRef="#ctx0" brushRef="#br0" timeOffset="117551.84">22143 3499 658 0,'-2'-7'165'16,"2"3"-253"-16,0 2-13 15,0 0 34-15,0-2 31 16,0 2 27-16,0 2 0 0,0 0 4 16,0 0 5-16,0 0 19 15,2 0 8-15,23 2 12 16,2 4 3-16,55 0 1 15,-48 3-5-15,7-5-13 16,1 6-7-16,6-1-13 16,-6-3-4-16,-6 0-42 15,0-6-32-15,-5-6 44 16</inkml:trace>
  <inkml:trace contextRef="#ctx0" brushRef="#br0" timeOffset="118168.703">22870 3226 931 0,'-36'40'271'0,"36"-48"-340"16,-2 1-65-16,2 7 23 16,0-2 46-16,0 0 66 15,0 2 0-15,0 0 1 16,0 0 3-16,0 0 9 15,0 0 8-15,0 0 5 16,0-2-1-16,0-2-4 16,0 2-6-16,0 2-5 15,23-5-3-15,3-3-3 0,53-15-2 16,-39 21-2-16,-2-2 0 16,4 2 0-16,-1-3-1 15,-7 5 0-15,0 0 0 16,-3 1-1-16,-6 3-5 15,0 2-12-15,-12-6-10 16,0 4-21-16,-1 2-12 16,-1-6-56-16,3 1-40 15,-14-1 98-15</inkml:trace>
  <inkml:trace contextRef="#ctx0" brushRef="#br0" timeOffset="118634.479">23042 3540 858 0,'12'5'122'0,"5"-1"-327"16,0-2-40-16,2 2 119 0,-4 0 92 16,-9-4 35-16,0 2 33 15,0-2 39-15,-6 0 10 16,0 0 1-16,0 0-20 15,0 0-35-15,0 0-9 16,0 0-16-16,0-2-2 16,0 2 0-16,0-4 0 15,0 2 0-15,3 0 1 0,24 2-2 16,50 4-1-16,-39 2 1 16,-4-3-6-16,-1-3-21 15,-4 0-9-15,-14 0-27 16,6-2-15-16,2-5-40 15,-4-3 72-15</inkml:trace>
  <inkml:trace contextRef="#ctx0" brushRef="#br0" timeOffset="119437.081">23933 2927 979 0,'0'6'31'15,"-5"11"-395"-15,-7 12 27 16,-11 17 227-16,-4 0 157 0,1-4 2 16,1 2-12-16,8-11-11 15,3-3 6-15,7-9 35 16,1 0 9-16,2-9 4 16,2-3-8-16,4-5-33 15,0-2-12-15,-2-2 1 16,0 0-2-16,0 0-5 15,0 0-2-15,21 6-8 16,11-1-3-16,54-3-4 16,-43-13-1-16,-3-6-3 15,0-6-1-15,-6 0 1 16,-3 4 3-16,-6-4 10 16,-12 2 7-16,-1 7 16 15,-7-3 7-15,-5 7 5 16,6-1 0-16,-6 7-8 15,0 4-9-15,0 0-17 16,0 0-11-16,0 0-17 0,0 0-6 16,0 0 1-16,0 0 3 15,0 0 10-15,-2 15 2 16,2 12 3-16,-2 59-1 16,-5-44 1-16,9 12 0 15,1 1 1-15,3-3 0 16,6 4 0-16,3-5-1 15,-4 1 1-15,1 1 0 16,-8-1 0-16,3 5 0 0,-3-7 0 16,2-8 0-16,-2-7 1 15,-6-9 4-15,-8-3 16 16,-3 4 9-16,-14 6 10 16,4 3-3-16,-19-2-12 15,-2 5-7-15,-13-5-8 16,-10-1-1-16,-2-7-3 15,-2-10 0-15,6-5-47 16,6-11-69-16,15-13-78 16,0-10 26-16,19-21 60 15,2-10 37-15,21-11-46 16,15 0-46-16,18-11 68 16</inkml:trace>
  <inkml:trace contextRef="#ctx0" brushRef="#br0" timeOffset="119811.079">24492 2975 1172 0,'15'-5'64'0,"4"-5"-441"0,8 4 13 16,-2 2 53-16,-10 12 305 15,-1-2 58-15,-1 3 76 16,0 1 18-16,3-8 10 16,5 7-34-16,5-3-62 15,1 8-18-15,10-3-30 16,-5 4-7-16,3 3-1 15,-3-3-1-15,-5 0 1 16,5-1-1-16,-11-5-14 16,-5 3-15-16,-11-11-22 15,5 1-15-15,-8-2-40 16,-2 0-34-16,0-2 87 16</inkml:trace>
  <inkml:trace contextRef="#ctx0" brushRef="#br0" timeOffset="120819.383">24215 4073 289 0,'1'2'128'15,"-2"-2"-64"-15,2 2-26 16,-2-2-24-16,1 0-4 16,-4 0-3-16,2 0 0 15,-2 29 0-15,-17 45-2 16,19-41-1-16,-2-5-2 0,10 3 0 15,0 0 0-15,-3-6 0 16,11 1 0-16,-5-3 2 16,-3-2 1-16,13 2 2 15,-5-7 0-15,3-5 3 16,0-3 0-16,4-1 1 16,4-5 0-16,6 0 1 15,-3-4 0-15,-3-9 2 16,2-3 0-16,-6-5-1 15,-2-4 1-15,2-2 11 16,-6-7-4-16,5 3-11 16,-3-5-7-16,0-1-17 15,-4 1 1-15,-1 1 15 16,-4 3 13-16,-7 11 20 16,5 5 5-16,-6 10-6 15,-2 1-6-15,2 3-27 16,0 0-12-16,0 0-18 0,0 0-2 15,0 0 7-15,0 15 7 16,2 16 16-16,4 53 2 16,-6-52 0-16,0 12 1 15,-6-4-1-15,-1 10 1 16,1 4-1-16,-8 1 0 16,5 2 0-16,-3-3-1 15,-3-2 1-15,4-3 0 0,-10 3 5 16,-2 7 7-16,-4 1 8 15,-2-1 3-15,-7-9-1 16,-4-1-7-16,-4-10-9 16,2-3-14-16,9-9-44 15,2-8-19-15,7-13-9 16,1-6-58-16,0-16 101 16</inkml:trace>
  <inkml:trace contextRef="#ctx0" brushRef="#br0" timeOffset="121276.16">24993 3637 829 0,'0'2'211'0,"2"2"-293"15,-2-4-10-15,-2 0 41 16,0-2 41-16,0 2 14 16,-2 0-1-16,4 0 2 15,-2 0 0-15,0 0 0 16,-7 23-3-16,-4 9-2 15,-10 53 1-15,7-40-1 16,5 3 0-16,-5 4-141 16,-1 1 105-16</inkml:trace>
  <inkml:trace contextRef="#ctx0" brushRef="#br0" timeOffset="131319.347">8021 14292 24 0,'80'-80'7'0,"-76"70"-6"15,-2 3-1-15,0-5 9 16,1 3 14-16,-1 5 31 16,2-6 17-16,-4 10 21 15,0-2 4-15,0 0 1 16,0 0-1-16,0-1 1 16,0 1-2-16,0 2-14 15,0-2-8-15,0 0-20 0,0 2-8 16,0 0-11-16,0 0-4 15,0 0-7-15,0 0-4 16,0 0 1-16,0 0 5 16,0 0 8-16,0 0 6 15,0 0 5-15,0 0-3 16,0 0-7-16,0 0-5 16,0 0-7-16,0-2-4 0,0 2-5 15,0 0-4 1,0-4-6-16,0 4-2 0,0 0-4 15,0-2-2-15,0 2-1 16,0 0-1-16,0 0 2 16,0 0 1-16,0 12 3 15,6 24 1-15,2 63 1 16,-10-47 1-16,0 17 1 16,-6-4 0-16,4 10 0 15,-3 5 0-15,-3 2-1 16,0 4 0-16,-1-7-1 15,-2-5 1-15,1-9 0 16,1 6-1-16,-1-10 1 16,-1-5 0-16,-1-8 1 15,-1-14 0-15,-2-3-1 16,2 5-1-16,1 4 0 16,-1 8 0-16,0 3-1 15,-3-5 1-15,5-4-1 0,0-1 0 16,1-17 0-16,1-2 0 15,9-11 0-15,-2-7-1 16,4 2-2-16,0-6-2 16,-2 0-9-16,2 0-12 15,-4 0-46-15,4 0-32 16,0 0-59-16,0-4-14 16,0 2 111-16</inkml:trace>
  <inkml:trace contextRef="#ctx0" brushRef="#br0" timeOffset="132247.503">7435 14382 222 0,'-32'-6'114'0,"-1"6"-38"16,12 0-45-16,8 0-22 0,5-2-16 15,-1-1-4-15,9 1-3 16,-2-2 4-16,0 4 14 15,0 0 10-15,0 0 15 16,-2 0 4-16,4 0 20 16,0-2 11-16,0 0 21 15,0 2 4-15,0-2-20 16,0 2-16-16,0 0-32 16,0 0-11-16,0 0-10 15,0 0-3-15,0 0-3 16,0-2 0-16,0 0 2 15,0-2 1-15,0 2 1 16,12 2 0-16,13-3 1 16,51-9 0-16,-47 10 1 15,-4 2 0-15,1 2 5 16,-3-2 4-16,-4-4 8 16,8 1 4-16,-4 1 2 0,4 2 0 15,9 0-5-15,-5-2-3 16,7 2-6-16,0-10-2 15,4 8-3-15,-1 0 0 16,5-1-1-16,-4-1 3 16,4 0 10-16,-1 4 4 15,9-6 5-15,0-2 0 16,-5-3-7-16,3 7-3 16,-6-7-3-16,-4 9-2 0,0 2-4 15,-11-8-1-15,-1 10-2 16,-1-4-1-16,-2 2 1 15,-1 0-1-15,1 2 0 16,4 4 0-16,-3-4 1 16,5 2 0-16,-4-3-1 15,-3 3 1-15,-1 2-1 16,0-2 0-16,-6 2 1 16,2-1-1-16,-3 5 0 15,-1-2 0-15,0-3-17 16,6 3-36-16,8-4-183 15,11-2 158-15</inkml:trace>
  <inkml:trace contextRef="#ctx0" brushRef="#br0" timeOffset="133533.752">10090 14824 704 0,'25'122'258'0,"-31"-128"-224"15,4 3-53-15,2-1-79 16,0 4-20-16,0 0 16 16,0 0 18-16,0 0 60 15,0 0 23-15,0 0 16 16,0 0 12-16,0 0 12 15,0 0 0-15,0 0-16 16,0 0-9-16,0 0-12 16,0-2 1-16,12 2 7 0,16-4 4 15,68 4 3-15,-42-2 2 16,9-2-6-16,6 4-4 16,5 4-4-16,-7-4-1 15,-8 10-1-15,1-5 1 16,-20 1-1-16,2 0 0 15,-8 4-2-15,-5-7-7 16,4 7-35-16,-5 1-28 0,-1-3 40 16</inkml:trace>
  <inkml:trace contextRef="#ctx0" brushRef="#br0" timeOffset="134902.215">10645 14449 737 0,'9'0'342'0,"-9"0"-76"16,2 0-337-16,-2 0-15 15,0 0 7-15,0 0 28 16,27 11 48-16,51 30 1 0,-36-30 1 15,0 1 0-15,4 7 0 16,2 0 1-16,-2 11 0 16,4-1 0-16,-4-2 0 15,0 0 1-15,-4-2 0 16,-4-1 0-16,-4 7 0 16,-3-2-1-16,-4-10 1 15,3 6-1-15,-12-4 2 16,1 2 0-16,-6 1 0 15,-11-6 0-15,-2 1 1 16,2-2 2-16,-12 4 6 16,8-2 4-16,-9 4 18 15,-14 2 7-15,-2 0 2 16,-9 5-2-16,-12 11-14 16,4-5-6-16,-15 6-8 15,-4-2-3-15,-2-2-5 16,5 8-1-16,9-9 1 0,9-3 0 15,13-3-1-15,4-12-4 16,12-6-87-16,11 1-123 16,11 3 135-16</inkml:trace>
  <inkml:trace contextRef="#ctx0" brushRef="#br0" timeOffset="135451.831">12760 14474 708 0,'0'0'215'15,"-2"-2"-229"-15,2 2-59 16,0 0 0-16,-2 0 50 16,2 0 47-16,0 0 56 15,-2 0 20-15,2 0 25 0,0 0-4 16,-4 0-18-16,4 0-9 15,-1 0-30-15,1 0-17 16,-2 0-29-16,0 0-8 16,0 0-8-16,0 0-3 15,-4 0-3-15,-13 13-1 16,-6 26 0-16,-44 60 2 16,46-36 0-16,6 6 0 15,2 0 0-15,3 0 1 16,-1-4 1-16,3 7 0 0,-5-1 0 15,-4 6 1-15,6-7 0 16,-1-8 1-16,5-7-1 16,-3 1 0-16,6-3 0 15,-5-1-9-15,3-18-52 16,4-3-47-16,3-6-157 16,2-6 163-16</inkml:trace>
  <inkml:trace contextRef="#ctx0" brushRef="#br0" timeOffset="136334.628">13900 14522 1107 0,'0'2'373'16,"4"-2"-385"-16,-4 0-32 0,0 0-24 15,0 0 14-15,-4 0 37 16,4 11 9-16,-4 37 7 15,-11 51 1-15,15-41 0 16,-8 3 1-16,-1-2 3 16,5-5 2-16,-12 5 1 15,9-5 2-15,-5 12 3 16,-3 1 1-16,9-7 0 31,1-32-3-31,5 1-7 0,-25 101-3 0,2-2-3 16,9 2-5-16,-3-51-12 15,8-12-5-15,5-18 0 16,-4-14 5-16,6-20 17 16,0-11 8-16,0-6 20 15,0-2 15-15,2 2 23 16,0-1-1-16,0 1-14 16,-3 2-17-16,1-10-29 15,-4-42-2-15,-6-64-4 0,12 30-2 16,2-25-1-16,2 6-2 15,6-16 0-15,-1 6-1 16,5 14 2-16,-1 1 2 16,2 5 2-16,6 1 2 15,4 4-1-15,0-2 0 16,4 27 0-16,-2 12-2 16,-4 13 0-16,3 5 0 0,-1 8 0 15,-4 8-1-15,2 10 2 16,6 9 0-16,5 4 0 15,-3 9 0-15,3 10 1 16,-9 8 1-16,-4 5 1 16,-4 4 1-16,-9 10 1 15,-2 7 3-15,-6 8 1 16,-12 0 0-16,-7 0 1 16,-6-9 0-16,-5-7 1 15,-3-6 2-15,-9-5-2 16,0 6 0-16,-15-2-4 15,-6 4-2-15,-16-6 1 16,-13-2 4-16,-7-13 18 16,7-10 7-16,29-15-22 15,11-3-26-15,33-11-108 16,2-1-33-16,15-10-27 16,4-9-87-16,21-16 202 15</inkml:trace>
  <inkml:trace contextRef="#ctx0" brushRef="#br0" timeOffset="137188.639">14839 14489 1180 0,'4'0'389'0,"-2"0"-399"15,-2 0-33-15,0 0-51 16,0 0 3-16,0 0 20 16,0 0 12-16,0 0 60 15,0 0 10-15,0 0 12 16,0 0 3-16,0 0 2 15,0 0 0-15,0 0 25 16,0 0 7-16,0 0 4 16,-2 0-4-16,-2-2-41 15,2 2-15-15,2-2-22 16,-9-2-7-16,-26-3-1 16,-59-7 3-16,58 22 12 15,-2 5 4-15,7 3 2 0,1-3-2 16,-3 10-12-16,2 0-2 15,5 13 1-15,1 8 3 16,10-3 3-16,5 6 1 16,6-8-5-16,2-3-4 15,8 2 0-15,5-5 0 16,5-10-17-16,3-4 1 16,8-6 4-16,1 1 1 0,7-5 22 15,5-7 3-15,-8-4 4 16,-1-11 4-16,11-3 0 15,-11-3 2-15,5-6 0 16,-2-1 0-16,-1-5 0 16,3-3-1-16,-1-1 1 15,-3-3-1-15,-7 7 7 16,-4-1 1-16,-9 3 7 16,-1 8 11-16,-9 10 23 15,-2 1 9-15,0 6 2 16,0 0-10-16,-2 3-26 15,0-3-10-15,0 2-7 16,0 2-3-16,2 0-5 16,-3 0-4-16,1 0-4 15,2 6 1-15,-10 34 3 0,-5 53 3 16,3-43 1-16,5 2 2 16,-1-6 0-16,-2 3 0 15,3-7-1-15,1 4-1 16,-2 0 0-16,-1-4 0 15,1 6 0-15,2-8 0 16,-1-3 0-16,3-1-4 16,-2-13-29-16,2-4-25 15,-5-6-49-15,7-3-31 16,0-8-66-16,2 2 125 0</inkml:trace>
  <inkml:trace contextRef="#ctx0" brushRef="#br0" timeOffset="137570.283">15646 14596 851 0,'0'2'312'16,"-2"-2"-179"-16,2 0-178 15,0 0-10-15,0 0 26 0,0 0 12 16,0 0 11-16,0 0 7 16,0 0 14-16,-4 2 4 15,2 25 5-15,-1 55 0 16,-7-46-2-16,0 5-3 15,5-1-4-15,-9 6-2 16,7 3 2-16,-5 1-2 16,5 0-4-16,1 3-3 15,4 1-16-15,0 5-46 16,4-9-242-16,-2-6 207 0</inkml:trace>
  <inkml:trace contextRef="#ctx0" brushRef="#br0" timeOffset="138138.857">16153 14847 1065 0,'17'23'362'0,"-15"-18"-346"16,-4 9-60-16,-4 11-24 16,6 7 27-16,-5 12 39 15,5 4 1-15,-2 2 1 0,2-2 0 16,0-12 2-16,0-5-1 16,4-9 1-16,-3-2 0 15,-1-15 2-15,0 3 1 16,-3-8 6-16,1 0 2 15,-2 0 5-15,4 0 4 16,0 0-5-16,0 0-4 16,0 0-11-16,0-2-7 0,0-2-4 15,0 2 2-15,4-42 4 16,1-63 1-16,1 46 2 16,0-4-1-16,9-10 0 15,-1 3 1-15,5 1 1 16,-4 2 2-16,-5 10 2 15,7 13 0-15,4 13-2 16,-4 9-2-16,10 12-2 16,-4 1-5-16,2 7-1 15,11 4 0-15,-3 2 1 16,5 9 2-16,2 6 1 16,0 6 0-16,2 16 0 15,-4 5 0-15,-3 5 0 16,-1 5-4-16,-11-3-23 15,-2-5-28-15,-9-7-87 16,-5-11-64-16,-10-3 128 16</inkml:trace>
  <inkml:trace contextRef="#ctx0" brushRef="#br0" timeOffset="138439.81">15726 14292 1385 0,'0'0'384'0,"18"6"-539"16,8 9-103-16,15 33 130 16</inkml:trace>
  <inkml:trace contextRef="#ctx0" brushRef="#br0" timeOffset="142190.961">18955 14449 70 0,'0'-6'90'16,"0"2"31"-16,0 1 24 15,-2 3 10-15,2 0-6 16,-2-2-12-16,0 0-15 15,2 0-13-15,0-2-31 16,0 4-21-16,0 0-36 16,0 0-13-16,0 0-13 15,0 0-2-15,0 0 1 16,0 0 0-16,23 4 3 0,10 15 1 16,60 71 0-16,-37-33 2 15,7 22 0-15,6 11 1 16,-2 1 0-16,-2-1 0 15,-12-2 0-15,-5-7 0 16,-6-3 0-16,-4-9 0 16,-7-6-2-16,2 6-15 15,-5-4-45-15,-5-2-32 0,0-19-127 16,-6-10 138-16</inkml:trace>
  <inkml:trace contextRef="#ctx0" brushRef="#br0" timeOffset="142592.395">19754 14573 1150 0,'0'-2'363'0,"-2"0"-440"0,1 1-16 16,-7 1 8-16,-6 3 17 15,-8 47 63-15,-55 90 3 16,46-70 2-16,-1-1 2 15,-10 4 0-15,-2-2 4 16,4 3 12-16,-12 3 5 16,2-10 5-16,1 7-3 0,-3 1-14 15,4-2-6 1,12-1-5-16,5-9-10 0,10-11-65 16,10-2-70-16,11-14 88 15</inkml:trace>
  <inkml:trace contextRef="#ctx0" brushRef="#br0" timeOffset="143143.352">20558 14086 1083 0,'0'0'324'0,"0"3"-334"16,9 13-63-16,3 1 2 15,-1 15 55-15,3 9 12 16,-11 14 4-16,9 18 2 15,-12 3 2-15,-4 8 0 16,-7 6 2-16,-5-2 1 16,-7 2 0-16,-3-2 1 0,-7-8 0 15,0-5 1 1,-3 3-2-16,-2-3-1 0,3-10-3 16,1 0-1-16,2-8-1 15,10-3-1-15,3 2 0 16,6-16 0-16,11-12 1 15,-4-12 1-15,1-11 1 16,8-1-1-16,-1-4 0 16,-2 0 0-16,0 0 5 15,0 0 2-15,31 2 2 16,65 0 0-16,-30-8-6 16,11-3-1-16,15 5-3 15,-4-4-4-15,4 8-34 16,-12 12-25-16,-9-1-74 15,-12 3-30-15,-15 5-108 16,0-14 167-16</inkml:trace>
  <inkml:trace contextRef="#ctx0" brushRef="#br0" timeOffset="143642.875">19967 14747 1191 0,'11'16'409'0,"-11"-16"-395"16,2-4-76-16,8 4-29 15,-10-2 26-15,0 0 49 16,11-2 11-16,29 0 2 16,50-11 1-16,-40 2 2 0,9-5 0 15,14-1 1-15,7 0 0 16,14 4 0-16,-6-2-1 16,-6 5 1-16,-3 1 0 15,-11 3 0-15,-8 6-1 16,-11 0 0-16,-7 2 3 15,-17 2-56-15,8 2-48 16,-10 6-154-16,-2 1 150 0</inkml:trace>
  <inkml:trace contextRef="#ctx0" brushRef="#br0" timeOffset="144292.691">21520 15644 976 0,'5'6'332'0,"-5"-6"-320"16,0 0-34-16,0 0-15 16,0 0 14-16,0 0 22 15,0 0-1-15,0 0-1 16,0 0-1-16,0 0 1 16,0 0 0-16,0 0 3 15,0 0 2-15,4 33 5 16,61 55-1-16,-53-31 1 15,-3 6 0-15,-16 10-1 0,-5 3-1 16,-11 22-10-16,-5-1-19 16,-3-3-119-16,-2-10 99 15</inkml:trace>
  <inkml:trace contextRef="#ctx0" brushRef="#br0" timeOffset="145035.983">22424 14262 1077 0,'8'0'333'15,"-16"7"-266"-15,1 35-257 16,-3 18-4-16,-5 20 110 16,0 17 72-16,-3-1 12 15,11-4-1-15,5-8 1 16,4-9 0-16,3-31 0 15,5-8 1-15,1-13 2 16,1-10 2-16,-3-3 16 0,9-6 6 16,-5-4 10-16,8 0 0 15,6-6-14 1,2-2-6-16,9-3-11 0,0-14-11 16,12-6-21-16,0-15-9 15,1-15-8-15,7 0 8 16,-16-10 19-16,4 0 11 0,-12 5 11 15,-5-3 1-15,-4 4 3 16,-4 0 2-16,-8 15 18 16,-2 6 14-16,-9 21 8 15,0 13-5-15,0 5-23 16,-2 5-20-16,0 0-21 16,0 0-6-16,0 0 1 15,0 11 6-15,-2 39 13 16,-5 76 3-16,-9-44 9 15,5-1 3-15,-8 5 12 16,0 4 4-16,3-6 10 16,1-6-1-16,-2 3-3 15,3 3 0-15,-1 7-5 16,0 5-2-16,-6 9-6 16,3-9-3-16,-4-2-4 15,1-10 1-15,-4-15-1 16,4-6-3-16,-2 8-6 0,2-6-1 15,7-14-10-15,-7-5-23 16,8-6-97-16,-1-5-91 16,1-7 129-1</inkml:trace>
  <inkml:trace contextRef="#ctx0" brushRef="#br0" timeOffset="145576.761">23733 13575 1109 0,'5'0'370'16,"-1"2"-285"-16,2 19-208 16,3 8-3-16,5 26 69 15,-3 12 51-15,1 27 7 16,-3-1 3-16,-3 7 14 16,-2-12 5-16,-4-4 3 15,-4 0-1-15,-7-2-9 16,1 4 1-16,-9-7 5 0,-6 5 1 15,-9 0 1-15,-1-2-4 16,-7-9-9-16,4 0-3 16,1-10-5-16,1-6-1 15,17 3-2-15,-4-5 0 16,8-13-2-16,3-4 0 16,7-19-2-16,8-3-2 15,3-11-2-15,4 3 1 0,-1-4 2 16,10 4 1-1,20 1 4-15,16-1 1 0,22 1 0 16,5-7 1-16,15 4-1 16,1-6 1-16,1 0-1 15,-9 4-7-15,-13-2-64 16,3 11-96-16,-11 6 104 16</inkml:trace>
  <inkml:trace contextRef="#ctx0" brushRef="#br0" timeOffset="146028.932">23467 14130 969 0,'-8'1'356'16,"16"-2"-177"-16,7-7-300 16,-2-2-7-16,26 7 64 15,-3-7 44-15,23 10 19 16,4-2 10-16,18-6 17 15,16 5 6-15,18-1 1 16,17 2-9-16,8 19-9 16,-1 10-33-16,8 42 15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31:55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12649 11046 108 0,'0'0'56'0,"-2"0"-17"16,0 0-18-16,0 0-19 16,0 0-1-16,-1 0 1 0,1 0 4 15,2 0 12-15,-2 0 5 16,0 0 8-16,0 0 0 16,0 0 1-16,-2 0 1 15,2 0 5-15,2 0 4 16,-2 0 6-16,0 0-1 15,1 0-1-15,-3 0-2 16,2 0 2-16,2 0 5 16,-2 0 8-16,0 0-1 0,0 0-8 15,2 0-6-15,0 0-19 16,0 0-7-16,0 0-10 16,0 0-3-16,0 0-2 15,0 0 4-15,0 0 11 16,-2 0 4-16,2 0 1 15,0 0-3-15,0 0-13 16,0 0-2-16,-4 0-4 16,2 0-1-16,2-1 0 15,-1-1 0-15,-1-6-1 16,0-23-1-16,-4-55-1 16,6 40-2-16,10 1-5 15,-7 1-1-15,5-4 2 16,-4 6 3-16,-4 3 6 15,0-1 0-15,-2 10 1 16,0-1 1-16,2-2-1 16,-2 5-1-16,0-9 0 0,-4 3 1 15,5 7-1-15,-3 2 0 16,-2 1 1-16,2-7-1 16,-5 0 3-16,-3-5 0 15,-1 9 9-15,-6-1 6 16,-2-3 8-16,-2 12 3 15,0-4-1-15,-4 6-4 16,4-1-8-16,-6 7-3 16,2 3-5-16,3 1 0 0,-9 1 0 15,6-2 1-15,-3 3 2 16,3 1 1-16,-4 2 1 16,6 2-2-16,-3 0-3 15,-7 0-2-15,1 6-4 16,5-1-2-16,-13 11-1 15,0 1-1-15,-10 4 0 16,3 2 0-16,-5 11 2 16,-3-3 0-16,7 3 0 15,2 3 0-15,2-9 0 16,6 7 0-16,-4-10-2 16,8 13 0-16,-16 6-1 15,-3 9 0-15,-3 10 1 16,-3 2-1-16,11-3 1 15,1 1 0-15,7-10 1 16,-2 5-1-16,13-3 0 0,-3 1 0 16,9-5 0-16,6-1 2 15,-4-12-1-15,2 4 0 16,-4 8 1-16,6 4-1 16,-1 5 0-16,7 2 1 15,0-4-1-15,1-3-1 16,3-4 1-16,-3-1 0 15,5 3 0-15,-1-6 1 16,-4-2 0-16,7 4-1 16,-7-4 1-16,8 6-1 0,-3-8 0 15,5 9 1-15,-4 10-1 16,-3 3 1-16,5 8-1 16,-8-5 0-16,8 6 0 15,2 0 1-15,-5-1 0 16,7 5 0-16,0-10 0 15,-2-4 0-15,0-2 0 16,6 0 0-16,-4 4 0 16,0 4 0-16,6-8 0 15,-6-3 0-15,11 3 0 16,-3-8 0-16,-1 7 0 16,5 3 0-16,-10-13 0 15,5-1 1-15,7-5-1 16,-12-5 1-16,11 3-1 15,-3 4 0-15,-1-2 0 16,14 5 0-16,-11 7 1 0,3-12 0 16,2 2 0-16,-2-2 1 15,1 1 0-15,1 7 1 16,0 11 8-16,-2 0 2 16,5-1 2-16,-7-5-1 15,-2-7-8-15,1-4 0 16,1 11-3-16,3-7 0 15,8-6-1-15,-4 2-1 0,10-10-1 16,-3-7 1-16,-2 1-1 16,4-5 0-16,-5 6 1 15,3 1-1-15,2-7 1 16,3 4-1-16,1-6 0 16,1-8 0-16,1 6 0 15,-3-8 0-15,1-1 0 16,1 5 0-16,-5-4 1 15,3-1-1-15,1-8 1 16,-2 0 1-16,14 1 0 16,-4-7 1-16,3 2 0 15,-2-9 0-15,-2-5-1 16,4-1 2-16,0-8 1 16,0-2 0-16,4-9 3 15,-2 0-1-15,-1-9 0 16,5 1 1-16,-2-9-3 15,2-9-2-15,-6-16-3 0,0-6-2 16,0-1 0-16,-8-1-1 16,4 10 3-16,-4-10 0 15,-1 3 0-15,-1-5 0 16,-7-6 1-16,-4 1-1 16,2 3 0-16,-6 3 1 15,0 3-1-15,-4 2 0 16,-7-8 0-16,0-2 0 15,-4-4 0-15,-2-9-3 16,-2 7-3-16,0-1-3 0,-6 16 1 16,0 7 2-16,-4-3 3 15,1 1 1-15,5 3 0 16,-4 2-2-16,8-5-10 16,-1 1-5-16,2 1-10 15,5-1-3-15,-2 16 7 16,-2 5 5-16,6 1 12 15,-5-5 4-15,-1 7-3 16,4-5-4-16,-6 7-10 16,-6-1-7-16,4-8-7 15,-3 1 1-15,-1-14 5 16,0-1 6-16,-1 5 10 16,-5-4 5-16,-1 19 4 15,5 3 2-15,-7-7 2 16,5 8 0-16,-1-1-1 15,-1-1 0-15,3 13 0 16,-1 3 1-16,2 3 0 0,-1-1 0 16,-1-4 0-16,1-1 0 15,5 5 0-15,0 1-1 16,4 10-71-16,-6 2-180 16,16 6 171-16</inkml:trace>
  <inkml:trace contextRef="#ctx0" brushRef="#br0" timeOffset="43561.678">11433 3010 216 0,'-12'0'91'16,"1"-2"-35"-16,5-4-62 0,0 4-4 0,6 2 6 15,-2 0 7-15,2 0 32 16,0 0 15-16,-2-2 25 16,0 0 8-16,1 0 1 15,-3-1-3-15,-15-9-24 16,-2 3-15-16,-46-35-25 15,44 32-10-15,-2-3-7 16,-4 0-2-16,-1-3-1 16,-3 3-1-16,-9 2 1 15,2-1 2-15,-8-3 0 16,8 2-1-16,2-1-1 16,-3 3-3-16,1 2-7 15,-2-3-6-15,-8-1 1 16,5 3 5-16,-13 3 11 15,-13-5 11-15,-3 9 6 0,-7 1 0 16,-5 4 0-16,6 8-3 16,5-1-2-16,5-3-1 15,5-2 0-15,7 6 3 16,-5-8 9-16,0 0 4 16,-6-4 4-16,-11-2 2 15,-6 4-2-15,2 4-2 16,-4 9-1-16,-4 1-7 15,-4 5-8-15,-7 4-3 16,-12 2-8-16,-5 4 0 0,-8 4-1 16,7 3 1-16,14 2 0 15,8 3 1-15,9-1 0 16,-8 0-1-16,-1 8-1 16,-7-4-2-16,3 6-3 15,8 5-1-15,10 9-3 16,15 3 2-16,8 3 2 15,1-6 2-15,11-5 2 16,5 4-2-16,20 10-4 16,15 4-1-16,18 1-3 15,9 4 1-15,19 8 0 16,20 6 1-16,11-2 3 16,11-6 0-16,16-15 3 15,-2-8 0-15,21-10 2 16,-1-3-1-16,-3-8 3 15,-5 0 0-15,-16-9 0 0,-4 1 0 16,6-9 0-16,3-4-1 16,15-9 1-16,4-5-1 15,1 1 0-15,0-8 1 16,-12-8-1-16,8 1 1 16,6-7 0-16,6-3 0 15,-5 4 0-15,-3-6 0 16,-13-1 0-16,-12 5 0 15,-2-6 0-15,-2 4 0 0,2-2 0 16,-2 3 0-16,0 1 1 16,0 2-1-16,-5-4 1 15,-3-1-1-15,-7 1 1 16,0-2 0-16,-10 2 0 16,-3-2 0-16,1-4 1 15,-9 2 0-15,-6-4 1 16,-2 0 1-16,-3-4 2 15,-5 1 3-15,-3-7 1 16,-4-3 1-16,1-2 0 16,-1 0 0-16,-2-6-3 15,-8 2 0-15,-1-2-1 16,-5-4 0-16,-12-9 0 16,-3-4 0-16,-9-12-2 15,-3 0-1-15,-5 8-4 16,0 4-3-16,6 2-21 0,4 2-15 15,5 0-133-15,4-6 117 16</inkml:trace>
  <inkml:trace contextRef="#ctx0" brushRef="#br0" timeOffset="45212.464">19749 2922 700 0,'0'-8'181'0,"2"6"-266"15,1-7 28-15,-3 9 93 16,0-2 42-16,0 2 57 16,0 0 12-16,0 0-28 15,0 0-28-15,-2 0-48 16,2-2-10-16,0 0-4 16,-1 0 2-16,-1-2 1 15,0 2-1-15,-2 2-7 16,-15-11-4-16,-14-6-8 15,-53-37-7-15,46 23-5 16,-6 8-4-16,4-1-5 16,-4-3 0-16,0-4-2 15,2-1 1-15,0 1 6 16,-5-5 2-16,-1 9 2 16,-2-6-1-16,-9 9 0 15,2-1-1-15,-4 4 2 0,-8 5 0 16,6-1 1-16,-10-2 0 15,-5 0 0-15,1-2-1 16,-10 4 0-16,2 5-1 16,-6 5-1-16,-7 1-1 15,12 0 2-15,-2 4 0 16,14 0 0-16,9 0 0 16,-4 2-4-16,0 2-7 0,-7 8-7 15,-10-4 0-15,-10 9 2 16,3 0 6-16,1-5 5 15,-3 7 1-15,12-4-2 16,-8 3-2-16,-12 7 2 16,1-4 2-16,-11 2 2 15,8 4 3-15,14-1-1 16,5 5-1-16,5 2-4 16,-5-4-2-16,-9 1-3 15,-4-7 2-15,-7 4 2 16,3 2 1-16,12 0-2 15,-1 9-5-15,17 2-2 16,3-1 0-16,7 9 2 16,4-3 4-16,3 17 2 15,13 1 0-15,10 4-2 16,12 10 0-16,18 1-2 16,7 3 0-16,26 5 1 0,9-2 1 15,20 6 4-15,3-8 1 16,7 6 1-16,2-7 2 15,15-10 0-15,6-2 0 16,17-6 1-16,8 0 1 16,4-11 1-16,-8-12-1 15,-10-17 1-15,-3-4 0 16,-8-9 1-16,4-1 1 16,9 1-1-16,10-6 0 0,9 0 0 15,3-2-2-15,-8 2 0 16,-3 5 0-16,5-5 0 15,-4 6-1-15,9-6 0 16,-5 0 1-16,-12-4 0 16,-2 0 0-16,-15-6 1 15,-3 5 0-15,-3-5 2 16,-6-5 1-16,8 1 0 16,-1-5-1-16,3-6-3 15,-4-10-1-15,-13-7-4 16,5-2-1-16,-7-6-2 15,-4 1 1-15,1 4 2 16,-13 3 2-16,-1-4 2 16,2-4 0-16,-3 4 0 15,7-1 1-15,-14-1-1 16,-6 15 1-16,-9 4 1 16,-8 4 0-16,-5 12 3 0,1-1 0 15,-4 3 3-15,-1-1 0 16,-6-5-2-16,-2 0 0 15,-1 3-6-15,-2 1-3 16,2 3-9-16,-2-9-18 16,-9-10-269-16,2-5 217 15</inkml:trace>
  <inkml:trace contextRef="#ctx0" brushRef="#br0" timeOffset="69865.144">14300 16614 443 0,'-2'38'164'0,"-21"-51"-116"15,7-6-44-15,1 3 0 16,8 11-7-16,-5-5-12 16,8-5-36-16,2-10-16 0,0-9-5 15,2-3 10-15,0 5 51 16,-3-3 29-16,1 7 40 15,0-3 4-15,-4 4-7 16,2-1-14-16,0-3-28 16,-3 10-5-16,5 2-5 15,0 5-2-15,-2 5 2 16,2 7 0-16,-2-2 8 16,4 4 9-16,0-2 22 15,-2-2 10-15,2 2 8 16,0 2-7-16,0 0-21 15,0 0-12-15,0 0-16 16,0 0-4-16,0 0-1 16,0 0 0-16,0 0-1 15,0 0 0-15,0 0-2 16,0 0-2-16,0 0 1 16,0 0 1-16,0 0 2 0,0 0 1 15,14 2 0-15,13 6 0 16,61 7 1-16,-41-7 0 15,9-4 0 1,1 3 0-16,4-3 0 0,-7 0 0 16,5 0 0-16,-1 4 0 15,-1-5 0-15,4 3 0 16,4-6 0-16,2 0 0 16,0-2 0-16,2-2 1 0,-4 4-1 15,-4-3 1-15,0 6-1 16,-3 1 0-1,-12 0 0-15,-4 7 0 0,-10 1 0 16,-5-4 0-16,0 7 0 16,-4-4 0-16,0-3-4 15,-4 11-19-15,-6-9-63 16,8 5-63-16,-5 0 88 16</inkml:trace>
  <inkml:trace contextRef="#ctx0" brushRef="#br0" timeOffset="70869.023">16369 15445 775 0,'-6'-5'268'0,"6"-1"-243"15,-2 0-30 1,0 6-3-16,1 0 2 0,-3-2 5 16,4 0 2-16,0 2 1 15,0-2-1-15,0 1-1 16,0-1-2-16,0-2-1 15,11-13 1-15,-1-3-1 16,59-43 0-16,-43 56-1 16,1-1 0-16,8 6 0 15,-3-6 0-15,14 8 1 16,4 0 1-16,1 4 1 0,3 2 0 16,1 0 0-16,3 1 0 15,-12 5 1-15,3 3 0 16,-12 1 0-16,-1 3 0 15,0 0 1-15,-5 0-1 16,3 2 0-16,-9-6 0 16,-6-1 0-16,3 7 0 15,-13-2 1-15,-3 4 0 0,-4 9 1 16,-2-5 1-16,-6 9 1 16,-7-1-1-16,-8 5 0 15,-2 0-2-15,-8 2-1 16,-3 4-1-16,-7 6-1 15,1-1 0-15,-15-5 0 16,1 0 1-16,-7-8-1 16,-8 1-1-16,0 5 0 15,2 2 1-15,6-12 2 16,4-3 2-16,20-12 2 16,7-10 2-16,13-1 3 15,1-6 1-15,11-4 0 16,5 2 1-16,-4 2 6 15,4-2 2-15,-4 0-2 16,4 0-3-16,-2 0-10 16,0 0-2-16,2 0-2 0,0 0 0 15,-2 0 5 1,2 0 4-16,0 0 1 0,0 0-2 16,0 0-8-16,0 0-3 15,0-2-1-15,0 0 2 16,35-4 5-16,72-3 1 15,-21-1 0-15,9-1-1 16,20 7-2-16,2 0 0 16,9 14-1-16,-3 3 0 15,3 12 1-15,0 2-1 0,-2 11-37 16,1 6-60-16,-16 19 64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0:46:00.7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21403 950 136 0,'0'0'84'0,"-2"0"-4"16,0 0-44-16,2 0-33 16,0 0-1-16,0 0 6 15,0 0 3-15,0 0 1 16,0 0 0-16,-4 0-3 15,2 0-3-15,2 0-4 16,-3 0-1-16,1 0-1 0,0 0 0 16,-14 13 0-16,-1 10 0 15,-53 50 0-15,43-54 0 16,-2 12 0-16,-5-5-1 16,3 7-1-16,8-2 0 15,-6 3 0-15,1-5 1 16,-9 9 2-16,7 2 3 15,-5 17 3-15,-1-5 1 16,-2 11 4-16,-12-2 2 16,0-11 3-16,6 4 1 0,6-3-1 15,2-1-3-15,3-2-4 16,4 2 6-16,-5-3 19 16,-4-5 5-16,1 1 10 15,1-13-5-15,7 3-20 16,5-10-8-16,-1 1-9 15,2-2 1-15,6 0 7 16,-4 3 4-16,3 2 0 16,-1-2-3-16,6 2-8 15,-1-2-4-15,3-1-3 16,1-4-1-16,7-7 0 16,1-2 1-16,-2-7 0 15,-2 6-1-15,6-6 0 16,0-4 0-16,-2 0 0 15,0 0 0-15,0 0-1 16,0 0 1-16,-1 0 0 0,3 0 0 16,-2 0 0-16,2 0-1 15,0 0 0-15,0 0-1 16,0 0 0-16,0 0 1 16,0 0 1-16,2 11 1 15,1 3 1-15,5 5-1 16,5 9 0-16,37 55-1 15,-23-43-1-15,-2 2-1 16,7-4-1-16,-3 4 1 0,2-7 1 16,-3 1 0-16,1-2 0 15,2 1 0-15,5-3-1 16,2 7 1 0,6 10 0-16,6 1 0 0,7 9 1 15,1-1 0-15,11-5 1 16,-3 1 1-16,3 5-2 15,-4-3 0-15,2-1-1 16,-4-5 0-16,10-8 1 16,2 2 0-16,-1-2 1 15,1-2 0-15,1 8 0 16,3 3 0-16,1-3 0 16,-3 4 0-16,-7-6 1 15,-3-10 0-15,6 6 2 16,2 4 1-16,1 8-1 15,4 7-1-15,1-2-3 0,-5-3 1 16,-7-7 1-16,-8 3-1 16,-3-2 2-16,-7-1-1 15,-1 9-2-15,4-10 0 16,-5-2 0-16,-1-2 0 16,-8-16 1-16,-1-3 2 15,-5-11 3-15,-3 1 5 16,-1 2 13-16,-3 0 2 0,-2 6-1 15,4 4-5-15,5 0-10 16,-2 3-3-16,7 1-2 16,-9-6-1-16,-1 0-1 15,-4 0 1-15,-16-12 3 16,5-2 6-16,-14-7 12 16,2 6 2-16,5-4 1 15,-7-6-3-15,0 0-6 16,0 0 1-16,0 0 3 15,0 0 11-15,0 0 21 16,0-4 7-16,0 2 3 16,0 2-12-16,0 0-19 15,0-2-8-15,0 0-6 16,0 0-2-16,0-2-6 16,4-11-3-16,19-35-7 15,15-55-2-15,-13 34-3 16,10-3-3-16,5-18-4 15,13-4-2-15,9-11 3 0,-3-4 3 16,-2-5 2-16,-1 12 3 16,-5 7-1-16,-1 9-1 15,2 17 1-15,-3 2-2 16,-5 19-2-16,-3 3-3 16,-7 16-2-16,-3 2-1 15,3-1 0-15,-7 1 3 16,0-5 4-16,-3-1 2 0,-2 1 3 15,-1-3 2-15,-2 5 3 16,-10-5 2-16,1 11 8 16,-3 3 3-16,-8 7 3 15,2 3 1-15,-1 4-6 16,-5-3-1-16,3-1-4 16,-10-1-1-16,5-11-2 15,-7-1 0-15,-7-11-2 16,8-1-2-16,-4 2 0 15,-2-4-1-15,5 3 11 16,-3-3 2-16,-6 6-3 16,-11-5-2-16,3-3-15 15,-13-2-5-15,-8-15 0 16,-1 2 1-16,-18-14-8 16,6 8-2-16,-4-4 3 15,2 4 1-15,10 5 11 16,1-5-3-16,7 8-5 0,-1-1 2 15,6 12 1-15,-2 6 6 16,-4-2-7-16,-5 2-6 16,-8-1-3-16,-6-3-1 15,2 6 10-15,-2 0 3 16,4-3 4-16,0 9 1 16,2-1 1-16,6 4 1 0,-1-1 0 15,1-5-1 1,9-3 0-16,6-1 2 15,-4 3 0-15,6 3 2 0,-2 1 3 16,-4-1-1-16,8 4-1 16,-8 3-2-16,2-1-3 15,2 0 0-15,0 6 1 16,-4 0 0-16,5-6 3 16,-1-6 0-16,6 1 3 15,2 1 3-15,9-4 0 16,0 7 0-16,2-3-2 15,8 6-3-15,-5 0-3 16,11 10-1-16,-1 1-2 16,5-1-1-16,-1 7-2 15,-6-5-3-15,-5 3 0 16,-4-6 1-16,-9 3 2 16,3-2 2-16,2-1 2 15,8 8 0-15,1-1 0 16,-1-5-1-16,6 12-1 0,-8-3-2 15,7-3 0-15,-3 4 0 16,1-8 2-16,-1 7 0 16,2-1 0-16,3-4 0 15,1 8 0-15,-1-4-1 16,6 2 0-16,2 2-1 16,0 0 0-16,0 0-1 15,-1 0 1-15,3 0 0 0,-6 0 0 16,-9 0 0-16,-1 2 1 15,-1 0 0-15,-54 12 0 16,52-7 0-16,-2-1-22 16,4-4-32-16,-10 9-179 15,-3 12 158-15</inkml:trace>
  <inkml:trace contextRef="#ctx0" brushRef="#br0" timeOffset="3836.381">20955 2000 466 0,'50'-56'160'15,"-50"51"-138"-15,0 3-54 16,0 2-5-16,0 0 6 16,-2 0 8-16,2 0 16 15,0 0 5-15,0 0 2 16,0 0 0-16,0 0-1 16,0 0-2-16,0 0-5 15,0 0-2-15,0 0-1 16,0 0 1-16,12 7 4 15,11-3 1-15,9 13 1 0,52 50 0 16,-45-49 2 0,8 10 1-16,-1-5 2 15,-2 10 0-15,0-6 0 0,0-1-1 16,-11-1 0-16,-3-2 0 16,-5-2-1-16,-4-2 1 15,6 0 0-15,2-1 0 16,5-1 0-16,10 4 2 15,2-8 0-15,2-1 0 16,-10-12 2-16,0 2-1 16,-3 0 1-16,-1-2 0 15,3-4 1-15,-5 0 2 0,-7-6 1 16,0-5 0-16,-2 2 1 16,-8-5 2-16,-2 11 11 15,1-1 3-15,-5 2-2 16,3 1-2-16,-1-5-15 15,1 2-3-15,-3-1-1 16,5-3-1-16,3-1 0 16,-7 7-1-16,-1-1 1 15,-1-1-1-15,-4 6 1 16,3 0-1-16,-7 0 0 16,0 0 0-16,0 0 0 15,0-1 0-15,8 1 3 16,-2 2 1-16,1-2 1 15,-5 0-1-15,2 0-2 0,8-4-2 16,-1 4-1 0,2-3 0-16,10-3 1 0,42-19 0 15,-42 20 3-15,-2 5-1 16,-5-2 0-16,1-2 0 16,-2 0-2-16,-5-3 1 15,5 3 0-15,0 0 1 16,1 2 0-16,5 1 1 15,-14-7 0-15,3-3-1 16,3 3 0-16,-3-1 1 0,3 11 0 16,3 0 2-16,-11 0-1 15,-1 2-1-15,-4-2 0 16,-2 0-1-16,2 0 1 16,-2 0 1-16,-2 0 1 15,3 0 1-15,1 0 3 16,0 0 1-16,0 0 0 15,0 0-1-15,0 0-4 16,0 0-2-16,0 9-3 16,1 4 0-16,5 1-1 15,0 9 0-15,19 42 1 16,-19-46 0-16,-1-4 0 16,3 1 0-16,-6-1 0 15,2 6 2-15,-4-4-1 16,5 0 2-16,-3-1 2 15,-2 5 4-15,0-4 13 16,-2 4 5-16,4 2 3 0,-2-4-2 16,-2 2-10-16,2 6-3 15,-7 0-4-15,-5-1-2 16,8-1-3-16,-3-2-1 16,5 2-2-16,-2-10-1 15,4 8-1-15,0-4-1 16,-6 1 1-16,4-7-1 15,0-2 1-15,2 3 0 0,0-7-1 16,2 7 1-16,4-5 0 16,-6-3 1-16,2 6-1 15,-2-10 0-15,-2-2 0 16,2 0 0-16,0 0-1 16,0 0 0-16,0 0 0 15,0 1 0-15,4 9 0 16,0 3 0-16,2 3 0 15,-3-7 0-15,-1 3 1 16,4-3 1-16,-4-5 0 16,0 8-1-16,0-1 0 15,0 1 0-15,-2 3 0 16,0 4 0-16,2 0-1 16,7 54 0-16,-3-50 0 15,2 2-2-15,-7-2-1 16,9 1-2-16,-2 1 2 15,3 0 0-15,8 0 3 16,-2-2 0-16,10 8 0 0,0-3 0 16,-2 9 0-16,4-3-1 15,-5-5 1-15,-3 5 0 16,2-7 0-16,2 0 0 16,0-2 0-16,0-3 0 15,2 1 0-15,-4-7 0 16,-2 5 1-16,2-2-1 15,0 2 0-15,3 4 0 0,3-4 2 16,6 0-1-16,1 6 1 16,2 3 1-16,0 7-1 15,-3-1 0-15,1-5 0 16,-9-3-1-16,-2 1 1 16,4-10 0-16,-5 2 1 15,7-4 1-15,0 2 1 16,-5-3 1-16,5 7-1 15,1 2 1-15,3-1 0 16,5 5 0-16,-4-4 1 16,3 4-1-16,3-1-2 15,-4-3-1-15,2 2 0 16,2-2-1-16,-4 2 0 16,-1-1 0-16,1-3 0 15,-13-7 0-15,0 5 1 16,-12-16 1-16,-3 5 0 15,-1-2-32-15,3 3 22 16</inkml:trace>
  <inkml:trace contextRef="#ctx0" brushRef="#br0" timeOffset="6586.224">22943 1164 863 0,'-16'-15'237'0,"9"3"-409"16,5 1-73-16,2 7 4 0,-2 4 36 15,2 0 138-15,0 0 67 16,0 0 45-16,0 0 1 15,0 0-3-15,0-2 0 16,0 0 2-16,0-2 0 16,0 2-11-16,0 2-12 15,0-1-6-15,0-1 5 16,0 0 4-16,0-2 5 16,0 2 2-16,0 0-2 15,0 2-2-15,0-2-5 0,0 0-12 16,0 0-5-16,0 2-6 15,0 0-2-15,-2 0 2 16,0 0 0-16,-2 0 2 16,-3 29 1-16,-24 36-1 15,18-40 1-15,-3 0-1 16,3-6 0-16,-2 0-1 16,1 6 0-16,-1 0 0 15,-4 2 1-15,0 11-1 16,0 0 2-16,-8 8 0 15,4 0 1-15,-2-4 0 16,-6-2 1-16,5-2-1 16,1 6 0-16,-6-4-3 15,-3 8 1-15,-3 2-1 16,1-2 1-16,-2-4 0 16,1 0 1-16,5-8 2 15,-4-7 1-15,1-4 8 0,6-2 1 16,6-6 1-16,1-4-3 15,6 4-1-15,1 1 0 16,5-5 7-16,5-3 3 16,1-3-1-16,0 3-2 15,2-1-7-15,-2-3-2 16,4 0-3-16,0-6 0 16,0 0-1-16,0 0-1 15,0 0-2-15,0 0-2 0,0 0-1 16,0 0 0-16,0 0 0 15,6 6 0-15,0 5 0 16,-1 2 0-16,1 5 0 16,4 3-1-16,28 53 0 15,-25-49 0-15,5 4-1 16,1-10 0-16,4 8-1 16,2 3 0-16,-3 7 2 15,5 3 0-15,4 2 0 16,1-4 1-16,7 0 0 15,-1 1 0-15,2-9 1 16,0-1 1-16,2-6 0 16,-5-8-1-16,-7 6 0 15,-1-2 0-15,-4-7 0 16,3-3 0-16,-6-1 1 16,0-4 0-16,3 9 0 0,-9-9-1 15,3 2 0-15,-4-2 1 16,-11-4 1-16,4 2 2 15,-5 5 1-15,-3-9 2 16,0 2-1-16,0 0-2 16,0-3 0-16,0 3-2 15,0 0 2-15,0 0 1 16,0 0 1-16,0 0 2 16,0 0 9-16,0 0 4 0,0 0 5 15,0 0 0-15,0 0-7 16,0 0-5-16,0 0-9 15,0 0-1-15,0 0-3 16,0-2 0-16,0 0 1 16,0 2 2-16,0-2 0 15,0 0 0-15,12-6 1 16,11-5-2-16,51-37 0 16,-47 33-1-16,6-4-1 15,-3-4-1-15,5-2 0 16,1-7 0-16,2-4 0 15,-3-3-1-15,5-5 0 16,-2-5 0-16,2-1 0 16,6-9 0-16,-4 0 0 15,2 3 1-15,-4 1-1 16,-3 3 1-16,-5 7 0 0,3 5-1 16,-3 7 0-16,5 1 0 15,-5 3-2-15,1-1 1 16,-5 1 1-16,-1-1 0 15,-4 5 2-15,-2 6 3 16,-9 7 4-16,-7 12 3 16,-5 2 0-16,0-2 0 15,0 2-3-15,0 0-2 16,0 0-1-16,-2 0 1 16,0 0 1-16,1 0-1 0,-3 0 2 15,2 0 0-15,2 0 1 16,-2 0 1-16,0 0 6 15,0 0 3-15,0 0 5 16,-4 0 3-16,3-1 2 16,-5-3-1-16,4 2-5 15,-5 2-2-15,-3-4-7 16,-3 0-3-16,-8-3-5 16,-54-26-2-16,35 12-3 15,-2 0-1-15,0-2 0 16,-2-2 1-16,-1 12 1 15,10-3 1-15,-3 1-1 16,-2 4-2-16,9 1-1 16,-14-1-1-16,8 1 0 15,-3 2-1-15,-4 1 1 16,6 5-1-16,0-2 2 0,0 4 0 16,4-6 1-16,-3 2 1 15,9-3-1-15,5 1 0 16,0-2 0-16,6 7 1 15,0-11 0-15,3 8 2 16,3-3 0-16,-6-5 1 16,6 6 1-16,-7-7-1 15,1 1 1-15,4-1 0 0,-2 0-1 16,0 1-1-16,9 1-2 16,-7-1 0-16,7 3-2 15,0-1 0-15,-3 4-5 16,3-1-13-16,-9 14-261 15,-4 16 205-15</inkml:trace>
  <inkml:trace contextRef="#ctx0" brushRef="#br0" timeOffset="14047.571">12840 7502 466 0,'39'104'143'0,"-51"-104"-156"16,3-4-46-16,5 4 3 16,-2-6 8-16,6 4 35 15,0 2 30-15,-2 0 38 16,0 0 9-16,0 0-2 16,0 0-7-16,-2 0-14 15,4 0-8-15,-1 0-22 16,-1 0-5-16,-10 2-5 0,3-2-1 15,3 0-6-15,-2 0-1 16,6 0-7-16,0 0-1 16,1 0-5-16,-1 0-6 15,-2 0-5-15,2 0-1 16,2 0 6-16,-2-2 7 16,0 0 9-16,0 2 2 15,-2-2 3-15,4 0 1 16,0-5 2-16,8-8 1 15,3-12 1-15,31-44 0 0,-30 37 0 16,5 5 0-16,-3-2 0 16,-9-1 1-16,3 11-1 15,0 4 1-15,-3-5-1 16,7-4 0-16,-6-5 0 16,3-11 0-16,8 0 0 15,1 0-1-15,1-6 0 16,-2 2 1-16,-9-4 0 15,-1 6 0-15,5 8 0 16,-1 4 0-16,3 5 1 16,-7-2 0-16,1-1 1 15,-4-1 1-15,-8-4-1 16,10 7 1-16,-8 1-2 16,2 2 1-16,5 2-1 15,-8-9 0-15,10-5 0 16,-7-1-1-16,2-6 0 15,0-2 0-15,2 0 0 0,4 2 0 16,9 4 0-16,-12 2-1 16,-1-4 1-16,12 2-1 15,-13-8 1-15,15-2-1 16,-7-2 0-16,-1 3-1 16,-7-5 1-16,9 6 0 15,-2-7 0-15,3-1 0 0,-4-9 1 16,-3-5 0-16,6 12 0 15,-7 1 0-15,3 26 0 16,0 5 0-16,-4 6 0 16,-3 5 2-16,-1 0-1 15,6 9 0-15,-6 0-1 16,0-7-1-16,0 5-23 16,0-5-19-16,2-1-58 15,-2 5 61-15</inkml:trace>
  <inkml:trace contextRef="#ctx0" brushRef="#br0" timeOffset="14881.057">12810 5953 943 0,'5'0'338'16,"-5"-4"-259"-16,0 4-162 16,0 0-19-16,0 0 0 15,0 0 17-15,0-2 51 16,0-1 24-16,0 1 11 15,8-4 2-15,4-13 0 16,7-10 2-16,40-57-1 16,-42 40 0-16,10-7-3 15,-6-12 0-15,6 0-1 16,0 1 0-16,-3 5-1 16,1 0 0-16,12 0-2 15,-1-8-2-15,6-8-3 0,6 1-1 16,-4-1 2-16,4 0 3 15,-4 10 3-15,-6-9 0 16,-2 22 0-16,-3 4 0 16,-6 21 1-16,-4 14 0 15,-6 4-1-15,-4 3-1 16,-1 0-2-16,-5 4-1 16,7 4-3-16,-3 4 0 15,1 0-2-15,-3-5 1 0,1 9 3 16,-5-6 1-1,-1 13 3-15,4-4 1 0,-4 7 1 16,3 2 0-16,-5-2 1 16,0 4 0-16,4-6 0 15,-4 5 1-15,7 5 6 16,1-1 3-16,0 19 8 16,3 2 1-16,0 5-5 15,-3 11-4-15,5 10-7 16,-7 5-2-16,5 5-1 15,-1 11 0-15,-8 1 1 16,5 3 1-16,-9-1 0 16,2-4 0-16,0-18 0 15,0 1 1-15,9-3-3 16</inkml:trace>
  <inkml:trace contextRef="#ctx0" brushRef="#br0" timeOffset="16514.913">22639 2526 866 0,'-18'7'285'0,"16"-8"-310"16,0-3-134-16,2 2 19 16,-1 2-1-16,-1 0 80 15,2 0 39-15,-2 0 54 16,2 0 26-16,0-2 28 15,0 0 1-15,0 0-24 16,0-2-14-16,0-1-35 16,4-18-10-16,5-16-8 0,18-52-2 15,-12 33 0 1,10-1 0-16,0 0-1 0,4-3 0 16,7 5-1-16,2-4-1 15,0-2 1-15,5 0-2 16,6-4-1-16,-3-2-3 15,8 13 1-15,-3-3-1 16,-1 5 3-16,2-5 2 16,-10-4 2-16,8 8 2 0,-10 7 3 15,2 2 0-15,0 8 0 16,-4-1 1-16,0-1 1 16,1 2-1-16,-3 2 0 15,2 3-1-15,-7 12-2 16,-1 2 1-16,-5 7-1 15,-4 1-1-15,-3 0-3 16,-5 3-3-16,-5 0-3 16,1 6-2-16,-7 0 3 15,-2 0-1-15,0-1-15 16,0 1-18-16,0 2 29 16</inkml:trace>
  <inkml:trace contextRef="#ctx0" brushRef="#br0" timeOffset="17446.879">22725 1009 677 0,'130'88'160'0,"-104"-96"-257"16,11-3-6-16,16-6 99 0,10-6 0 16,8-4 3-16,6-4 0 15,-5 3 0-15,-7 1 1 16,-1 0 1-16,-13 4 1 16,-7-3 0-16,-4 1 2 15,-3-2 0-15,-1 0 0 16,6-7-1-16,6 5-1 15,-2-2 0-15,4 5-1 16,1 10-1-16,1 3 0 0,3 3 0 16,6-1 0-16,-9 5-1 15,4 0 0-15,-20 4 0 16,-5 2 1-16,-7 2 1 16,-3 2 1-16,-1 0 1 15,-9-2 1-15,-3 2 2 16,3 2 3-16,-13-5 11 15,2 3 5-15,0-4 6 16,0 0-2-16,0 0-11 16,0 0-4-16,0 4-2 15,0 9 5-15,0 5 8 16,0-5 2-16,-4 6 1 16,4 44-5-16,0-47-12 15,-2-1-5-15,2 10-6 16,-11 3-1-16,11 15 1 15,4 4 0-15,-4 16 1 16,6 6-1-16,-12 6 1 0,-4 0 0 16,10 1 0-16,0 1-1 15,0 9 0-15,4-2 1 16,-8-8-1-16,-1 1 0 16,5-8 2-16,0-1-1 15,-2 3 1-15,-4-15-1 16,8-9-32-16,-2-6-84 15,13 5 79-15</inkml:trace>
  <inkml:trace contextRef="#ctx0" brushRef="#br0" timeOffset="40540.768">18077 10455 169 0,'50'-59'86'0,"-48"57"-30"15,-2 2-32-15,0-2-30 16,0 2-2-16,0 0 19 16,0-2 24-16,0 1 44 15,0 1 14-15,0-4 9 16,0 2-10-16,0 2-32 16,0-2-14-16,0 0-22 15,0 0-5-15,-2-2 0 16,0 2 1-16,0 0 1 15,0 2-1-15,-2-2-4 16,2 1 0-16,2-1 4 16,-2-2 2-16,0 2 1 15,1 2-2-15,-1-2-9 0,-2 0-4 16,4 0-5-16,-2-2 0 16,0 2 1-16,0 1 2 15,0 1 6-15,-2-2 3 16,2 0 6-16,2 0 1 15,-2-2-5-15,1 2-5 16,-1 2-13-16,0-2-7 16,-2 0-6-16,4 0 0 15,-2-2 4-15,0 3 5 16,0 1 4-16,0 0-1 16,-2 0-1-16,3 0-2 0,1 0-2 15,-2 0 1-15,0 0 0 16,0 0 0-16,0 0-2 15,-2 0-3-15,2 0-14 16,2 0-9-16,-2 0-8 16,0 0 1-16,0 0 17 15,-1 0 10-15,3 0 14 16,0 0 3-16,0 0 1 16,7 5 0-16,16-3-2 15,4 4 1-15,51 53 1 16,-39-57 0-16,-1 8-1 15,6-6-1-15,4 5 1 16,9-1 0-16,2-6 3 16,3-2 0-16,-1-6 1 15,-4 2 0-15,4-4 1 0,8 5 0 16,4-3 2-16,5-2-1 16,14 6-2-16,2-1-1 15,7 6-5-15,-1 7-1 16,-9 3 1-16,-1-1-1 15,-6-5 1-15,-5 1 0 16,1-4 4-16,2-4 3 16,-1 0 3-16,1 2 1 15,0-4 0-15,-1 2-4 0,-9-2-2 16,1-8-1-16,3 3-3 16,-5-1 0-16,4 0-1 15,-6 5 0-15,0-1 0 16,-1-2 0-16,5 2-1 15,2 4 1-15,-3 4 0 16,7 2-1-16,-3 1 0 16,1-1 0-16,20-2-1 15,-1-2 1-15,21-2 0 16,-3 0 0-16,-12 0 1 16,-3-2-1-16,-13 0 0 15,2 0 0-15,2-4 1 16,6 6-1-16,-4 4 0 15,-4 2 0-15,-12 2 0 16,-7-3 0-16,-27 7 0 16,-6 1-2-16,-11 6 1 15,-4-1-1-15,2-5 0 0,-11 4-8 16,1-1-20-16,-7-5-15 16,-6-3-53-16,0 1-48 15,-2-1 94-15</inkml:trace>
  <inkml:trace contextRef="#ctx0" brushRef="#br0" timeOffset="41169.54">22522 9578 1160 0,'11'-2'297'0,"1"4"-494"16,7 3-10-16,0 14 25 15,12 10 63-15,5 11 98 16,8 10 4-16,11 7 15 15,3-7 2-15,5-2 0 16,0-4 1-16,4-10 0 0,0 1 1 16,6-5-1-16,-5-1 1 15,-6 4-1-15,-5-9 0 16,-13 1 0-16,2 0-1 16,-4 2-2-16,-6 9-15 15,-3 1-24-15,-4-3-8 16,-16-7-3-16,8 2 14 15,-10-8 28-15,-5 2 10 16,-6-1 21-16,0 3 11 16,-2-2 15-16,2 2 3 15,-9-4-3-15,7 0-4 0,-4-2-9 16,-3 2-3-16,-3 4-4 16,-3 4-4-16,-4 7-9 15,1 3-2-15,-6 10-5 16,-11-7-1-16,-1 14-2 15,-4 1 1-15,-6 2 0 16,6 10 0-16,-14-15 0 16,0-2-2-16,-1-1 0 15,-2 8 0-15,1 8-3 16,5 4 0-16,-1-6-2 16,2-6-5-16,-3-11-62 15,3 8-123-15,-8 18 127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33:53.4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2302 6187 24 0,'9'49'11'0,"-18"-43"-2"15,-4 0 17-15,-1-2 20 0,-1-1 54 16,1-3 28-16,-1 0 14 16,-2 2-4-16,5-4-26 15,1 2-14-15,5-2-21 16,-1 2-13-16,5-1-28 16,2 1-16-16,0 0-22 15,0 0-5-15,0-2-2 16,0 0 1-16,0-2 4 15,0 2 1-15,21-4 0 16,4-3 0-16,53-26 0 16,-49 24 1-16,7-1 1 15,0 5-1-15,8 5 1 16,-3-4 0-16,6 6 0 16,-3-2 1-16,6-2 0 15,2 0-1-15,-6 1 0 16,-2-1 1-16,-2-6 0 15,-2-5 0-15,8-6 0 16,-1-2-1-16,9 6 1 0,3 1-1 16,1-6 0-16,1 0 0 15,-4 3 0-15,6 10 1 16,0 11 0-16,-3-2 0 16,-3 9 0-16,-11-11 0 15,-8 2 0-15,4 0-1 16,-4 0 1-16,3 2 0 15,-1 2 0-15,6 6 0 0,-6-5 1 16,6-1-1-16,4-2 0 16,1-2 0-16,10 0 0 15,2 4 0-15,1-4 0 16,1 13 0-16,-2-5 0 16,-6 5 0-16,0-5 1 15,-1 3-1-15,-2 3 1 16,-1 1-1-16,6-1 0 15,-5-9 0-15,-2 9 0 16,5-5 0-16,-4-5 0 16,5 6 0-16,7-8 1 15,2 5-1-15,0-3 0 16,4-2 1-16,-8 8 1 16,-2-9-1-16,2-1 3 15,0 2 0-15,6-2 4 16,-2-3 4-16,7 4 3 15,3-2 0-15,1 1-2 0,-7 1-2 16,4 1-3-16,-10 6-2 16,7-8 0-16,-1 0-1 15,2 0 0-15,5-2-1 16,-1 2-1-16,1 4 0 16,8-2-1-16,-9 7 0 15,-6-1 0-15,-10-2-1 16,-8 7 1-16,-5-1-1 15,6 1 0-15,1 2 1 0,1 3 2 16,3-5 3-16,4 0 9 16,4 3 3-16,8-1 2 15,-5 2-3-15,-1-5-6 16,2-5-3-16,-10-1-2 16,0 0 1-16,1-4 3 15,-9 1 0-15,-1-1 1 16,-3 0 0-16,-1 0-3 15,4 0-2-15,5 4-1 16,3-4 1-16,3 2 0 16,6-4 0-16,-10 0-1 15,4 1-1-15,-8 3-2 16,-3-4-1-16,-2 0 1 16,-6 2-1-16,6-2 1 15,-7 2 1-15,15-2 0 16,-3 2 0-16,1-2-1 0,1 0 0 15,6 0 1-15,-1 0 0 16,-1 4 1-16,-4 0-1 16,-7-2 0-16,3-2-1 15,-5-2 0-15,-4-2 0 16,14 0 0-16,-7-6 1 16,3 9 1-16,7-9 0 15,-4 10 0-15,1-2 0 16,5 0-2-16,-2 2 0 0,8 0-1 15,-8 0 1-15,-7 0 0 16,-5-2 1-16,-8-5 2 16,4 7 2-16,7 0 0 15,0-2 1-15,1 2-1 16,3-4-1-16,-1-4 0 16,1 3-1-16,-3-1 0 15,3 4 0-15,3 4-1 16,-5 4 0-16,-1-6-2 15,-7 0 0-15,-2-6-1 16,-2 2 0-16,-2 4 0 16,2 0 0-16,2-4 1 15,6 4 0-15,9-6 0 16,4 4 0-16,2 2 0 16,4-3-1-16,-4 3-1 15,-11 0 0-15,7 0 0 16,-9-2 0-16,-6-2 0 0,1 0 0 15,-14 4 1-15,13 0-2 16,-4 0 1-16,6 0 0 16,9 0 0-16,-3 0 0 15,9 0 0-15,0-4 0 16,-2-3 0-16,0 3-1 16,-7-6 1-16,-4 8 1 15,-12-2 0-15,4-1 1 16,-8 1 5-16,3-4 2 0,1 3 0 15,10-1 0-15,-4 4-5 16,0-2-2-16,0 4-1 16,-8 0 0-16,-3 2 1 15,3 0 0-15,-2 4 1 16,1-4 0-16,-3 1-1 16,7-1 1-16,-3 6-2 15,4-6 0-15,4 0 0 16,-10 3-1-16,5-1 0 15,-7-2 1-15,-9 0 0 16,4 6 0-16,-16-6 0 16,-1 2 0-16,0 1 1 15,-5-1 0-15,-5-4 1 16,0 0 0-16,0 0 0 16,0 0 1-16,0 0-1 0,0 0-18 15,0 0-80-15,0 0-53 16,8 0-221-16,34 0 229 15</inkml:trace>
  <inkml:trace contextRef="#ctx0" brushRef="#br0" timeOffset="4375.331">15256 6290 581 0,'-31'-14'203'0,"18"5"-193"16,1 5-31-16,12 2-84 0,0 2-26 16,-1 0 4-16,1 0 31 15,-2-4 96-15,0 2 27 16,0 0 18-16,-2 2 5 16,2-5-8-16,-2-14-5 15,-3 3-4-15,3 3-3 16,-23-48-2-16,19 47-2 15,6 3-6-15,-1 1 6 16,-1 1 9-16,2 7 3 0,2 2-2 16,-2 0-15-16,0 0-23 15,0 0-6-15,-17 7-5 16,-23 11 8-16,-61 43 16 16,40-13 9-16,-4 11 16 15,-4 10 3-15,-2 13 6 16,2 0-1-16,-3 12-12 15,1 6-6-15,8-1-16 16,0 6-4-16,8 8-5 16,11 0-1-16,4 5 0 15,7-1 1-15,1-8 1 16,1-8 3-16,8-3 3 16,-1-4 0-16,7-2 0 15,-1 3-3-15,-3 3-2 16,10 3-1-16,-4-5 0 15,-2-1-1-15,11 11-1 0,-9-7 1 16,9 2-1 0,1-7 1-16,7-4-1 0,-6-4 0 15,6-4 0-15,0 1 0 16,6-3-1-16,7-6 1 16,0-1-1-16,8 0 0 15,-3-2 1-15,1-8-1 16,-2-17 1-16,2-4 0 15,6-4 0-15,-6-2 2 16,6 4 2-16,6-5 1 0,-5-1 0 16,7-3 0-16,3-4 0 15,1-2 0-15,3-4 0 16,4 1-1-16,7 3 0 16,1-7 0-16,7 6-1 15,-3-1 0-15,5-9 0 16,-2 1 0-16,-5-3 1 15,-3-1-2-15,-1-3 0 16,4-3-1-16,-3 1 1 16,3-2 0-16,-1 4 1 15,5-6-1-15,3-1 2 16,4-1 3-16,0 0 3 16,4-1 2-16,-6-11-1 15,6 3-2-15,-6-7-3 16,6-5-1-16,0 4-1 15,0-8 1-15,-1-2-1 16,-1 1 1-16,-2-5 2 0,0-3-1 16,-5-1 1-16,-3-5 0 15,-1-2-2-15,-9-4 0 16,-6 2-1-16,1 0-1 16,-4 4 0-16,8 0 0 15,3-10 0-15,-5-11 0 16,14-6-1-16,-1-4 1 0,6-7-2 15,2-3 1 1,0-3 0-16,0-8-1 0,-3 2 1 16,-9-7-1-16,-5 5 0 15,-10-5 0-15,4 7-1 16,-7-10 1-16,5-1-1 16,2-10 0-16,-4-23-12 15,0 2-7-15,-5 4-2 16,0-4-1-16,-9 8 13 15,-3 11 6-15,-7 4 5 16,-12 4 2-16,-6 18 0 16,-6-1 0-16,-7 22-1 15,0-3-1-15,4-4-1 16,-5-5 0-16,-1 3 1 16,0-2 1-16,-4 7 2 15,-4 1 4-15,1-4 10 16,-1 6 7-16,2 10 16 15,-6 15 1-15,6 11-5 0,-1 4-9 16,-9 3-16 0,-1-3-7-16,-4 2-5 0,-10-6 0 15,-5 3 1-15,3-1 0 16,-7 2 2-16,1-2 5 16,-3 5 7-16,6-5-1 15,-5 4 2-15,3 6-5 16,1-2-5-16,3 8 0 0,-1 1 0 15,-1 6 0-15,-1-1 0 16,-1 1-1-16,2 2-3 16,-3 4-2-16,8 6-1 15,1-2-1-15,-1 5-1 16,8-3 1-16,-4 4 0 16,8-1 0-16,3-3 0 15,7 5-1-15,-3 8-1 16,-3 1-1-16,-7 12-2 15,-1 2-1-15,2 12 0 16,-4 2 0-16,-6 2 1 16,-7 0 1-16,2-3 0 15,-7 7 1-15,5 11-8 16,-2 6-9-16,3 5-15 16,-1 3-10-16,3-1-11 15,5 2-6-15,-1-5-36 16,10 0-74-16,15-10 116 0</inkml:trace>
  <inkml:trace contextRef="#ctx0" brushRef="#br0" timeOffset="42792.471">17125 10608 806 0,'-8'0'284'0,"4"-5"-251"16,-2-3-30-16,6 6-6 16,-4 0-2-16,4 2 4 15,-1 0 3-15,1 0 5 16,0 0 6-16,0 0 22 16,0 0 11-16,0 0 10 15,-2-2-2-15,0-1-20 16,0 1-9-16,-2 2-15 0,2-2-5 15,-13-2-7-15,-10 0-5 16,-61 12-5-16,50 9 0 16,-14 17 1-16,-2 6 2 15,2 10 3-15,1 0 2 16,5 9 2-16,-2-1 0 16,4 9 0-16,3-1 1 15,9 1-1-15,5-2 0 16,0 0 1-16,10 4-1 15,0 2 1-15,-5 0 0 0,9-6 1 16,-8 4 0-16,0 0 0 16,3 1 0-16,-7-3 0 15,6-4 1-15,-4-3-1 16,2-1 0-16,8-2 0 16,-1 3-2-16,6-7 0 15,6-3 0-15,0-14-1 16,0-1 1-16,8-16-1 15,-4 2-1-15,7 2-14 16,1-2-14-16,3 4-57 16,2-4-45-16,4 0 82 15</inkml:trace>
  <inkml:trace contextRef="#ctx0" brushRef="#br0" timeOffset="43560.727">16556 11658 732 0,'46'-11'210'0,"-46"9"-322"16,0 2-13-16,6 2 18 16,-6-2 26-16,0 0 77 15,0 0 5-15,4 10 5 16,-2-5 4-16,11 7 9 15,4-3 5-15,-1 3 6 16,47 39-2-16,-42-45-4 16,0 4-4-16,13-3-5 15,3-5 0-15,5 0-3 16,4-6-3-16,-6-7-2 16,0-6-1-16,-4-6-1 15,-3 2 0-15,-3-4-3 0,5 0-2 16,-3-4-3-16,-5-3-1 15,-2 7 0-15,-10-2 3 16,-3 10 15-16,-8 4 28 16,-4 3 42-16,0 2 11 15,-2 6-8-15,0 1-26 16,0-1-48-16,0 0-13 16,-2-2-10-16,-23-11-3 15,-49-16 4-15,41 29 4 16,-5 6 1-16,-7 2 2 0,-5 9 2 15,-4 2 0-15,12 0 1 16,6 6-1-16,9 2-4 16,8 2-3-16,10 15-1 15,7 2 1-15,6 6 2 16,8-1 2-16,5-1 3 16,6-9 1-16,8-7 4 15,3 2 1-15,8-1 1 16,-1-2-2-16,-1 3-2 15,-4 2 0-15,-3-1-11 16,1-7-20-16,-9-5-53 16,2-9-41-16,2-14-127 15,4 0 156-15</inkml:trace>
  <inkml:trace contextRef="#ctx0" brushRef="#br0" timeOffset="44178.661">17767 11234 607 0,'4'0'244'0,"-8"0"-146"16,4 0-68-16,-2 0-12 15,2 0-4-15,0 0 0 0,0 0-7 16,0 0-2-16,2 15 0 15,4 35-1-15,5 72 0 16,-7-43-2-16,-4-7 0 16,2 1-1-1,-8-10 2-15,-3 0 2 0,-5-17 1 16,1-4-1-16,3-7-1 16,-1-5-1-16,5 9-2 15,-1 3 0-15,-3 2-1 16,8 3 0-16,2-6 0 15,-2-3 0-15,2-17 0 16,-2 0-1-16,0-13 1 16,6-1 1-16,-4-5 0 15,0-2 1-15,0 0 1 16,-2 0 0-16,2 0 0 16,0 0 0-16,0 0-1 15,0-2-2-15,0-5-9 0,6-45-12 16,23-78-28-16,-20 36-6 15,9-1 4-15,-7-5 10 16,0 6 36-16,-3 8 18 16,-8 23 31-16,13 17 7 15,-7 12-6-15,2 7-12 16,11 2-26-16,-6 4-6 16,1 8-3-16,1 1 0 0,-2 14 1 15,7 8 3-15,4 5 4 16,3 8 1-16,0 0 2 15,2 4-1-15,1-6-1 16,-7 4-2-16,2 1 1 16,-6-3-37-16,6 6-157 15,-4-4 133-15</inkml:trace>
  <inkml:trace contextRef="#ctx0" brushRef="#br0" timeOffset="44727.699">18358 11461 134 0,'153'22'123'0,"-147"-15"49"0,-2-3-13 15,-4-4-38-15,0 0-20 16,0 0-41-16,0 0-17 15,0 0-16-15,0 17-6 16,-4 31-10-16,-4 53-3 16,8-20-4-16,-5-1-1 15,-3 12 0-15,2 13-1 16,-3-11 1-16,3 1-1 0,2-16 0 16,-6-8-1-16,3-12 0 15,3-7 1-15,0-16-1 16,4-9 1-16,-4-14 0 15,4-9-1-15,0-4-6 16,-2-2-1-16,2 0-26 16,-2 0-12-16,2-48 1 15,2-70 0-15,0 15 24 16,6-6 12-16,2 2 6 16,3-2-1-16,4 15 0 15,14 10 0-15,-10 4 1 16,9 5 0-16,1 18 1 15,0 6 0-15,1 7 1 16,4 11 1-16,-3 5 8 16,-2 7 12-16,1 19 8 15,1 2 1 1,7 15-9-16,2 8-19 0,-2 10-33 16,-2 7-22-16,-3 8-67 0,-7-4-39 15,-7-2 98-15</inkml:trace>
  <inkml:trace contextRef="#ctx0" brushRef="#br0" timeOffset="45180.045">19194 11599 509 0,'136'-7'194'0,"-136"7"-100"16,5 0-4-16,-6 1 10 15,-3-1-3-15,4 0-44 16,-2 0-19-16,0 0-21 16,0 2-6-16,-9 37-7 15,-12 60 0-15,13-45 0 16,4 5 0-16,-1-9 0 16,7-1 0-16,5 14-1 15,3 8-1-15,3-4-2 16,11 8-2-16,6-24-17 15,3-3-7-15,1-15-11 16,7-10-5-16,-7-12 14 16,-3-5 9-16,3-14 17 15,-3-7 9-15,-2-8 19 16,0-13 3-16,3-6 1 0,-1-8-3 16,-2-21-11-16,-1-5-11 15,-6 1 1-15,-11-3-5 16,-15 9-13-16,-7 6-2 15,-12 7-13-15,-9-1 2 16,-12 15-18-16,-4 3-25 16,-13 16 5-16,-6 18 13 15,6 1 30-15</inkml:trace>
  <inkml:trace contextRef="#ctx0" brushRef="#br0" timeOffset="45679.708">20104 11746 974 0,'12'20'289'0,"-8"8"-345"16,5 12-5-16,-1 12 39 16,-4 5 7-16,0 5 7 15,-4 1 0-15,0-6 8 0,-4-3 1 16,2-20 2-16,0-3-1 16,2-18-2-16,0-1 1 15,-2-7 1-15,6 3 3 16,-4-6 4-16,-2-2 1 15,2 0-5-15,0 0-5 16,-2-2-25-16,-2 0-9 16,2 0-44-16,2-2-9 0,-17-47 10 15,-14-62 7-15,28 25 47 16,3 4 14-16,1 7 44 16,5 3 25-16,4 9 36 15,7 15 7-15,2 10-23 16,6 5-22-16,4 16-35 15,-4 0-10-15,5 6-12 16,6 1-11-16,12 12-28 16,6 12-18-16,-4 3-88 15,-5 10-139-15,-6 17 187 16</inkml:trace>
  <inkml:trace contextRef="#ctx0" brushRef="#br0" timeOffset="46279.867">21782 11402 1279 0,'-2'-4'349'16,"-8"2"-503"-16,8 2-7 15,2 0 23-15,0 0 28 0,0 0 56 16,0 0 0 0,-2 0 62-16,-7 2 25 0,-33 17 12 15,-62 12 0-15,49-19-12 16,-6-1-4-16,3 2-1 15,3-1-1-15,11-1-14 16,6 1-12-16,7 3-11 16,4-3-5-16,10 12-7 15,-2 1-7-15,15 10-12 16,0-7-9-16,12 7-15 16,9-4-2-16,16 3 2 15,7 2 5-15,17-1 17 16,4-7 8-16,5-10 14 15,-3 3 9-15,-6 2 12 16,-2 1 3-16,-14 3 5 16,-5 2 3-16,-4 3 1 0,-7-3 0 15,-7 4 0-15,-5-5 9 16,-5 5 28-16,-16-6 14 16,-5-1 19-16,-7 1-5 15,-22 0-25-15,-11 9-14 16,-39 4-18-16,-21 6-5 15,-17-5 10-15,15-3 3 16,27-15-100-16,8-14 63 16</inkml:trace>
  <inkml:trace contextRef="#ctx0" brushRef="#br0" timeOffset="46918.557">21105 9643 1249 0,'7'0'275'15,"10"3"-410"-15,22 17-46 16,16-1 26-16,27 15 138 16,14 12 13-16,17 8 4 15,9-1 0-15,8 8 2 16,2 1 0-1,-5 1 1-15,1 5-1 0,-6 7 1 16,-3-2 3-16,-20 11 0 16,-5 4 0-16,-12 11 3 15,-2 1 0-15,3 1 2 16,1 6 1-16,-8-2-1 16,-5 14 0-16,-13 24 2 15,-9 3 4-15,-18-1 6 16,-12 2 6-16,-19-18 8 15,-6 3-1-15,-24-4-6 16,-9 4-5-16,-10-2-32 16,-14 4-49-16,-6 19 38 15</inkml:trace>
  <inkml:trace contextRef="#ctx0" brushRef="#br0" timeOffset="96590.705">16312 12821 691 0,'0'-11'283'16,"2"11"-153"-16,-4 0-92 16,2 0-29-16,0 0-4 0,0 0-6 15,-2 0 1-15,0 0 6 16,0 0 9-16,2 0 13 16,0 0 5-16,0 0 3 15,0 0-7-15,0 0-13 16,-4 0-4-16,4 0-8 15,-2 0-3-15,-11 2-1 16,-14 23-1-16,-57 55-2 16,48-44-1-16,-5-1-1 15,-5 9 0-15,8 7 1 16,0 3-1-16,11 7 1 16,2 0 1-16,2-9-1 15,6-6 1-15,0 4-1 16,-2-3 0-16,2 9 1 15,-4 7 1-15,-2 0 2 16,0-2 0-16,4 2 0 0,-1 1 0 16,-1 1 1-16,2 5-1 15,-2-5 0 1,6 4 1-16,0-2-1 0,-5 4-1 16,5 7 1-16,-2 6-2 15,-2 4 1-15,13 2 0 16,-2 2 0-16,1 0 0 15,1-8 0-15,-5-4 1 16,3-15 0-16,4 1 0 16,4 2 0-16,-4-1 0 0,0-4 0 15,-1 1 0-15,5 12 0 16,0 4-1-16,0 10 1 16,0-2 0-16,0-6 0 15,2 1 0-15,-2-5 1 16,0-5 0-16,-2-8-1 15,-6 6 0-15,2-4 0 16,3 7 0-16,3-3 0 16,-2-12 0-16,2-15-1 15,2-4-2-15,7-3-4 16,16-1-3-16,-6-5-1 16,8-3 1-16,-2-5 3 15,-8-9 2-15,12 3 1 16,-6-8 1-16,5-3 1 15,7 6 0-15,1-7 0 16,2-5 0-16,2-2 0 0,-1-5 0 16,-1 5 1-16,2-8 0 15,-4-1 1-15,5-3-1 16,1-3 1-16,-10-2-1 16,5-8 1-16,-1 1 0 15,-2-11 1-15,-3 1 1 16,0 0 0-16,-9-3 0 15,-2-10 1-15,1-7 0 0,2-13 0 16,3 2-1-16,-3 8-1 16,-2 5 1-16,0 3-1 15,-5-5 0-15,3-1 1 16,-2-6-1-16,-2-4 1 16,4 4-1-16,-1-6-1 15,-7-2 0-15,3-9 0 16,3 7 0-16,-2 1-1 15,0 7 1-15,-3 5 0 16,-5-1 0-16,-3 9 0 16,0 3 1-16,-4 7 0 15,0-1 0-15,0 3 0 16,0-4-1-16,0-13 0 16,-2-10 0-16,2-2 0 15,0 8 0-15,0 9 1 16,-2 3 1-16,-2 8 11 15,-3 5 6-15,-3 2 9 0,3 1 0 16,-5 1-6-16,1 1-7 16,3-1-9-16,0 12-3 15,3 1-2-15,-1 4 0 16,2 0-1-16,0-4 2 16,0 3 1-16,-1-3 1 15,-1 4 0-15,-2-8 0 16,4-2-4-16,1 4 0 15,-3-10 0-15,4 1 0 0,-2-7 0 16,-2 1 0-16,-1 0 1 16,-1-1-1-16,0 7 0 15,-1-1 0-15,3 4 0 16,0 1 0-16,1-1 0 16,5 0 0-16,-6 4 0 15,-2-7 1-15,6 5 0 16,-3 0 0-16,1-2 0 15,2 10 0-15,-2-6 0 16,-2 0 0-16,3 6 0 16,-1-6-1-16,-4 2 0 15,-2 2 0-15,5-2 0 16,-5 3 0-16,4-5 1 16,3 2-1-16,-1 6 1 15,-6 2-1-15,6-1 1 16,-3 5 0-16,3-3-2 15,-2 1-3-15,-1 7-7 0,-3-6-5 16,-3 8-8-16,1 1-1 16,1-1-4-16,3 0 2 15,-5-4 4-15,3 6 0 16,0-2-6-16,1 2-19 16,5 2-84-16,2-2-96 15,0 0 143-15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36:39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12297 9593 308 0,'-11'-12'150'16,"-3"1"-66"-16,1 7-42 15,19 2-8-15,-4-4-26 16,-2 5-6-16,-2 1 1 16,-2-2 1-16,4 0 26 15,-2 0 11-15,0-2 20 16,-19-7 6-16,-4 7-19 0,-55-59-6 15,47 45-16-15,5 5-5 16,-1-2-7-16,-4 5-4 16,-1 1-9-16,5-1-4 15,-5 6-8-15,1 2-2 16,-1 2-2-16,-1 4 0 16,-1 2 4-16,4 3 2 15,1 1 5-15,-5-8 3 16,7-2 2-16,4 0 1 15,4 0 0-15,8 0-1 0,-1 2-1 16,-1-2 0-16,2-2-1 16,-8 2 0-1,1 4-8-15,-4 1-7 0,-13 1-14 16,1 4-7-16,-4 9-6 16,-4 2-5-1,-8 13-5-15,0 1 2 0,-13 7 11 16,6 4 11-16,-2 7 21 15,5 7 5-15,9-7 3 16,1-1 1-16,7-6 1 16,1 0 0-16,2-4-2 15,-2-2 0-15,-3 0 0 16,5 4 0-16,-2-2 4 16,-4 6 1-16,7 2 8 15,-11-5 7-15,2-6 5 16,2 3-2-16,0 6-6 15,4 3-6-15,4 12-9 16,-3 0-1-16,5-1-1 0,1-1-1 16,3 2 0-1,1-4 1-15,6 8-1 0,-4 6 0 16,0-8 1-16,0 6 0 16,0-4-1-16,2 3 1 15,6 5 0-15,2-6-1 0,1-4 1 16,7 2 0-1,3 2 0-15,4 7-1 0,8 8 1 16,3 2-1 0,8 2 1-16,0 4-1 0,6 0 1 15,6 0 0-15,1 0 3 16,5-1 1-16,3-3 3 16,4-2 0-16,4 2-2 15,1-5-1-15,5 12-1 16,-1-5-2-16,9-6 0 15,1-1 0-15,-8-15 0 16,-5-3 0-16,-4-13 0 16,2-8 1-16,1-4 1 15,3-1 0-15,3-3 1 16,3-7 0-16,5 1 1 16,12-3 1-16,1 0 0 15,10-1 1-15,0-12 1 0,-7-1 0 16,3-13 2-16,-8 0 0 15,1-11 2 1,0-3 1-16,1-14 5 0,4-1 5 16,7-17 1-1,6-2 0-15,-11-5-7 0,1-7-6 16,-11-8-5-16,-3-11-3 16,0 1-5-16,0-18-2 15,-8-1-4-15,-2 1 0 0,-9-2 4 16,-2 10 1-1,-6 8 3-15,-2-2 1 0,-2 3 0 16,-3 3 0-16,-3 5 0 16,-7-3 1-16,-6-7 1 15,1-1 0 1,-13-2 1-16,3 5 1 16,-8 7-1-16,-4 1 1 0,-2-4 3 15,-4 8-1-15,-7-1 3 16,-6-5-1-16,-2-4-1 15,-2-5-2-15,2 11-2 16,0 3-1-16,-2 4-1 16,1 7 0-16,1-2 0 15,-2-2 1-15,4 9 1 16,0 0 0-16,0-3 1 16,-2 1 0-16,0-3 12 15,5 3 3-15,-3 1 9 16,2 3 4-16,-2 10-7 0,-2 2-4 15,-2 3-10-15,-5-1-3 16,-1-6-5-16,-5-2-1 16,-4-2-1-16,-2 4-3 15,-20 0-10-15,-6-2-2 16,-9 9-26-16,-5 5-12 16,-2 13-47-16,7 7-56 0,6 10 101 15</inkml:trace>
  <inkml:trace contextRef="#ctx0" brushRef="#br0" timeOffset="16494.577">9103 6789 379 0,'-19'10'126'15,"2"-9"-135"-15,0-1-24 16,9 4-56-16,-2-2-8 16,8 8-10-16,-1-1 20 15,-7-3 55-15,0 4 16 0,-7-1 54 16,2-3 22-16,-2-6 13 15,1 2-6-15,7-2-33 16,-4-2-15-16,13 2-14 16,-8 2-2-16,4-2-3 15,2 0 0-15,0 0 1 16,0-2 0-16,0 0 1 16,-1 2 5-16,1-2 20 15,2 0 7-15,-6 0 7 16,-4-3-2-16,-3 3-20 15,0-6-9-15,-1 2-16 16,-5-3-6-16,-46-33-8 16,44 30 0-16,0-3 8 15,-4-2 5-15,0-1 7 16,0 7 3-16,-1-6 2 16,1 1 0-16,0 13-2 15,2-9-1-15,0 1-3 0,2 3-1 16,0-9 0-16,2 9 1 15,-2 0 1-15,-4-3 2 16,-2 5 4-16,-9 1 3 16,5-1 7-16,-7-2 4 15,-2-1 8-15,-2 3 2 16,-8-4-1-16,0 5-2 16,-1-3-3-16,-1 6 0 15,4 0-2-15,-2 2-1 0,6 0-10 16,0 0-4-16,6-2-3 15,0 2-2-15,2 0 1 16,3 0 3-16,2 2 4 16,-5 0 1-16,9 2 4 15,-9 2-3-15,-2-5-4 16,1 1-2-16,-9 2-5 16,1 6-1-16,-1-6 1 15,7 5 0-15,-3-3 0 16,2-2 1-16,0 0 1 15,2-3 1-15,5 3 1 16,-1 2 0-16,-1 2-3 16,7 5-1-16,-7 2-3 15,-3 8-1-15,2 6 1 16,-6 2-1-16,3 9 3 0,-1-6-1 16,-10 4 1-16,1 1 0 15,-9 3-1-15,-1 0 1 16,6 4 0-16,-7 3 0 15,9-1-1-15,3 4 1 16,10-2-1-16,7-1-1 16,4-8 1-16,0-5-1 15,10-4 1-15,-6-3 0 16,8 9 1-16,3-5-1 0,1-1-1 16,7 5-1-16,4-9-1 15,0 7 0-15,0-5 0 16,2-3 0-16,6 0 0 15,-1 0 0-15,3-12-1 16,3 4-2-16,1-5 1 16,7-1 0-16,0-3 1 15,6 3 2-15,-3-2 1 16,3-7 1-16,4 4 0 16,3-2 0-16,4 7 1 15,1 0 0-15,-7 1 0 16,3 5 0-16,-3-2 0 15,1 8 1-15,-1-6-1 16,5-4 0-16,-1 1 0 16,2-5-1-16,-2 3-1 15,5-1 0-15,-7-2 2 16,10-3 0-16,-6-2 0 16,2 3 0-16,3-7 0 0,-1 12 1 15,2-5 0-15,1 3-1 16,-1-1 1-16,2-7 0 15,-4-2-1-15,4 4 1 16,-11-6 0-16,5 0-1 16,-11 0 1-16,3 0 0 15,6 0-1-15,-15 0 0 16,10 0 0-16,-3 0 1 0,-1-4 0 16,6 0 0-16,5 2 0 15,-4-6 0-15,4 5 1 16,0-11 0-16,-5 3 0 15,3-1 0-15,-3 1-1 16,-5 7 0-16,1-4 0 16,-1 5 1-16,-5-7-1 15,0 10-1-15,-2 0 1 16,0 8-1-16,4-5 0 16,-2-1 1-16,3 6 0 15,7-8 1-15,-7 0-1 16,16 2 1-16,-15-2-1 15,7-4 1-15,1-5-1 16,-9-1 1-16,9-2-1 16,-10-1 0-16,-3 7 2 15,1-3 0-15,6 1 2 0,-4 4 1 16,1-7-1-16,-1-1 1 16,4 1-2-16,-3-3 1 15,-1 7-1-15,4-8 0 16,-4 7 1-16,3 0-1 15,3 3 0-15,-5-1-1 16,-1-2-1-16,-2-1 1 16,6-5 1-16,-3 1 0 15,9 1 0-15,-11 1 0 0,-5-1-1 16,4-1 0-16,-13 3 0 16,3-3 0-16,0 2 0 15,-1 7-1-15,-1-6 0 16,-3-1 0-16,1 5 0 15,1-6 0-15,-8-1-1 16,9 5 1-16,-2-5-1 16,-3 2 0-16,7-1 1 15,-5-1 0-15,-4 3 2 16,-4 1 0-16,-4 1 1 16,2 6 1-16,0-4 3 15,0 4 2-15,0 0 6 16,0 2 1-16,0-1 0 15,0-1-1-15,0 0-8 16,0-6-3-16,-4-23-3 16,-4-43-1-16,8 39-1 0,-2 1 0 15,-3 9 0 1,-3 0 1-16,-7 8 2 16,7-2 1-16,-5 4 1 0,1-1 0 15,4-5-2-15,-9 4-2 16,4-4-5-1,-1-2-3-15,-20 6-10 0,1-4-3 16,-18 4-2-16,-16-1-4 16,4 9 13-16,-6 1 7 15,0 6 10-15,4 0 9 0,6 4-3 16,13 2-6-16,13 6-13 16,8-5-22-16,14 3-145 15,5-4 122-15</inkml:trace>
  <inkml:trace contextRef="#ctx0" brushRef="#br0" timeOffset="30654.15">14237 3737 196 0,'-50'-50'101'0,"48"50"-31"16,-2 0-20-16,-2 2-25 0,6-4-10 16,-2 0-9-1,0 0-2-15,1 2 0 0,-1 0 4 16,-2 0 2-16,2 0 0 15,2 0-3-15,-2 0-3 16,0 0-4-16,0 0-1 16,0 0-1-16,-2 0-1 15,4 0 1-15,-1 0 1 16,-1 0-1-16,0 0 0 16,0 0-3-16,-2 0-3 0,2 0 0 15,2 0 0-15,-2 0 2 16,0 0 2-16,0 4 2 15,2-2 0-15,0 5 0 16,0-3 1-16,2 0 1 16,0 2 0-16,-2-6 0 15,2 4 1-15,4 3 0 16,-2-1-1-16,-2 0 1 16,-1-1 0-16,9-1 1 15,-6 2-1-15,3-2-1 16,1 7 1-16,0-7 1 15,1 10 0-15,5 3 0 16,47 44 1-16,-44-46-2 16,6-1 1-16,0-1-1 15,2 0 1-15,0 1-1 16,-2 7 0-16,0-4 0 0,-2 8 1 16,4 0 3-1,-1 2 6-15,1 7 17 0,2 0 1 16,4 5-1-16,-8 1-5 15,19-6-16-15,-17 3-2 16,-2-9-1-16,-1-3 0 16,-14 0-1-16,6 0 1 15,-3-8 0-15,-1 4 0 16,-9-2 0-16,7-2 0 0,-8-3 1 16,4-5 0-16,-2-3 0 15,-2-2 0-15,0-4-6 16,0 0-17-1,0 0-56-15,0-4-36 0,0 2 62 16</inkml:trace>
  <inkml:trace contextRef="#ctx0" brushRef="#br0" timeOffset="31383.211">14902 3671 70 0,'-6'2'50'0,"3"-2"4"0,-3 0-7 0,6 0 17 15,-2 0 13-15,0 0 15 16,0 0-7-16,-2 0-36 15,2 0-14-15,2 0-20 16,-4 0-7-16,-5 4-7 16,7-4-1-16,-8 6 0 15,-1 4-1-15,7 5 1 16,-9-6 0-16,1 1 0 16,-3 1 1-16,-54 51-1 15,56-47 0-15,-3 6 0 16,-5 2-1-16,6-2 1 15,0 0 0-15,-8-8 1 16,2 3 0-16,2-3 0 0,-4 8-1 16,-4 6 0-16,4 3 0 15,-4 7 0 1,-5-5 0-16,13 5 0 0,-6-1 0 16,2-2 0-1,-2-1 1-15,-4-2-1 0,-1-7 0 16,1 5 3-16,-4 6 2 15,5-3 5-15,-1 2 1 16,2 5 0-16,-1-5 0 16,7-5-4-16,1 1 0 0,7-10 0 15,0-3-2 1,5-4-2-16,2-5-2 0,2-1-3 16,1-5 0-16,3-2 0 15,0 0-3 1,0 0-71-16,0 0-95 0,0 0 109 15</inkml:trace>
  <inkml:trace contextRef="#ctx0" brushRef="#br0" timeOffset="33072.917">15462 4226 74 0,'-57'-11'60'16,"48"-5"1"-16,1-8-14 16,-4 1-11-16,1-2-19 15,9 2-6-15,2-2-11 16,-2-2-2-16,0-2 0 0,0-5 1 15,2 7 1-15,12 4 5 16,-10 10 29 0,0 3 16-16,-4 6 25 0,-6 1 5 15,8 3-19 1,0-4-13-16,0 4-26 0,0 0-8 16,0 0-10-16,-2 0 2 15,2 0 14-15,-2 0 6 16,2 0 4-16,0 0-5 15,0 0-11-15,0 0-2 0,0 0 0 16,4 11 3 0,15 39-2-16,50 71-2 0,-50-37-2 15,-7-2-1-15,-9-6-1 16,-3 1 0-16,-9-6 0 16,5-1 1-16,-15-12-1 15,4-5-1-15,-10-7 0 16,0 2-1-16,10-10-1 15,-3-3 1-15,13-16 1 16,-7-4-1-16,10-9 3 16,-2-2 1-16,3-4-2 15,1 0-1-15,0 0-6 16,0 0-1-16,0 0-8 16,0 0 0-16,0 0 2 15,13 0 1-15,37 0 6 16,53-6 0-16,-28-7 2 15,3-1-1-15,6-5 0 16,4-2 0-16,-15 4-18 0,-4 2-17 16,-24 1-53-1,-8 5-30-15,-18-10-101 0,0-3 134 16</inkml:trace>
  <inkml:trace contextRef="#ctx0" brushRef="#br0" timeOffset="33294.94">15327 4077 493 0,'-27'8'124'0</inkml:trace>
  <inkml:trace contextRef="#ctx0" brushRef="#br0" timeOffset="33738.397">15013 4196 82 0,'-2'0'66'16,"0"0"1"-1,2 0-19-15,0 0-10 0,10 3 8 16,15 7 5-16,49 15 8 16,-47-19-5-16,2-6-19 15,-3-2-7-15,13 4-11 16,-3-2-4-16,2 9-4 15,6-3-2-15,-4-2-3 16,-5-1-1-16,3 1 0 16,-5 2 0-16,-8-4 1 15,5 2-1-15,-13-4-2 16,2 2 1-16,-3 5-1 16,1-3-1-16,-4-4-1 15,3 2-34-15,-3 4 26 0</inkml:trace>
  <inkml:trace contextRef="#ctx0" brushRef="#br0" timeOffset="34331.801">16583 3570 476 0,'0'-6'207'0,"-2"6"-95"16,2 0-36-16,0 0-28 15,0 0-11-15,0 0-18 0,0 0-5 16,0 0-5-16,0 0-1 15,0 0-7 1,0 0-3-16,0 0-2 0,0 0 1 16,0 0 1-16,0 0 1 15,29 2 2-15,55-2 0 16,-40 4 0-16,6-10 0 16,11 12 0-16,-2-2-1 15,-3-2 1-15,-4 6-1 16,-18-3 1-16,-2-3-1 0,-5 8 1 15,-8-3-1-15,4-1 1 16,0 0-1-16,-7-2 0 16,3 1-11-16,-6 5-53 15,-5-10-33-15,-1 2-63 16,-5-4-29-16,-2 2 123 16</inkml:trace>
  <inkml:trace contextRef="#ctx0" brushRef="#br0" timeOffset="34896.837">16639 3974 626 0,'0'0'197'0,"0"0"-213"16,2 4-5 0,-2-4 10-16,0 0 8 0,0 0 4 15,0 0 2-15,0 0 0 16,0 0 1-16,0 0-1 16,0 0 1-16,0 0-1 15,0 0-1-15,13 0 0 16,16 0 1-16,61-2 1 15,-46-6 1-15,21 4 1 16,0-7-1-16,-8 9-1 16,2-8-1-16,-13 8 0 15,-2 0 0-15,2-1 3 16,-6-3 1-16,-1 4 3 16,-3 2 0-16,0 0-2 0,4 0-2 15,-7 2-2-15,1-2-2 16,-13 2-2-16,0 3-10 15,-7-1-134-15,-7-4 105 16</inkml:trace>
  <inkml:trace contextRef="#ctx0" brushRef="#br0" timeOffset="35966.218">18446 3377 169 0,'115'69'140'0,"-111"-67"15"15,-8-2-47-15,6 4-71 16,-2-4-22-16,0 0-15 15,0 0 0-15,0 0 1 16,0 0 1-16,0 0 1 16,15 15 3-16,16 14 6 15,51 49 1-15,-44-49 1 16,8 9-1-16,0 10-4 16,0 0 2-16,-8 7 17 15,0 2 3-15,4-5 0 16,-5 0-2-16,-5-3-19 15,5 7-3-15,-14-8-3 16,-2-8 1-16,-2-8-2 16,-6-1 0-16,1-14-1 0,-3 4 0 15,-3-13-2-15,-4-1-6 16,-4-3-15-16,0-4-21 16,0-2 27-16</inkml:trace>
  <inkml:trace contextRef="#ctx0" brushRef="#br0" timeOffset="36327.252">19215 3339 1024 0,'0'0'225'0,"0"0"-443"0,-2 0 6 0,-19 38 75 16,-48 71 74-16,8-46 92 16,-4-2 8-16,2 8 1 15,-4 6-6-15,6 9-15 16,1 2-4-16,3 6-3 15,-4 3 1-15,-4-7-1 16,6-9 1-16,1-14-2 16,8-8 0-16,20-9-8 0,7-4-3 15,15-10-40-15,2-1-45 16,6-8 55-16</inkml:trace>
  <inkml:trace contextRef="#ctx0" brushRef="#br0" timeOffset="36805.515">19617 3920 614 0,'-8'0'192'16,"8"0"-56"-16,0 0-310 15,0 0 24-15,0 0 128 16,0 0 68-16,0 0 46 16,0 0 3-16,0 0-16 0,-4 0-17 15,4 0-33 1,0 0-11-16,0 0-9 0,0 0-3 16,0 6-6-1,0 36 0-15,0 67 1 0,-2-46 0 16,-3 8-1-16,5-6 0 15,0-4 0-15,1-2-2 16,-1-15-35-16,0 2-34 0,4-17-169 16,-2-4 155-1</inkml:trace>
  <inkml:trace contextRef="#ctx0" brushRef="#br0" timeOffset="37084.775">20452 2752 726 0,'0'0'182'0</inkml:trace>
  <inkml:trace contextRef="#ctx0" brushRef="#br0" timeOffset="37294.053">20395 2820 214 0,'-69'130'126'0,"50"-105"-1"15,4 0-25-15,-8-6-15 0,8 0-7 16,-8 6-24-16,5 4-21 0,-7 5-29 16,3 5-2-1,-15 12-1-15,1 9 0 0,-2 12 1 16,-3 3-1 0,3-1 1-16,2-7 0 0,9 4-1 15,0-4 1-15,8-6-1 16,2-7 0-16,2-10-2 15,5-10-13-15,2-15-66 16,5-7-88-16,-1-8 104 16</inkml:trace>
  <inkml:trace contextRef="#ctx0" brushRef="#br0" timeOffset="37917.491">20919 3786 830 0,'10'-5'307'16,"-10"5"-133"-16,-4 3-306 16,2-6 8-16,-2 3 58 15,4 0 46-15,0 0 17 16,0 0 0-16,0 0 2 16,0 0 1-16,0 0 0 15,0-2 0-15,0 0 1 16,0 2-1-16,0 0 0 15,17 0 0-15,16-2 4 0,40-2 1 16,-37 0 0-16,4 4 1 16,4 6-2-1,0-2 0-15,4 3-1 0,2-3 0 16,-10-2-2-16,6-2 0 16,-6 0 1-16,-6 0-1 15,-7-2 0-15,-2 0-1 16,-8 0-24-16,4-5-28 15,-2 5-80-15,2-6-98 0,2-5 144 16</inkml:trace>
  <inkml:trace contextRef="#ctx0" brushRef="#br0" timeOffset="38304.968">22304 3241 887 0,'4'0'69'16,"7"-2"-338"0,3 4-34-16,-1-2 135 15</inkml:trace>
  <inkml:trace contextRef="#ctx0" brushRef="#br0" timeOffset="38722.848">22355 3251 191 0,'8'4'102'0,"6"7"-32"15,-9-5-18-15,12 5-30 16,-3-3-8-16,-3 1-5 15,54 53 0-15,-59-57 0 16,13 7 1-16,-13-3 1 16,2 1 1-16,3 1-1 15,-5 1 0-15,5 3-2 16,3 1 2-16,-1 3 14 16,-1-4 5-16,10 0 5 15,0-1-2-15,-7 1-6 0,0 2 3 16,6 0 4-16,-7 3 0 15,7-1-9-15,5 4-7 16,-8 0-8-16,6-1 1 16,-3 5 6-16,-7-4 5 15,-1 8 2-15,3-6 1 16,-5 1-6-16,2-1-2 16,1-2-3-16,-1 2-3 0,1-10-5 15,1 6-1 1,-6-7-1-16,9-1-1 0,-11 1-1 15,5 5 0-15,-1-2-1 16,-3 2 0-16,0-9 0 16,1 1-1-16,-3-3-3 15,-2 1-19-15,0-7-46 16,-4-2-27-16,0 0-68 16,0-2-60-16,0-1 148 15</inkml:trace>
  <inkml:trace contextRef="#ctx0" brushRef="#br0" timeOffset="39086.951">23117 3054 288 0,'4'-2'35'0,"-4"2"2"16</inkml:trace>
  <inkml:trace contextRef="#ctx0" brushRef="#br0" timeOffset="40242.723">23122 3071 41 0,'0'0'39'0,"0"0"1"0,0 0-11 15,0 0-11 1,0 0-9-16,0 0 4 0,0 0 7 15,0 0 1-15,0 0-2 16,0 0-3-16,0 0 1 16,0 0 2-16,0 0 0 15,0 0-3-15,0 0-8 16,0 0-3-16,0 0-3 16,0 0 0-16,0 0 1 15,0 0 3-15,0 0 11 16,0 0 7-16,0 0 6 15,0 0-1-15,0 0-12 16,0 0-7-16,0 0-2 16,0 0 5-16,0 0 12 15,0 0 10-15,0 0 15 16,0 0 7-16,0 0-6 0,0 0-8 16,0 0-16-1,0 0-11-15,0 0-4 0,0 0 0 16,0 0-3-16,0 0 1 15,0 0-1-15,0 0 1 16,0 0-2-16,0 0-1 16,0 0-2-16,0 0 0 15,0 0 1-15,0 0 0 16,0 0 0-16,0 0-1 0,0 0 0 16,0 0 1-1,0 0 0-15,0 0 0 0,0 0-1 16,0 0-2-16,0 0-2 15,0 0 0-15,0 0 0 16,0 0 1 0,0 0 0-16,0 0 1 0,0 0-1 15,0 0-1-15,0 0 2 16,0 0 2-16,0 0 3 16,0 0 0-16,0 0-2 15,0 0-2-15,0 0-4 16,0 0 0-16,-1 0 0 15,-1 6 0-15,-8 5 0 16,4-3 0-16,-5 5 0 16,-10-1 0-16,-58 51-1 15,45-46 1-15,-4-2 0 16,-1 14 0-16,3-4 0 16,-2 4 0-16,7-7 0 0,-1-6-1 15,1 5-1 1,2 0-2-16,-1 4-2 0,3 7 1 15,-5-3 2-15,1-2 1 16,4 3 2-16,-9-5 0 16,5 2-1-16,3 2 0 15,-7 3 0-15,10 4 0 16,-3 8 0-16,-1-5 1 0,4 9 0 16,-6-3 0-1,7-12 0-15,1 7 1 0,7-5 0 16,5-5 0-16,-1-1-1 15,7 3 0-15,1-14 1 16,0 3 0 0,4-8 0-16,-2-7-1 0,2-1 0 15,0 1-2-15,0-6-3 16,0 0-9-16,0 0-46 16,0 0-15-16,0 0-45 15,0 0-35-15,0 0 107 16</inkml:trace>
  <inkml:trace contextRef="#ctx0" brushRef="#br0" timeOffset="40866.691">23371 3803 854 0,'0'0'206'16,"0"-1"-287"-16,0 1-74 15,0 0 14-15,-2 0 97 16,2 0 48-16,-2 0 8 15,0 0 14-15,0 0 17 16,-1 0 1-16,1 0-6 16,2 0-17-16,0 0-16 0,0 0-3 15,0 0-1 1,0 0-1-16,-2 0 0 0,0 0 0 16,2 0-1-16,0 19 0 15,-2 2 1-15,0 59 0 16,-4-42 0-1,4 10 1-15,6 9 0 0,-4 7 1 16,6-1 2-16,0-2 2 16,-4-15 7-16,1-6 5 15,1-4 2-15,0 1-1 0,0 1-7 16,4 4-5 0,-8-4-4-16,0-3-1 0,0-14-20 15,1-4-47-15,3-9 44 16</inkml:trace>
  <inkml:trace contextRef="#ctx0" brushRef="#br0" timeOffset="47085.15">14587 5031 62 0,'0'0'15'16</inkml:trace>
  <inkml:trace contextRef="#ctx0" brushRef="#br0" timeOffset="48241.05">14518 5047 53 0,'-4'3'53'0,"2"-1"18"16,2 0-4-1,0 0-17-15,-2-2-11 0,2 0 0 16,0 0 9-16,0 0 15 15,0 4 6-15,0-4-6 16,0 2-8-16,0 0-12 16,0 0-5-16,-2-2-12 15,-2 6-6-15,-3-1-6 16,-3 9-1-16,-5 7 0 16,-43 69-1-16,39-45-5 15,-2-1-4-15,6 8-2 16,2-6-1-16,3 0-1 0,8-2-1 15,0 6 0 1,4 1 1-16,2-3-1 0,4-4 0 16,3-13 0-16,2-5 0 15,5 5-1-15,3-12 1 16,5 4 0-16,-1-6 0 16,2 4 0-16,4-5 0 15,-5 3-1-15,5-2 0 16,-4-4 0-16,5 10 1 15,-3-15 0-15,-6-4 1 16,4-2-1-16,3-12 0 0,9-3 1 16,5 5 0-16,0-22 2 15,0 1 2-15,1-7 0 16,-4-16 0-16,3-6 0 16,-2-1 0-16,-4-8 0 15,-6 12 0-15,-5 9 0 16,-4 4 0-16,-9 11 1 15,-7 4 2-15,-3 10 6 16,-8 2 2-16,2 7 3 16,-3-3-2-16,-1 1-3 15,4 6 1-15,0 4 0 16,0 0-2-16,2 0-3 16,0 0-6-16,-2 0-3 15,-2 2-4-15,2 0 0 16,2 6-1-16,-3 1 3 15,-1 5 1-15,-2 9 2 0,-11 59 1 16,9-38 0-16,-3 8 0 16,5 3 0-16,-2 6-1 15,5-1 0-15,-3-11 1 16,0-1-1-16,-4 4 1 16,-1-1 1-16,-6 1 0 15,-2 0 0-15,0-3 0 0,-4-5-1 16,0 2 1-1,4-9-1-15,-1-1 0 0,1 0 0 16,2-3 0-16,2-3 0 16,1-3 0-16,5-6 1 15,-1-5-1 1,1-3 2-16,-3-5 1 0,1-3 0 16,3 3 1-1,-3-4-2-15,5 3 0 0,-4-5 0 16,1 0-1-16,3 0 1 15,4-2 2-15,-2 0 13 16,2 0 10-16,0 0 12 16,-1 0 4-16,-3 0-10 15,6 0-8-15,-2 0-16 16,-2 0-7-16,-2-2-19 16,4 2-20-16,-1-2-58 15,1-1-89-15,0-7 118 16</inkml:trace>
  <inkml:trace contextRef="#ctx0" brushRef="#br0" timeOffset="49386.63">16161 5414 795 0,'49'4'262'0,"-49"-6"-274"16,-4 2-19-16,6 2 0 15,-4-2 11-15,-1 0 28 16,3 0 6-16,0 0 3 16,0 0 0-16,0 0 2 15,0 0 2-15,0 0-1 0,-2 0 0 16,2 0-13-16,0 0-6 15,0 0-4 1,0 0-2-16,0 0-2 0,0 0-2 16,-2 0 0-16,0 4 0 15,0 1 5-15,2 5 2 16,0 7 2-16,0 27 0 16,-8 59 1-16,8-43 1 0,-3-5-1 15,-9 2 1 1,-1-11 0-16,-3-2 0 0,5-5 0 15,-2-9 1-15,-5-9 1 16,3 0 4-16,0-9 4 16,-4-5 2-16,7 11 0 15,1-7 0-15,-5-1 2 16,5-1 1-16,-3-7 3 16,9-2 0-16,3-2-7 15,2 2-4-15,0 0-8 16,0 0-2-16,0 0-5 15,0 0-6-15,2 0-4 16,0 0 0-16,3 2 4 16,14 6 4-16,33 5 5 15,57 18 1-15,-44-14 1 16,-6-2 1-16,1 1 0 16,-5 3 0-16,-11-2-29 0,2 2-17 15,-17-4-49-15,3-1-32 16,-3-5-37-1,-2-5-25-15,9-4 122 0</inkml:trace>
  <inkml:trace contextRef="#ctx0" brushRef="#br0" timeOffset="50086.433">15868 5840 374 0,'4'0'120'0,"0"0"-117"16,1-3-15-16,-5 1 6 15,2-2 6 1,0 2 3-16,2 2 9 0,-2 0 34 15,2 0 18-15,-2-2 30 16,0 2 3-16,-2-2-26 16,0 2-17-16,0 0-32 15,0 0-12-15,0 0-9 16,0 0-2-16,0-2-4 16,0-2-1-16,1 4 3 15,7-2 3-15,4 1 8 16,7 1 3-16,29-2-2 15,51-2 0-15,-47-2-5 16,-3 4-1-16,-5-6 0 16,-9 3-1-16,1 1 0 15,-1-2-1-15,-11 6 1 0,3 0-40 16,-4 0-189-16,-8 2 161 16</inkml:trace>
  <inkml:trace contextRef="#ctx0" brushRef="#br0" timeOffset="50884.846">17096 5223 425 0,'-6'0'202'16,"6"-6"-80"-1,-2 8-55-15,2-2-43 0,0 0-2 16,0 0 5-16,0 0 1 15,0 0-3-15,0 0-1 16,0 0-3-16,0 0 0 16,0 0-3-16,0 0-3 15,0-2-9-15,0 0-5 0,0 2-2 16,0 0-1-16,0 0 1 16,0 0 1-16,8-2 1 15,22 0 1-15,68-4 0 16,-48 4-1-16,-2-1 0 15,3-7 0-15,-7 6 0 16,4 4 0-16,-10-2-1 16,-1 2 1-16,-7 4 0 15,-1-2 0-15,-4 0 0 16,-4 0-1-16,-4 2-16 16,-4 0-8-16,-5-3-38 15,0 7-17-15,-6-8-19 16,1-2-25-16,-3 2-67 15,0 0 122-15</inkml:trace>
  <inkml:trace contextRef="#ctx0" brushRef="#br0" timeOffset="51362.569">17323 5467 417 0,'4'-1'129'0,"10"-1"-143"16,3 0-2-16,2 4 15 15,6-2 0-15,-4 0 1 16,-4-2 1-16,-5 2 10 16,-3 0 12-16,-9 0 24 15,4 0 7-15,-4-2-6 16,0 2-12-16,0 0-21 15,0 0-7-15,0 0-2 16,25 0 0-16,13 2-2 0,48 5-1 16,-36 1-1-16,2-4 0 15,-10 3-1 1,-2-5 0-16,-6 0-6 0,-1-2-26 16,3-7-108-16,0-1 95 15</inkml:trace>
  <inkml:trace contextRef="#ctx0" brushRef="#br0" timeOffset="51926.076">18880 4997 716 0,'48'88'194'16,"-48"-86"-221"-16,0-2-188 16,0 0-28-16,0 0 155 15</inkml:trace>
  <inkml:trace contextRef="#ctx0" brushRef="#br0" timeOffset="52871.996">18928 5085 178 0,'0'-4'161'0,"0"4"11"0,0 0-37 16,0 0-20-16,0 0-35 15,0 0-8-15,0 0-16 16,0 0-14-16,0 0-25 0,0 0-11 16,0 0-3-16,-2 0-1 15,0 0 1 1,0 0-1-16,-1 0-2 0,1 8 0 16,-6 19 0-16,-23 49 0 15,18-40 0-15,2 1-2 16,5 5 0-16,0 2 0 0,6-4 0 15,0-6 0-15,0-3 1 16,12 3-1-16,-1 3 2 16,-1-3-1-16,3-1-1 15,0 1 1-15,3-7-2 16,3 5 0-16,6-9-1 16,1-4 1-16,3-5 0 15,-2-5 1-15,-2-9 2 16,-2 0 0-16,-2-7 1 15,2 1 3-15,3-9 2 16,1-6-1-16,4-8-5 16,1 2-4-16,-3-17-7 15,2-4 1-15,-16 6 4 16,0-5 5-16,-1 16 5 16,-12-5 2-16,13-7 0 15,-8 1-2-15,-5-5-1 16,8 8-1-16,-8 5 1 15,-4 5 1-15,2 6 4 0,0 10 1 16,-6 1 1-16,8 12-1 16,-4-1-5-16,-5 2 1 15,7-1-1-15,0 0 0 16,0 0-4-16,0 0-5 16,0 0-5-16,0 0 0 15,0 0 4-15,0 0 1 16,0 6 3-16,3 21 2 0,15 63-1 15,-18-42 1 1,-2 1 0-16,7-5 0 0,3 2 0 16,0-4 0-16,1 8 0 15,-7 4 0-15,-2-3 0 16,8 3 0-16,-10-14 0 16,4-4 1-16,-2-3 1 15,-6-8 0-15,4 3 1 16,-9 1-1-16,3 5 0 15,-11-1 1-15,0 3-2 16,2 6 1-16,-8-5-2 16,8 3 0-16,-5-2 0 15,7-11 0-15,2 4 0 16,-6-5 0-16,3 1 0 16,-3 0 1-16,2 0-1 15,4 1 1-15,-1-9 1 16,3 1 1-16,3-7 0 0,-3-7 2 15,3 5 8-15,-2-3 2 16,-1-4 8-16,3 3 2 16,-3-5-5-16,-1 0-3 15,3-2-10-15,-1 2-4 16,-5-2-4-16,3-4-2 16,1-3-3-16,-2 7-8 15,11-6-32-15,-10 2-72 16,5-9 77-16</inkml:trace>
  <inkml:trace contextRef="#ctx0" brushRef="#br0" timeOffset="53406.964">20030 5716 908 0,'0'2'239'0,"0"8"-281"16,-8 3-40-16,0 6 17 16,-3 0 78-16,-4-4 14 15,1-3 15-15,7-2 2 0,-5-3-5 16,8-3-11-16,-3 6-16 15,1-7-4-15,-2 11-5 16,4-1-3-16,-3 6-1 16,5 8-1-16,2 4 2 15,0 5 0-15,2 12 0 16,4-10 0-16,-3 0 0 16,-3-7 0-16,0-6 1 15,2 3-1-15,-2-3 0 16,0 4 1-16,0-10-17 15,0-2-29-15,-4-5-125 16,4-3 112-16</inkml:trace>
  <inkml:trace contextRef="#ctx0" brushRef="#br0" timeOffset="54340.466">20858 4658 1121 0,'132'-59'262'0,"-128"59"-467"15,-8-6 14-15,2 4 87 16,0 2 57-16,-2 0 66 16,2 0-12-16,2 0 22 15,-2 0 17-15,0 0 21 16,-1 0 6-16,-9 8-22 16,-5-4-16-16,0 7-24 0,-54 35-6 15,40-19-5-15,-7 13-1 16,-8 23 1-1,-2 10-1-15,3 4 0 16,-3-3 0-16,4-11 1 0,5-2-1 16,9-7-9-16,5-6-14 15,6-4-51-15,5-6-39 16,3-11-164-16,3-8 177 0</inkml:trace>
  <inkml:trace contextRef="#ctx0" brushRef="#br0" timeOffset="54911.153">21682 5242 962 0,'4'2'268'0,"-4"1"-306"15,2-8-26-15,-2 5 13 16,0 0 51-16,0 0 12 16,0 0 13-16,0 0 2 0,0 0 3 15,0 0-7-15,0 0-12 16,0 0-3-16,0 0-4 15,0 0-4-15,0 0-7 16,0 0-2-16,0 0 2 16,2 0 4-16,32 2 3 15,54 7 1-15,-36-1 2 16,1-6-2-16,-1 0 1 16,-2 2-1-16,-2-4 0 15,-6 3-1-15,-2-1 1 16,-8 2-1-16,-5-2 0 15,-2 6 0-15,-2-3-62 16,0 5-74-16,-10-1 86 16</inkml:trace>
  <inkml:trace contextRef="#ctx0" brushRef="#br0" timeOffset="56142.421">22845 5091 844 0,'-2'0'226'16,"4"2"-276"-16,-2 1 10 15,0-3 20-15,0 0 51 16,-2 0 5-16,0 0-21 16,0 0-1-16,0-3 0 0,-1 1-3 15,1 2-5 1,2 0-1-16,-2 0-1 0,0 0 1 16,0 0 2-16,-2 0 1 15,2 0-1-15,2 0-2 16,-2 0-5-16,0 0 0 15,0 0 0-15,1 0 3 16,-5 0 5-16,-6 9 3 16,-5 22 1-16,-46 61-1 15,44-50-3 1,4 5-3-16,-1 7-2 0,-3-6-1 16,2 4-1-16,4 7 1 0,3-4-1 15,-3 3-1-15,9-11 0 16,-2-10-2-16,6-10-3 15,10-3 0-15,-7-4-1 16,7 1 1-16,1-6 0 16,-3-4 0-16,0-9 0 15,3 6 2-15,1-8 4 16,7 0 3-16,10 0 4 16,-1-10 0-16,9-1-3 15,-7-2-1-15,3-10-4 16,-7 3-3-16,-1-12-2 15,-2-6 0-15,-4-12 2 16,-1-4 1-16,-3-1 1 16,2 1-1-16,-2 5-6 0,3-3-2 15,-7 2-7-15,8-1 1 16,-11 1 6-16,3 12 2 16,1 11 7-16,-6 6 1 15,-1 13-2-15,-3 6-3 16,6 4-3-16,-8-2-3 15,0 0-3 1,0 0 1-16,0 0 2 0,0 0 2 16,0 0 6-16,6 0 0 0,5 8 3 15,-1-1 1-15,3 18 1 16,41 65 2-16,-43-48-1 16,-1 8-1-16,-7-6-1 15,11 0-1-15,-14 6 1 16,9 5-1-16,-7 8 1 15,-2 2-1-15,8-7 1 16,-4-3 0-16,-2-1 0 16,9-5 0-16,-9 1-1 15,4 2 1-15,-6-14 0 16,-2 4 0-16,-4-9 6 16,-5-7 6-16,9 3 15 15,-13-12 10-15,-3-1 8 16,1 5-2-16,-10-4-8 15,-1 8-6-15,-13 3-10 16,-14-3-4-16,-20 2-5 0,1-2 3 16,-5-10 16-1,12-5 8-15,22-10-43 0,10-10-72 16,12-13-74-16,8-2 19 16,3-3 50-16,-5-7 29 15,10 1-15-15,5-6-44 16,2-8-131-16,11 6 154 15</inkml:trace>
  <inkml:trace contextRef="#ctx0" brushRef="#br0" timeOffset="56695.456">24044 5278 365 0,'2'8'100'0,"-8"-8"-103"15,-1 5-18-15,5-5 24 16,0 0 50-16,0 0 9 16,-2 0-2-16,2 0-7 15,2 0-22-15,-2 0-9 16,1 0-7-16,-7 0-3 15,6 0 7-15,-2 0 3 16,2 0 7-16,-4 8 3 0,-7 7 6 16,5 8-2-16,-9 54-6 15,23-50-3-15,5 11-10 16,-5 12-3-16,-2 9-3 16,7 6-3-16,-11-4-2 15,10-7 0-15,-8-6 20 16,-2-5 4-16,0 1 1 15,0 0-1-15,-4 0-21 16,-4 2-5-16,3-5-20 16,-5-7-32-16,1-5-173 15,3-4 149-15</inkml:trace>
  <inkml:trace contextRef="#ctx0" brushRef="#br0" timeOffset="72579.583">7250 6611 485 0,'-14'6'117'16,"1"-4"-208"-16,7 2 49 16</inkml:trace>
  <inkml:trace contextRef="#ctx0" brushRef="#br0" timeOffset="74361.591">7208 6623 167 0,'-2'0'127'0,"2"0"-6"15,-2-4-13 1,0 2-17-16,-9 2-41 0,1-2-18 16,6 0-22-1,-4 0-7-15,7-2-3 0,-1 2 0 16,-2 0 0-16,0 2 0 16,2 0 1-16,2-1 2 15,-4-1 9-15,-3 0 7 16,5-2 11-16,0 2 0 15,-2 2-9-15,2-2-7 0,-2 2-12 16,4 0-1 0,-2-2 2-16,0 2 4 0,0 0 10 15,1 0 3-15,-3-2 4 16,0-2-2-16,-2 3-4 16,-1-1-4-16,-1 2-1 15,0-4-1-15,-1-2-2 16,-3 2-2-16,-5-5 2 15,-2 1 1-15,-48-47 4 16,42 35 4-16,-2-1 10 16,-1-2 1-16,-1-1-5 15,-7-3-2-15,5-2-7 16,-13 2 1-16,-4 2 7 16,8 1 4-16,-12 3 2 15,1 1-1-15,-1 7-2 0,-5 0-5 16,-6 5-6-1,7 0-2-15,-1-3-2 0,7 7 0 16,2-4-3-16,4 5-1 16,0-1-2-16,6-2 3 15,2 4 10-15,3-2 4 16,8 6 3-16,-2-2-4 16,-1 4-11-16,7-2-4 15,-8-2-7-15,4 8-2 0,4 1-2 16,-4 3 1-16,4 3-1 15,-2-2 0-15,4 5-1 16,2 4-1-16,5 7-1 16,-1 4 0-16,2 5 1 15,3 0 1-15,0 8 1 16,1-2 2-16,3-2 0 16,-2-4 0-16,-2 3 1 15,7 1-1-15,-1 9 1 16,0 9-1-16,2 3 1 15,-2-2 0-15,-2-2 0 16,4 4 1-16,-2 2 0 16,0 2 0-16,-2 4-1 15,-1-8 1-15,5 0 0 16,-4 6 0-16,2-2 0 16,0 4 0-16,-2-4 0 15,2-6 0-15,-2 0 0 0,2 2 0 16,-1 6 1-1,1 4-1-15,-4-2 0 0,0-8 0 16,4-4 1 0,-1-4-1-16,3-3 1 0,0 4-1 15,0-14 0-15,0-4 0 16,1 0 0-16,1-9 0 16,-2 5 0-16,-2-5 0 0,1 2 0 15,1-5 0 1,0 1 0-16,0-4 0 15,0-2 1-15,-2 6-1 0,-2-10 1 16,4-4-1-16,0-1 1 16,0-6-1-16,0-2-1 15,0-4 0-15,0 0-1 16,0 0 0-16,0 0-1 16,0 0 0-16,0 0 0 15,0 0 0-15,9 5 0 16,12 7 1-16,4 1 0 15,50 29 1-15,-45-34 1 16,5 1-1-16,-3 1 1 16,-1-6-1-16,-2 5 0 15,1-5 0-15,-7 2 1 16,2 0 0-16,-4-4 0 0,0 5 0 16,0-5-1-1,-2 2 0-15,2 0 0 0,-2 0 0 16,14-4 0-1,-4 3 0-15,5 3 0 0,6-4 1 16,-1 0 0-16,-1-2 1 16,10-2 0-16,-4-2-1 15,0 0 1-15,-6 1-1 16,-2 3 1-16,-3 0 0 16,-10 0 0-16,3 0 0 15,-8 0 0-15,3 0 1 0,-2 0 0 16,-2 0-1-16,4 0 1 15,0 0 1-15,4 2-1 16,0-2 0-16,-2 0-1 16,2 0 0-1,-10 0 0-15,10 0 1 0,0 0 0 16,0 0 1-16,3 0 0 16,-5 0 0-16,0 0 0 15,-6-2 0-15,1 2 2 16,-5 0 0-16,0 0 3 15,1 0 0-15,-5-2 3 16,-1 2-1-16,3 0-1 16,-5 2-2-16,-6-2-2 15,0 0-1-15,0 0-1 16,0 0-1-16,6 0 0 16,-6 0-1-1,0 0-1-15,23 0 1 0,2 0-1 16,45 9 1-16,-43-7 0 0,-10 0-1 15,3 0 0-15,1 0 0 16,0 4 0-16,0-6 1 16,4 1 0-1,-1 1 0-15,-3-2-1 0,2 0 1 16,-2 0 0-16,-5 0-1 16,3 0 1-16,-2 2 1 0,0 2 1 15,-1-2 1 1,1 2 2-16,-2-2 1 0,-3 4 0 15,3-5-1 1,0 3 2-16,-5-2-1 0,5 4 2 16,-7-2 3-16,3 0 2 15,-9 1 1-15,10-1 0 16,-11-2-3-16,-1-2-4 16,0 0-3-16,0 0-38 15,12 6-74-15,38 0 72 16</inkml:trace>
  <inkml:trace contextRef="#ctx0" brushRef="#br0" timeOffset="76996.574">5115 5932 446 0,'-2'6'163'15,"-7"-6"-123"-15,9 0-132 16,0 0-24-16,0 0 9 15,0 0 29-15,0 0 151 0,0 0 50 16,0 0 45 0,0 0 23-16,0 0-39 0,0 0-12 15,0 0-35-15,0 0-26 16,-2 0-47-16,0 0-9 16,0 0-6-16,0 0 0 15,-2 0-5-15,-7 6-4 16,-4-3-4-16,13 13-2 15,-10 3-2-15,-49 40-2 0,53-44 1 16,-7 3 0 0,2-7-1-16,-1 8 0 15,3 6-1-15,-1-4 0 16,9 16 0-16,-7 3 1 0,2 21 1 16,-3 8 0-16,-8 3 0 15,5-1 1-15,-1-13 0 16,2 7 0-16,-1 2 0 15,5 5 0-15,-3 7 0 16,1-7 0-16,-3 1 0 16,3 2 0-16,-3 7 0 15,3 2 0-15,0-6 0 16,-3-1 1-16,3-6 4 16,3 1 1-16,0-10 2 15,-1-7-2-15,3-9-2 16,2-15-2-16,-1 1 0 15,1-3-1-15,2-8 0 16,-2 4 0-16,2-8 0 0,2-4 1 16,0 1-2-16,0-3 1 15,-2 1-1-15,2 3 0 16,0 2 0-16,-2-4 0 16,2 5 0-16,0-3 0 15,4 14-66-15,4 1-110 16,15-1 116-16</inkml:trace>
  <inkml:trace contextRef="#ctx0" brushRef="#br0" timeOffset="79886.672">6720 9583 496 0,'-2'56'222'0,"2"-54"-62"15,-8-4-208-15,3 2-72 16,5-4-40-16,-2 2 50 16,0 0 51-16,0 2 106 15,-2-2 61-15,2 0 19 16,2 0-9-16,-2-1 0 15,0 1-15-15,1 2-46 16,-7-2-19-16,-9-2-27 16,9 0-7-16,-3 0-4 15,7 4 0-15,2-2-1 0,-4 0 1 16,0 1 0 0,-1-3 1-16,-5 2 1 0,-3-4 1 15,9 0 5 1,-5 2 3-16,1-3 5 0,-1 1-1 15,-7-5-2-15,5 1 0 32,-56-42 2-32,52 37 5 0,-6 2 7 15,2-1 2-15,-6 3-2 0,-7 1-4 16,7-1-8-16,-4 1-5 16,5 5-7-16,-3-9-1 15,-2 5-1-15,3-3 0 0,-3 1 1 16,2 5 1-1,4-2 0-15,-7 8 0 0,3 4-1 16,1-4-2-16,-7 0 5 16,6 0 0-16,-13 10-1 15,-2 1 1-15,-3 2-6 16,-5 7 0-16,6-3-1 16,12 8-1-16,5 1 0 15,2 1 0-15,4 4 0 16,-2-4-1-16,6 7-2 15,2 8 1-15,2 19-1 16,3 6 0-16,12 16-1 16,0-11 1-16,10 9 1 15,3-3 1-15,1 6 3 16,1 6 0-16,-2-4 1 16,4 0 0-16,-5-7-1 0,-2 5 1 15,1-14 0 1,2-1-1-16,-1-7 1 0,-1-9 0 15,3-3 1-15,-5-2-1 16,7-12 0-16,-7-7 0 16,3-8-2-16,-7-6 1 15,5 4-1-15,-1-6 0 16,-7-7 0-16,0 2 1 16,4-6 1-16,-6-2 0 0,0 0 1 15,0 0 0-15,0 0 1 16,0 0-2-1,0 0 1-15,0 0-1 0,0 0 0 16,0 0 0-16,4 0-1 16,7 0 1-16,7 0 0 15,-1 2 0-15,2 0 0 16,57 9 0-16,-45-11-1 16,0 0 1-16,-7-8 0 15,7 1 2-15,2-3 0 16,3 3-1-16,12-1 1 15,-2-4-1-15,3 3-1 16,3 3 1-16,5-3 0 16,-1-3-1-16,-1 6 0 15,1-3 1-15,-10 5-1 16,0 2 1-16,-10 2 0 0,-5 0 0 16,-7 6 1-16,1 3-1 15,-8-5-5-15,3 8-29 16,-5-3-201-16,8 3 165 15</inkml:trace>
  <inkml:trace contextRef="#ctx0" brushRef="#br0" timeOffset="80960.917">4046 9907 641 0,'46'-14'276'0,"-48"10"-115"15,2 1-150-15,-2 3-8 0,2-2-13 16,0 0-1-16,0 2 3 16,0-2 4-16,0 0 1 15,0 0-2-15,16-8 0 16,5-3 0-16,59-37 0 16,-40 35 2-16,4 5-1 15,6 3 0-15,0 9 1 16,-6 7-1-16,-2 3 1 15,0 5 1-15,-4 6 1 16,-2 2-1-16,1 11 1 16,-7-2-1-16,-1 3 1 15,-2-5 0-15,-4 3 0 16,-6 1 1-16,-9 6 2 16,1 2 1-16,-15 6 2 0,3 0 0 15,-13-1 1-15,-7 3-1 16,-9 2 0-16,-1 7-1 15,-9-2 0-15,2 0 1 16,-2-17 0-16,0-3-1 16,4-14 1-16,5-3-1 15,-3-8 0-15,5-3 2 16,4-5 22-16,-3 0 12 0,11-2 24 16,-4-6-3-16,17 2-22 15,-2-10-14-15,8 10-26 16,0 0-6-16,0 0-7 15,0 0-2-15,0 0-3 16,0 0 3-16,0-2 5 16,6 0 2-16,23-3 5 15,55-5 1-15,-42 2 1 16,4 5 0-16,6-3 0 16,1 8 0-16,10 7 1 15,0-1 0-15,-2 0 1 16,3 3 0-16,-3 10 0 15,-2-7-1-15,-3 7 1 16,-3-4 0-16,-13-6 1 0,-3 3-1 16,-9-1 1-1,-5-2 0-15,8 3-31 0,5-5-73 16,27-16 69-16</inkml:trace>
  <inkml:trace contextRef="#ctx0" brushRef="#br0" timeOffset="82373.163">7282 13343 626 0,'-2'0'245'0,"2"2"-148"15,0-2-16-15,0 0 4 16,0-2 4-16,0 2 3 15,-2 0 1-15,1 0-7 16,-1 0-16-16,0 0-31 16,-2-1-11-16,4-3-13 15,-2 2-3-15,-9 2-6 16,-5-2-2-16,-1 0-4 16,-2 0-1-16,-50-11-5 15,46 5-1-15,-4-3 1 16,-3-3 2-16,-5-1 4 15,3 3 2-15,-12-1 0 16,4 0-1-16,-12-6 1 0,-2 3-1 16,-14-1-1-1,3-6-1-15,-12 6-1 16,-5 0 0-16,3 3 2 0,3 3 0 16,5 5 0-1,14 0 0-15,1 6 0 0,8 0-3 16,10 2 0-16,0 6-2 15,17 7-3-15,-2-1-2 0,-2 8-4 16,4 3-1 0,-15 2 3-16,9 8 3 0,-2 3 5 15,2 0 1-15,-3 0 1 16,5 1-1-16,-2-1 2 16,0 10 1-16,6 3 1 15,2 9 1-15,0 6 0 16,0-4-1-16,2 8-1 15,2 5 0-15,1 2 0 16,5 1 0-16,-3-5 0 16,4-8 0-16,-1-4 0 15,-1 2 0-15,1 10 0 16,3 1 0-16,-4 5 0 16,-1 7 1-16,-2-8-1 15,-1 4 1-15,-1-13 0 16,3-6-1-16,-3-13 1 0,2-2 0 15,1-12 1 1,1-1 2-16,3-7 4 0,2-3-1 16,1 0 1-16,1-2-2 15,2-6-4-15,-6 6-1 16,8-2-1-16,0-2-1 16,0 4-1-16,2-4-2 15,6-5 0-15,1-1-2 16,11 3 1-16,2 6-1 0,11 5 1 15,5 2 0 1,12 0 1-16,7-8 1 0,18 2-1 16,5-2 1-16,1-4 2 15,-5 4 0-15,-3-6 1 16,-2-1 1-16,-3-1-15 16,5 0-14-16,-8-3-40 15,-2-2-35-15,-2-5-94 16,-3 1 123-16</inkml:trace>
  <inkml:trace contextRef="#ctx0" brushRef="#br0" timeOffset="83384.605">3648 14072 943 0,'-15'4'338'16,"15"0"-282"-16,-4-4-175 16,4 2-74-1,0-2-13-15,0 0 27 0,0 0 92 16,8 5 77-16,-6 18 32 16,4-2 15-16,49 50 26 15,-51-34 9-15,5 16-11 16,5 10-13-16,-3 6-31 0,-1 4-10 15,3 3-5-15,-1 1 0 16,3 3 0-16,-2-9 0 16,1-14-1-16,-1-13 1 15,-3-7 0-15,-1-3-1 16,-3-7 1-16,0-4-1 16,-2-10 1-16,-2-9-1 15,-2-4 4-15,0 0 3 0,0-2 8 16,0 0 8-1,0 2 19-15,0-2 14 0,-2 0 8 16,0 0-4-16,0-3-23 16,-4-30-15-16,-5-62-21 15,9 35-2-15,4-12-1 16,3-10-2-16,1 3 1 16,6-1-1-16,1 2-1 15,0 1 0-15,8 12 1 16,-5 6-1-16,5 21 2 15,-4 11 0-15,-4 12-2 16,1 4 1-16,1 3-5 16,0 6-2-16,-1 4-1 31,-9 0-1-31,1 0 2 16,-2 0 2-16,-4 0 3 0,13 0 1 0,26 10 2 15,24 19 0-15,-40-4 2 0,0 1 0 16,-2 22 1-16,-2 2 1 15,6 23 0-15,-10-7 0 16,8 21-1-16,-10 4 1 16,-7 3 0-16,0 6 0 15,1-11 1-15,-3-3 1 16,-4-5 6-16,6 3 9 16,-14-11 15-16,1-8 3 15,5-2-5-15,-4 0-9 16,6-2-39-16,0-2-95 0,15-5 77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39:39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21344 16289 1222 0,'-48'6'414'15,"10"1"-402"-15,9 1-14 16,0-2-7-16,4 3-6 0,2-1 5 16,-1 3 1-16,-3-3 10 15,-6 0 4-15,-9-3 3 16,-8 1 0-16,1-2 2 15,-9 0 1-15,3 0 1 16,1-4 0-16,-1-6-4 16,7 4-2-16,2-4-7 15,2 0-5-15,2-5-1 16,-2 5-5-16,12-1-5 16,-7-3 2-16,3 6 3 15,-6-5 5-15,8 1 9 16,3 0 6-16,0-1 11 15,1 5 5-15,-9 0 10 16,-1-4 1-16,4 3-1 16,-4-3 0-16,0-3-2 15,1 5-3-15,-3-4-7 0,6 1-4 16,3-5-10-16,-1 9-2 16,0-7-2-1,1-5 0-15,-5 5-4 0,-4-3 0 16,2 0-2-16,-6 1-1 15,6-5 2-15,-1 6-1 16,3-2 2-16,-6 3 1 16,-2 3 2-16,-4-1 1 15,-5 2 0-15,-6-1 0 0,3 5 2 16,-1 0-1-16,-2 4 1 16,4-4 1-16,-1 4-2 15,7 0 2-15,1 0 1 16,-4 4 4-16,10-2-1 15,-7-2 0-15,-3-2 0 16,6 2-3-16,-13 0-1 16,2-4-2-16,-4 2 2 15,-4-3-1-15,-6-3 1 16,0 2-1-16,3 1-3 16,-3-5-1-16,10 4-1 15,4-3-1-15,-5-3 1 16,5 5-1-16,-6-1 0 15,-6-2 0-15,6 5 0 16,-2-5 0-16,-3 4-2 16,8-1 1-16,1-1-1 15,6 4-1-15,3 2 0 0,-3-7-1 16,3 3-3-16,8-4 0 16,-11-1 1-16,5-1 0 15,-4 1 1-15,-7-2-1 16,7 3-1-16,-7-5 0 15,0 1-1-15,2 3 0 16,3-1 1-16,-3 9 0 16,7-9 2-16,-7-1 2 15,6 3 2-15,1-3 1 0,-7 1 1 16,1 1 1-16,-9 3 0 16,2 2 1-16,0 1-1 15,-4-1-1-15,-1 4 0 16,-3-2-1-16,-2-2 1 15,5 3-1-15,1 1 0 16,-6-2 0-16,-5 0-1 16,-4 2 0-16,-10-4-3 15,2-1 0-15,-2 3-1 16,6-2 1-16,6 4 1 16,2-3 1-16,3-5 2 15,1 2-1-15,-4-3 1 16,-5 5-1-16,1-3 0 15,4-5-2-15,3 3 1 16,9-3-1-16,3-1 1 16,5 4 0-16,3-5 2 15,1-1-1-15,1 4 1 0,-1-3 0 16,1 5 0-16,-8-4-1 16,5-1 0-16,-5 3 0 15,2-4-3-15,6 3 0 16,-3 3-6-16,7-3-3 15,-3 7-2-15,4-5-1 16,-3-7 3-16,5-4 2 16,-4-4 3-16,-11-11 2 0,-4 4 3 15,-7-1 0 1,-1-1 3-16,-1 4-1 0,5 3 1 16,-2-4 0-16,1 10 0 15,5 2-1-15,0 0 1 16,2-4-1-1,2 1 1-15,-4-1 0 0,-8 0 0 16,2 0 0-16,-5 0 0 16,3-2 1-16,6 1-1 15,1 5 0-15,8-2 1 16,1 5-1-16,5-5 0 16,3 8-1-16,-5 2-4 15,-1 1-7-15,-2 8-14 16,-1 4-5-16,-7 0-8 15,2 4-1-15,-3 6 2 16,-1 3-1-16,0 6 1 16,6 4 3-16,2 2 9 15,7-2 4-15,-1-8 10 0,-1 4 4 16,4-3 6 0,-1-5 0-16,1 3 2 0,6-1 0 15,6-3 0-15,-2 1 1 16,11 2-1-16,-5-5 0 15,-6 6-2-15,6 5 0 16,-8-2 0-16,2 6 1 16,5-4 1-16,-3 0 0 0,-4 6 0 15,4 0 0-15,-6 2 1 16,-7 1-1-16,-9 1 0 16,-5 0 0-16,-3 5 0 15,3 6-1-15,-4 4 0 16,4 0-1-16,-4 12 0 15,-1 7-1-15,-3 6 1 16,6 5 0-16,-2-9 1 16,-9-5 0-16,3-1 1 15,-3-6 0-15,0-3 1 16,5 4-1-16,1-5 0 16,3-1 0-16,14 0 0 15,1-2-1-15,16-2 0 16,-2 6 0-16,4-1-1 15,-5 1 0-15,-1 4-2 16,-1-5 0-16,-3 7-2 0,2-1 1 16,4 1-1-16,9 9 0 15,3 2 0-15,5 2 0 16,6 1 1-16,0 3 0 16,7-2 2-16,-1 3 0 15,3-9 0-15,2-13-1 16,7-4 1-16,1-8-2 15,7-2 0-15,5-1 1 0,1 5-1 16,-1 0 1 0,9-2 1-16,-4 2 1 0,8-6-1 15,7-1-1-15,8-7 1 16,6 1-1-16,12 2 0 16,-1-4 1-16,4 5 1 15,-5-5 0-15,-5-4 2 16,7 0-2-16,-7-2 1 15,3 2 1-15,9 2 0 16,4-4 0-16,0 2 0 16,6-2 0-16,-5 2 0 15,1-10 0-15,-4 2 0 16,-4 4 0-16,5 4 0 16,-5-5 0-16,0 6 0 15,0-3 0-15,2-5 0 16,4 1 0-16,6-2 0 15,3 2 0-15,-1-3 0 0,1 1 1 16,-3 4 0-16,-6-1-1 16,2 1 1-16,-10-2 0 15,-3 2 0-15,1 0-1 16,-1-4 1-16,3 5-1 16,2-5 0-16,-4 0 0 15,5-5 0-15,1 1 1 16,0-3 1-16,-2-4 0 15,-5-1 1-15,-5 5-1 0,3-6 0 16,5-2 0 0,-4 0-1-16,9-6 1 0,-1-1 0 15,4 3 0-15,1-4 0 16,5 4 0-16,4 2-1 16,-10-3 0-16,-6 5 1 15,-4 0-1-15,-19-2 0 16,5 4-1-16,-1-2 1 15,-2 0-1-15,4 5 1 16,4-8 0-16,7 1-1 16,2-2 1-16,8-2-1 15,14 6 1-15,-1 0-1 16,1 0 1-16,-5 0 0 16,-5-4 1-16,6 2 0 15,1-7 0-15,5-3 0 16,8 5 0-16,9-9 0 0,3 9-1 15,-1-5 0 1,-6 3 0-16,-6 3 1 16,-8-2-1-16,4-1 3 0,6 1-1 15,6-3 2-15,3-1 0 16,4 1 0-16,-9 3 0 16,4 0-1-16,-5 1 0 15,3 5 0-15,9-6 1 16,0 14 0-16,6-2 0 15,-4 7-1-15,-3 3-1 0,-16-3 0 16,-8-9-1-16,-6 9 1 16,-1-3 2-16,-2-4 16 15,-2 5 3-15,2-3 3 16,-5 6 1-16,3-3-13 16,-2 3-2-16,-4-7-4 15,0 3-2-15,-7-4-2 16,7 4-1-16,0-5-1 15,2-3-1-15,10 2 0 16,-8-4-1-16,7-7 1 16,1 9 0-16,-4-2 0 15,-2 2 0-15,-8 0 0 16,-6-2 1-16,1-8-1 16,3 10 1-16,4-5 0 15,4-3-1-15,8 8 0 16,1-9-1-16,8-1 1 15,4 0 0-15,-6-3-1 0,1-6 0 16,-7 7 0-16,8-3 0 16,-5-2 1-16,9 5 0 15,0-7-1-15,4 8 1 16,1-3-1-16,-3 1 1 16,-15 0 1-16,7-1 1 15,-4 1 0-15,-1 3 0 0,9 5 0 16,0-5-1-16,4 8-1 15,-4-7 0 1,10 7-1-16,-14-6 0 0,-2 4 0 16,1 2 0-16,-5 2 0 15,-1 0 0-15,7 0 0 16,-2 0-1-16,2-2 1 16,-1 6-1-16,5-2 1 15,-12 6 0-15,1-4 0 16,-2 3 1-16,-6-3 1 15,13 4 3-15,-2-3 6 16,3-3 0-16,-1 2 1 16,-3-4-3-16,3-4-3 15,-6 4 2-15,-8-2 5 16,-1 1 5-16,-10-3 5 16,4-4-1-16,6 4-6 15,0-3-6-15,6-3-7 16,-4 4-3-16,6-1 0 0,-2 5 0 15,-3-4 0-15,1 2 1 16,-11-4-1-16,-11 1 1 16,-6 1-1-16,-3-2 0 15,4 5-1-15,0-5 0 16,0-4 1-16,2 1-1 16,-2-4 1-16,-4-1 1 15,6-7 0-15,-2-1 2 16,1-3 0-16,-9-6 0 0,0 8 1 15,-9-1 1-15,-6-1 0 16,-1 2 0-16,-3 0-1 16,6 0 0-16,-2-1-2 15,4-7-2-15,0 2 0 16,-2-15-1-16,2 3 0 16,-2-13 0-16,-2 4 0 15,4 10 1-15,-13 6-1 16,7 3 0-16,-2 7 0 15,-1-1 0-15,-5-9 0 16,3-5-5-16,-1-12-1 16,-5 3 0-16,3 0-1 15,-5 1 5-15,-8 12 0 16,4 1 1-16,-4 3 1 16,1 5 0-16,-1-9 1 15,2-3-1-15,0-8-1 16,-4-3 0-16,6-8 0 0,-4 7 1 15,4 14 1-15,-3 1 2 16,-1 22 10-16,0 4 1 16,0 3-1-16,-5 4-5 15,-5 2-17-15,-11-2-12 16,-21-1-14-16,-5 3 4 16,-14 2 10-16,4 0 7 15,9 4-2-15,2 5-5 0,6-1-4 16,6-3 1-16,2-3 3 15,7-2 0-15,4-2-4 16,2 2-3-16,8-3-15 16,0 1-11-16,3-6-21 15,2 4-7-15,-1-3 14 16,7 3 10-16,-3-4 4 16,5 4-13-16,0 2-96 15,0 0 106-15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40:35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16553 8994 877 0,'-4'-2'285'16,"2"-2"-315"-16,2 1-42 0,0 3-10 15,0 0 12-15,0 0 48 16,0 0 36-16,0 0 44 16,0 0 8-16,0 0 7 15,-2 0-11-15,2 0-21 16,0 0-7-16,0 0-17 15,0 0-5-15,0 0 8 16,0 0 8-16,-4 0-1 16,2 0-4-16,2 0-14 15,-2 0-9-15,-21 11-2 16,-26-1-2-16,-51 76 2 0,47-40-1 16,-3-2 1-16,3 13 0 15,-10-1 1 1,-2 7-1-16,-2 11 0 15,0-9 1-15,15-2 0 0,6 2-1 16,12-7 0-16,1 1 0 16,10 6-1-16,6-2 1 15,2 0 1-15,1-1-1 16,3 1 1-16,-1 2 0 16,5 4-1-16,5-3 0 0,4 5 0 15,-2-8 0-15,7 2 0 16,-1 4-1-16,6-6-1 15,1-5 1-15,4-16-2 16,2-4 0-16,4-11 1 16,2-4 1-16,8 2 0 15,-5-8 1-15,1-4-1 16,4 8-1-16,-3-9 1 16,6-3 0-16,3 1 1 15,-1-4 0-15,-2-6 2 16,3 0-1-16,-7-6 1 15,-3 0 0-15,-6-7 0 16,-8 3 1-16,6-3 3 16,-8 3 0-16,3 5 1 15,-3-7 1-15,1 1-3 16,8-1 1-16,-6-7-1 0,-1 4 0 16,-7 1 4-16,-3-3 3 15,-3 7 16-15,2 1 9 16,-2 3 6-16,-2-1-1 15,0-5-13-15,-4-3-9 16,2-6-9-16,0 4-4 16,-3-8 5-16,3 0 1 15,-2-8 6-15,-8 6 2 16,7-3-1-16,3-6 1 0,-4 3 3 16,4 4 0-16,-5 6-6 15,-5 6-3-15,-1-2-5 16,3 6 0-16,4-5 6 15,-1 5 5-15,-1 2 8 16,-1-1 2-16,-1 4 0 16,0-5-3-16,3 4-9 15,-5 5-3-15,-7-8-7 16,-6 3-3-16,-2 3 4 16,-7-6 2-16,2 1-1 15,-7 5 0-15,-7 0-7 16,4 6-2-16,-2 0 0 15,8 0-1-15,0 0-1 16,3 10 0-16,1-4-3 16,3 3-1-16,6 5-1 15,2-3 0-15,8 1 3 0,-1-8-1 16,1 5 2-16,1-3 0 16,5 0 0-16,1 3 0 15,4-5-1-15,-2 0-1 16,0-4 0-16,2 0-2 15,2 0-1-15,-1 0-1 16,-1 0-4-16,0 0-2 16,2 0-3-16,0 0-1 0,0 0-2 15,-2 0 1-15,-2 0 3 16,2 6 2-16,0 5 3 16,-6 0 2-16,5 1 0 15,-7 3 1-15,-1 2 1 16,-30 58 1-16,26-56-3 15,0 0-2-15,-4-5-10 16,3 3-9-16,5 0-30 16,-6-4-12-16,11 9-19 15,0-7-7-15,-1 8-109 16,1 7 141-16</inkml:trace>
  <inkml:trace contextRef="#ctx0" brushRef="#br0" timeOffset="19702.625">20519 13672 139 0,'-2'-1'106'0,"2"-1"3"16,-11 0-14-16,5-2-4 15,-1 2-2-15,1 2 0 16,0-2-4-16,0 0-6 16,4 0-14-16,-1-2-7 15,1 2-12-15,2 1 0 16,-2 1-2-16,0-2-3 16,0 0 0-16,0 0-1 0,-2-2 2 15,2 4 2-15,2 0-1 16,-2-2-3-16,1 2-10 15,-1 0-6-15,-2 0-9 16,2 0-5-16,2 0-6 16,-2-2-2-16,0 0-5 15,0 0 0-15,2-1-2 16,2-3 0-16,2-17 1 16,23 0 0-16,57-44 0 15,-46 46 0-15,0 8 0 16,1 3 1-16,5 6 1 15,-6-2-1-15,4 3 1 16,-4 1-1-16,4 0 1 16,-4 4 0-16,5 3 1 15,-7-1-1-15,-6 0 1 16,3 6 0-16,-6-7 0 0,-2 7 0 16,1 3-1-16,1 3 0 15,6 5-2-15,-5 2-1 16,-3 5 0-16,-6 9-1 15,-3 1-1-15,-5 2 0 16,-7 2-1-16,-4-4 2 16,-4 5 3-16,-5 4 1 15,-9 7 1-15,-3 7 0 0,-9 2-4 16,-7-5-1-16,-3-5-3 16,-2-1-1-16,0-1 5 15,-6 1 1-15,-1 2 4 16,1-5 2-16,-8-12 1 15,5-5 0-15,1-9-1 16,2-6 0-16,8 4 2 16,5-1 9-16,11-5 15 15,4-6 3-15,13-9 1 16,1 2-9-16,6-2-16 16,0-2-3-16,0 2-5 15,0 0-4-15,0 0-6 16,0 0 1-16,0 0 3 15,8 0 2-15,28 2 5 16,56 6 0-16,-33 0 1 16,0 1-1-16,-3-3 0 15,1 3 0-15,-7 5 0 0,-6-1 0 16,-4 8-1-16,0-2 0 16,-7 10 0-16,-1 0 0 15,-3-1 0-15,-4 5 0 16,-4-4 1-16,-2-1-1 15,-5-5 1-15,5 0 0 16,-10-6 0-16,-3 5 1 16,-2 2 1-16,0-1-1 15,-8 2 1-15,2-4 0 0,-10 2 0 16,1 12 0-16,-4 1-1 16,-5-2 1-16,-2 1 1 15,-3-5-1-15,-8-3 1 16,3-2-1-16,-14 2 0 15,5 5 0-15,-10-1 0 16,6 3 0-16,-1-5 2 16,-5-6 4-16,-3 0 4 15,-5 0 1-15,-10-6-3 16,4 4-4-16,-2 2-4 16,2-4-1-16,-4 2 0 15,0-4 0-15,7 1-1 16,-1-5 0-16,6-1-3 15,-3 3-9-15,-3-4-49 16,-8 5-67-16,4 9 79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41:21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3249 7588 159 0,'0'-1'82'0,"0"-3"-24"16,0 2-30-16,0 2-24 16,0-2-2-16,0 0 3 15,0 0 7-15,0-2 33 16,0 2 13-16,0 0 20 16,0 2-2-16,0-1-23 15,0-1-12-15,0 0-20 16,0 2-8-16,0 0-10 15,0 0-3-15,0 0-2 0,0-4-1 16,0 4-1-16,0 0-1 16,0 0-1-16,0 0 1 15,0 0 0-15,3 0 1 16,-1 0 2-16,4 0 1 16,6 0 0-16,-1 0 0 15,6-2 0-15,4 2 0 16,54-4 0-16,-48 4 1 15,1 0-1-15,7-2 1 16,-6-4-1-16,3 3 0 0,-3-5 1 16,-6 4 0-16,2 0 0 15,-1-1 0-15,5-1 0 16,9-4 0-16,-1 1 0 16,7 3 0-16,0-2 0 15,-4 5 1-15,8-5-1 16,-4 6 1-16,-2 0-1 15,-4 2 1-15,0 4 1 16,-1 4 1-16,-1 7 1 16,-2-4 1-16,-1 3-1 15,3 5-1-15,-5-6-1 16,-1 3 0-16,-3-3-1 16,-2-4 1-16,0-5 0 15,7 0 1-15,-3 6 0 16,6 1 0-16,-7-1 0 0,3 1-1 15,1-3 0 1,1-2 1-16,1 3 0 0,1-3 0 16,-3-2 1-16,-1 11 0 15,-3-7 1-15,-1 3 0 16,0-1 1-16,-2-6 0 16,2 5 1-16,-1-7 0 15,1 0 8-15,8 4 2 16,-1-6 3-16,2 2 1 0,1-1-6 15,1-1-3-15,-2-1-3 16,-5-5-1 0,7 2-2-16,-3 0-1 0,-1 2-1 15,4 2-2-15,-7-5 0 16,3 5 0-16,-5-4 0 16,4-6-1-16,-3 10 1 15,5-4 0-15,1 6 0 16,-5 0 1-16,9-2-1 15,-2 0 0-15,6 0-1 16,-4-2 1-16,2-2-1 16,-6 4 1-16,-3 2-1 15,0-2 1-15,-5 2-1 16,-1 0 1-16,7 0-1 16,-1 4 0-16,-2-2 0 15,1-2 0-15,-3-2 1 16,1 0-1-16,3 0 1 15,-4 1 0-15,7 3-1 0,-4-8 1 16,5 4 0-16,-5 0 1 16,6 0 0-16,6 6 0 15,-1-6 2-15,6 0 0 16,-1 0 0-16,2-6 0 16,0 3 2-16,-5-1-1 15,-1-4 1-15,4 8-1 0,-6-6-1 16,4-3-1-1,-4-1-1-15,0-1 0 0,2 3 0 16,2-1 0-16,2-1-1 16,4-1 0-16,1 5 0 15,-1-2-1-15,3 8 1 16,-3-4-1-16,0 2 0 16,-1-1 1-16,-3 3-1 15,-6 0 0-15,-5-2 0 16,3 2 0-16,0-6 0 15,4 6 0-15,-6-8 0 16,0 4-1-16,4-3 1 16,-1-3 0-16,3 6 0 15,0 3 0-15,3 1-1 16,-3-8 0-16,6 8 0 16,-2 0 1-16,-6-2-1 15,4 2 1-15,-14-4 0 16,1 6 0-16,-6 0 0 0,-4 0 0 15,2 4 0-15,-6-6-1 16,0 0 1-16,4 0 0 16,0 3 0-16,0-3 0 15,2 0 0-15,1 0 0 16,-1-1 0-16,4 1 0 16,-2 1-1-16,-3-1 0 15,7 2 1-15,-4-2-1 16,0 0 0-16,1 0 0 0,3-2 0 15,0 2 1-15,-1-1 0 16,-3 2-1-16,4 3 0 16,1 4 1-16,-3 0 0 15,5-5 1-15,-5-1 3 16,-2 0 0-16,1 6 2 16,-5-6-1-16,8 5-2 15,-2-1-1-15,-3-2-1 16,5 6 0-16,-2-9 0 15,-1 7-1-15,5-4 1 16,-3 6-1-16,3-3 0 16,-4-1 1-16,-3 5-1 15,-3-9 0-15,0 4 0 16,-4-2 1-16,-1 0-1 16,-3 3 0-16,-2-3 0 15,-3 0 0-15,-1 0 1 0,-3-2-1 16,0 2-18-16,-6-4-35 15,0 0 34-15</inkml:trace>
  <inkml:trace contextRef="#ctx0" brushRef="#br0" timeOffset="7181.617">2516 6829 171 0,'4'48'86'0,"-14"-56"-30"16,3 6-16-16,1-1-22 16,-2-3-7-16,6 4-7 15,1 0-1-15,-1 2 2 16,0-2 1-16,-2 0 1 16,2 0 1-16,2-2 0 15,-2 3 1-15,0 1 3 16,-5-2 1-16,-7-2 2 15,1-2 0-15,-3 4-2 16,-3 2-3-16,2-2-4 16,-48 0-2-16,42 6-3 15,0 8 0-15,-6-5-1 16,-1 9 0-16,-1-1-1 0,3 6 0 16,-1 2 1-16,2-6 0 15,-3-2 1-15,3 6 0 16,-2-3 1-16,0 5-2 15,6 1 0-15,4 1 0 16,2 2 0-16,9-2 1 16,-1-2 0-16,-3-2 1 15,3-2-2-15,-3 14 0 0,5-1-1 16,1 3 0-16,6-1 0 16,0-7-1-16,11-2 1 15,-5 3-1-15,-2 5 1 16,6-6 0-16,1 7 0 15,-1-3 1-15,7 1 0 16,-11-3 0-16,5-2-1 16,0-3 1-16,-1-1-1 15,7 4-1-15,-3-4-1 16,3 2 0-16,0-4 1 16,0-4 0-16,4 2 0 15,0-1 0-15,-2-3 1 16,1 8 0-16,-5-4 0 15,4-2 1-15,-2 4-1 16,0-7 1-16,6 1-1 16,-2-2 0-16,2-1 1 15,-3-1 0-15,4-5 0 0,3 0 0 16,2-4 1-16,0-2 0 16,-3-2 1-16,3-8 0 15,4 1 0-15,-5-3 1 16,9-3 1-16,-5-4 0 15,6-4 0-15,1-8 0 16,-3-3 1-16,0 1-1 16,-3-3 1-16,-8 5 0 0,-4-3-1 15,-4-1 0-15,2-5-1 16,-2-4 0-16,0 0 1 16,-7-7-1-16,1 3 1 15,1 0 1-15,-6 14 1 16,-4 7 0-16,-4 4 2 15,-8 4 1-15,2-6 0 16,3 0 0-16,-5 2 0 16,6 0 1-16,-1 6 4 15,-1-2 3-15,-4 2 1 16,-1-3-1-16,-4 3 2 16,-1-4 5-16,-1 2 12 15,-2 0 7-15,-2 4 8 16,-6 1 6-16,-7 1-2 15,7 1-5-15,-11 1-14 16,1 5-14-16,1 2-16 16,5 2-6-16,8 2-50 0,4 0-67 15,15-1 74-15</inkml:trace>
  <inkml:trace contextRef="#ctx0" brushRef="#br0" timeOffset="11449.214">3566 9067 129 0,'-7'59'64'0,"-5"-59"8"16,4 4-53-16,1 0-6 16,3 4 0-16,2-8-13 15,0 0-2-15,0 0 1 16,-4 0 1-16,-11 3 4 16,2 7 15-16,2-6 29 0,-54 47 12 15,59-45 18-15,-4-2-1 16,3-2 2-16,-1 4-6 15,10-3-24-15,0-3-18 16,0 0-40-16,0 0-8 16,0 0 0-16,0 0 3 15,0 0 9-15,4 0 1 16,23 0 2-16,53 8 0 0,-49-14 2 16,7 6 0-1,2-2 1-15,2 2 1 0,8 4-2 16,0 0 1-16,-4 0 0 15,-2 0-1-15,0 1 1 16,0 7-1-16,3-6 1 16,-3 3 0-16,6 3 0 15,-6-3-1-15,12 7 1 16,-7-11-1-16,5 13 0 16,0-5 0-16,-11-2 0 15,1 7 1-15,2-7 0 16,-4 1 0-16,6 1 1 15,-2-7-1-15,-2 9 0 16,0-7 0-16,-4 3 1 16,0 4 0-16,-1-5 0 15,-3 3 1-15,2 3-2 16,-1 1 0-16,3-4 1 0,10 3-1 16,-8-3 1-16,2-4-1 15,-6 1 1-15,0-2 0 16,6 3-1-16,-2 1 0 15,4-1 0-15,-6 3 0 16,0-3 0-16,6 0 0 16,0-1 0-16,0-2 1 15,2 1 0-15,0-5 0 16,-6 0 6-16,6-4 5 0,-4 2 9 16,2 0 2-16,1 0-4 15,1-4-3-15,-2 2-8 16,-2 0-3-16,0-2 0 15,-4 2-2-15,10 0 0 16,-2 2-2-16,3-2 0 16,5 0-1-16,-4-2 0 15,3 0 0-15,-1 2 0 16,-3-8 1-16,-1 4 0 16,2-3-1-16,-3 5 1 15,1 2 0-15,0 0 0 16,-2 0-1-16,-6-4 1 15,11-2-1-15,-9 4 0 16,4 2 0-16,2 0-1 16,-4 0 1-16,0 2 0 15,3 6 0-15,3-4 1 16,-2 3-1-16,7-3 1 0,-3 4 1 16,5-6-2-16,-4 2 1 15,3-4 0-15,-9 0 0 16,1 2 0-16,-2-2 1 15,-8-2-1-15,2 2 0 16,-4 0 0-16,3 0 1 16,-1 0 4-16,0 0 9 15,2 0 9-15,6 0 2 16,0-2-1-16,1 2-8 0,-7-4-8 16,6-2-3-16,-8 4-3 15,-5 0 0-15,-3 2 0 16,-9-2-1-16,2 2 1 15,-4 0-1-15,0 0-1 16,-5 4 1-16,-3-4-1 16,0 0 1-16,-1 0-1 15,9 2 0-15,-8-2-1 16,-1 0 0 0,-8 0 0-16,5 2-1 0,14 6 0 15,2-6 1-15,4 3-1 16,-10-3 0-16,2 2 0 15,0 0 1-15,0 4 0 16,-2-1 0-16,0-3 0 16,0-2 0-16,4 8 0 15,0-5 0-15,0 3-1 0,-4 1 1 16,4-3 0-16,-4 2 0 16,0 0 0-16,4 1-1 15,-5-1 1-15,5-3 0 16,1 7-1-16,1-10 1 15,-6 9-1-15,-3-1 0 16,-1-6 1-16,0 7 0 16,1-11 1-16,-9 0 0 15,-1 2 1-15,-6-2-1 0,0 0-20 16,0 0-59-16,0-2 53 16</inkml:trace>
  <inkml:trace contextRef="#ctx0" brushRef="#br0" timeOffset="14737.108">2306 8403 187 0,'-10'-4'94'0,"3"4"-41"15,5 0-14-15,0 0-22 16,0 0-13-16,0 0 9 0,-2 0 19 15,4 0 33-15,-2 0 13 16,0-3 9-16,0 3-14 16,0 0-22-16,-1 0-10 15,1 0-17-15,2 0-3 16,-2 0-6-16,-8 0-2 16,-1 3-6-16,3-3-1 15,-3 0-3-15,-1 0-1 0,-3 2-3 16,-4 2-3-16,-46 46-2 15,42-23 0-15,0 22 0 16,6 9 0-16,-10 9 1 16,-4 7 1-16,-1 3 0 15,-1-3 1-15,-1 9 0 16,5-3 1-16,0 2 0 16,-1-3 1-16,5 5-1 15,11 4 0-15,1 0 0 16,0 4 0-16,9-4 0 15,-4-6 0-15,10-4-2 16,8-13-1-16,3-15 0 16,4 0 0-16,4-10 2 15,4 8 0-15,0-8-1 16,6-2-1-16,-1-2-1 16,3-7-1-16,-3 0 0 15,3-6 2-15,-2-10 2 16,3 2 1-16,0-11 2 0,3 2 0 15,-5-14 1-15,5-5 0 16,8-10 2-16,-2-6-1 16,2-7 1-16,-2-6 1 15,-5 0-1-15,0 2 2 16,-2-1-2-16,3-3 1 16,-3-3-2-16,2-7 1 0,-5-3-1 15,9-4 0-15,-8-1 1 16,-5 5-1-16,3 3 2 15,-14-1-1-15,1-2 2 16,-2-8 0-16,-4 5 1 16,5 11 2-16,-9 6 8 15,-1 9 2-15,-8-2 8 16,0 9 3-16,0-2 5 16,0 8-1-16,-4-2-4 15,-2-5-5-15,-1 5-12 16,-1-6-5-16,6-2-4 15,-4 5-2-15,1-9 1 16,1 6-1-16,-4 3 1 16,-5-7 0-16,-1 1 0 15,-9-10-1-15,-2-1-1 16,3 3 1-16,-11 6-1 16,-7 5-4-16,0 18-12 15,0 3-12-15,1 6-59 0,3 8-73 16,2 0 102-16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43:15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17388 7256 383 0,'10'65'130'16,"-18"-60"-129"-16,8-3-3 16,0-2-3-16,0 0 0 15,0 0 5-15,0 0 3 16,0 0 18-16,0 0 16 0,0 0 25 15,0 0 5 1,0 0-16-16,0 0-17 16,0 0-30-16,0 0-7 0,0 0-6 15,0 0 0-15,0-2 2 16,0 1 3-16,0-3 4 16,0 2 2-16,0 0 2 15,20-10 1-15,-1 3 1 16,51-70 1-16,-45 45 0 15,0 0 0-15,4-7-1 16,-2 3 0-16,7-2 0 16,-1 2 4-16,3 1 10 15,-7-3 3-15,-5 0 6 16,1-6-1-16,-11-4-5 16,9-1-4-16,-6 1-9 15,-2 0-2-15,8 10-5 16,-6-6 1-16,-1-3-1 0,-1-15 0 15,6-2-1-15,2-9 0 16,4-7 0 0,1 5-1-16,-1-11 0 0,0 0 0 15,2 10 0-15,-5-3 0 16,-2 22 1-16,-9 2 0 16,-4 7 2-16,-5 6 12 15,-4 10 18-15,0 1 3 0,0 4 1 16,-2 3-13-1,2-9-18-15,0-13-4 0,0-3-2 16,6-10 0 0,0-8-1-16,3 2 0 0,-3-2 0 15,9-9 0 1,-1-14 1-16,1 2-1 0,0 6 1 16,-1 5-1-16,-3 8 1 15,1-1 0-15,-5-9-1 16,1 9 1-16,-6 5 0 15,4 2 1-15,-6 4 0 16,-2-1 1-16,-4 7 1 16,-2 1 0-16,-1 12 0 15,-1-5 0-15,-1 3 1 16,-3-4 0-16,1 2 1 16,-8 4 3-16,6 9 3 0,-4-1 0 15,-4 5 2 1,2 0-2-16,-2-1-3 0,-2 3-1 15,0 0-2-15,0-1 0 16,-4 1 6-16,-3-4 5 16,3 1 7-1,0 3 1-15,-7-6-7 0,7 10-4 16,-3 8-6-16,-8-6-3 16,-4 8-3-16,-8 1 0 15,-5-1-1-15,1 5 0 0,-5 2 1 16,4-5 0-1,-1 7 0-15,5 0 1 0,3-3-1 16,4-1-1-16,2 4 1 16,-2 2-2-16,0 2 0 15,2 0-1-15,-13 0-2 16,0 2 0-16,-10 10 1 16,-4-5 0-16,4 7 2 15,0-1 1-15,2 4 1 16,6 2 1-16,1 0-2 15,7 4 0-15,9 2-1 16,-4-4-1-16,6 6 0 16,-6-8-1-16,0 14 1 15,2-6-1-15,-4-5 1 16,8 5 0-16,2-6-2 16,1 6 0-16,5-4-1 0,1 4-2 15,6 13-1 1,0 0-1-16,10 18 0 0,0 1 2 15,-2-4 1-15,7 6 2 16,-2 12 1-16,-1 6 0 16,5 5 1-16,-1 2 0 15,-3-6 0-15,1 4 1 16,1 8 0-16,-7 2 0 16,4 5 0-16,1 3-1 0,-3-9 1 15,4 5 0 1,-1-12 0-16,6-8 0 0,1 10 0 15,3 0-1-15,2 12 0 16,2 13 1-16,7 1 0 16,1 18 0-16,-5-7 1 15,3-9-1-15,2-9 0 16,3-1 0-16,4 5 0 16,6-1 0-16,6 9 0 15,3 0 0-15,1-14 1 16,7 2-1-16,2-2 0 15,6 4 0-15,2-6 0 16,-1-1 0-16,-5-7 1 16,4-8-1-16,-8-9 2 15,-1-5 0-15,-1-18 2 16,-4-5 0-16,6 1-1 0,-3-3 0 16,-1-2 0-1,-1-4-2-15,-1-9 1 0,-3-6-1 16,7-3 1-1,0-8 0-15,0-7 0 0,1 3 0 16,-3-12 0-16,2-6 0 16,0 2 0-16,6-5 1 15,-1-7 0-15,1-5 0 0,-8-9 0 16,2-7 0 0,-5 1 0-16,-1-4 1 0,3 3-1 15,-3-1-1-15,-7 0 1 16,2 0-1-16,1-14 0 15,-7 2 0-15,2-19 0 16,2-1-1-16,-4-3 0 16,4-11 0-16,-2-2 0 15,-2 5-1-15,0 7-4 16,-6 3-7-16,3 27-28 16,-3 2-29-16,-4 6-117 15,7 9 119-15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44:14.1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7074 3226 497 0,'-17'-6'169'16,"9"0"-164"-16,4 4-55 0,4 2-42 15,0-1-17-15,0 1 9 16,0-2 84-1,0 2 53-15,-2 0 49 0,2 0 10 16,-2-4-13-16,0 2-6 16,1 0-28-16,-1 2-16 15,-8 0-22-15,-1-2-8 16,-3 0-3-16,1 2-1 16,3 0 1-16,-3 0 0 0,-1 0-2 15,-7 4 0 1,2 4-1-16,-50 34-1 0,43-4 1 15,-1 0-1 1,-6 14 2-16,3 3 1 0,-14-5 2 16,6 2 4-16,-14-1 6 15,0 3 1-15,3 17 3 16,-3-2-2-16,4 11-5 16,0 6-1-16,2 6-5 15,2 7 0-15,-3 3-1 16,6 5 0-16,-1-2-1 15,4-4 1-15,4 10 0 16,-3 4 0-16,5-6 0 16,-1 4 0-16,1 2 0 15,-5-1 0-15,7 7 1 16,-5 9 0-16,-1 2 1 16,13-2 1-16,-4 13 3 0,10-18 3 15,9 5 2-15,1 4 1 16,13-14-4-1,1 10-2-15,7-11-4 0,12-3-2 16,9-18-1 0,5-2 0-16,2-7 0 0,-4-3 1 15,4 1-1-15,-3-9 0 16,5-5 0-16,-2-8 0 0,5-4-1 16,7 0 0-1,0-15 1-15,11-10 0 0,5-7 0 16,9-14 0-16,7 4 0 15,0-5 0-15,-11-12 0 16,-1 0 1-16,-7-4-1 16,-4 0 1-16,2-4 0 15,-4 4-1-15,6-4 1 16,0-1-1-16,0-5 0 16,14 1 0-16,-5-6 2 15,-1-6 0-15,-3-14 1 16,-3-12 1-16,-4-13-1 15,2-3 1-15,2 4-1 16,2-23 0-16,-4-6 0 16,5-2 0-16,-7-9 1 15,-1 13-1-15,-7 4-1 0,-2 7 0 16,-7 8 0 0,-8 6 1-16,-7 12 0 0,-8-1 2 15,-8-11 5 1,0-4 3-16,-3 0 8 0,-7 2 2 15,1 2 2-15,-6-2-3 16,-2-14-8-16,4-7-2 16,-6-15-7-16,7-16-1 15,-5 3-1-15,-5-3 1 16,-1 2 13-16,-6 20 12 0,-9 8 13 16,-2 13 6-16,-1 11-12 15,3 0-9-15,0 0-15 16,7-1-5-1,-7 3-2-15,2-2-1 0,-4 13 0 16,-10-1 0-16,-5 1 0 16,-4-7 2-16,-4-3 2 15,2 3 1-15,-4 2 2 16,-1 9 0-16,3-2 3 16,-2-2 0-16,8 8-2 15,4-10-2-15,-3-3-7 16,1 9-1-16,2 0-2 15,-1 6-1-15,3 7-2 16,-1 3-2-16,-3-8-4 16,-4-5-3-16,-9 1 1 15,1-4 1-15,0 18 1 16,-2-5 0-16,8 16-4 16,-5-6-1-16,1 10 0 0,0 3 0 15,6 6 2-15,-2 4 0 16,-4 4-7-16,2 6-5 15,-9 3-12-15,-8 8 0 16,-10 10 8-16,0 11 8 16,-13 8 19-16,-2-5 2 15,10-1 7-15,1-13 0 16,24-8-5-16,5 0-19 16,15-4-168-16,5 10 133 15</inkml:trace>
  <inkml:trace contextRef="#ctx0" brushRef="#br0" timeOffset="26751.704">7036 6198 170 0,'0'-4'96'0,"0"2"-16"16,0 2-15-16,2-7-13 16,-2-1 3-16,0-3 17 15,0-5 10-15,-2-3 6 16,-2 8-1-16,2 1-11 16,-2-1-7-16,2 5-14 15,-6-6-8-15,5 9-14 16,1-1-8-16,-10-4-13 15,1 2-3-15,-3 1-9 16,-3 5 0-16,4 0-3 16,-6 7-1-16,-44 45 0 15,49-25 0-15,5 7-1 16,5 4 1-16,4 10-1 16,2 6 1-16,3 9 0 15,5 0 1-15,1-4-1 16,1-3-1-16,5-7 0 15,-3 1 0-15,-3 2 2 0,0 1 0 16,1 1 2-16,-1-10-1 16,3-2-1-16,1-10 0 15,0-3-2-15,5 0-2 16,1-12-1-16,3 2 0 16,9-4 0-16,-1-3 2 15,9-10 1-15,-1 0 0 16,6-4 2-16,2 2 0 15,-4-2 1-15,3-6 0 16,-3-5 1-16,-4-2 0 0,-9-1 1 16,4 1 1-16,-7-6 0 15,-3-2 1-15,0-2 0 16,-8-4 0-16,-3-5 1 16,1 0-1-16,0-7 1 15,-1 3-2 1,-1 0 2-16,-4-10 0 0,1 16 0 15,-4-1 0-15,-6 6 2 16,0 2-1-16,-6-1 2 16,-2-7-1-16,1 3-1 15,1-5 0-15,-5-5-2 16,-1 4-1-16,-1-3-1 16,-1 1 0-16,3 2 0 15,-1-1 0-15,1-7 3 16,3 10 3-16,-7 0 11 15,-2-1 6-15,3 10 5 0,3 2-1 16,-1 2-7-16,7 2-6 16,-15 2-5-16,3-2-2 15,-10 4-3-15,-5-3-1 16,1 7-2-16,-13-3 0 16,6-3 0-16,-4 4 0 15,-2-4 0-15,6-1 0 0,0 11-1 16,-1-7 0-16,5 5 0 15,5 1-7-15,1 4-4 16,5-3-4-16,0 7-13 16,0 4-1-1,-2 1-15-15,-2 7-5 0,2 3-21 16,2 6-23-16,8 6-110 16,3 5 130-16</inkml:trace>
  <inkml:trace contextRef="#ctx0" brushRef="#br0" timeOffset="60650.944">24142 14925 144 0,'-33'73'53'0,"33"-73"-46"16,0 2-5-16,0-2-1 0</inkml:trace>
  <inkml:trace contextRef="#ctx0" brushRef="#br0" timeOffset="61692.159">23541 14696 144 0,'-23'-21'62'0,"2"-2"-30"15,-4 2 1-15,4-10 32 16,-2 6 20-16,4 2 43 16,6 2 9-16,0 2 1 15,-1 0-1-15,-3 0-13 16,-6-4-10-16,-2 2-22 15,10 0-12 1,-2 5-29-16,9 5-13 0,2 3-22 16,-5 8-10-16,7-3-7 15,2 3-1-15,0 0-3 16,2 0 0-16,0 0 0 16,0 0-1-16,0 0-2 15,0 0-2-15,0-2-1 0,0-2 2 16,6 2 1-1,32-12 2-15,60-14 2 0,-49 14 0 16,14 7-1-16,-1 5 1 16,3 2-2-1,4 0 0-15,-6 11 0 0,0 3 0 16,-6 1 0-16,6 8 1 16,-7-4-1-16,-5 2 1 15,-1 0-1-15,-12-6 0 0,1 8 1 16,-11-7 0-1,-5 1 2-15,4-9 1 0,-6 3 1 16,2-5 0 0,-17 0-1-16,5 1 0 0,-5 5-1 15,2 7-1 1,5 17-1-16,0 4-2 0,-3 10 1 16,-4 11 0-16,-2 2 3 15,-1-1 0-15,-1 3 2 16,2-6 0-16,-4 4 1 15,0-6 0-15,0 3 0 16,0-1 0-16,0-7 0 16,0 9 0-16,-4-2 0 15,2 4 0-15,2-2 0 16,-2-5-1-16,-3 3 1 16,-3-7 0-16,0 5 0 15,6-1 0-15,1 1 0 16,-3-2 0-16,-4-7 0 0,4-6-2 15,2 2-2-15,4-2 0 16,0 8-4 0,-4 0-3-16,-5-2-1 0,-1-10-1 15,0-15 4-15,4 0 4 16,-1-17 5-16,1 7 1 16,-9-3 1-16,-9-7-1 15,7 15 0-15,-8-11-1 16,6 7 0-16,-4-5 1 15,-2-3 0-15,2 0 0 0,-10-3 0 16,7 7-1-16,-13-10 1 16,-1 8 0-1,2-4-1-15,-5-3 0 0,-6-1-2 16,6 2 1 0,-1-2 2-16,-2-2 2 0,6 2 4 15,-4-5 0 1,-2-3 4-16,4 2 0 0,2-1-2 15,3 3-2-15,-1-2-39 16,15 6-71-16,-8 6 68 16</inkml:trace>
  <inkml:trace contextRef="#ctx0" brushRef="#br0" timeOffset="64694.613">23308 16641 212 0,'-82'-56'114'0,"72"49"-14"15,-1 1-4-15,1-2 2 16,2 6-3-16,-1-9-6 16,1 1-6-16,1 1-13 15,-5 1-8-15,6-1-15 16,-1 3-7-16,-1-2-17 15,6 4-5-15,-4 2-12 16,6-1-3-16,0 1 2 16,-1 0 0-16,1 2 2 0,-2-2-1 15,2 0-4 1,0 0-2-16,0-2-5 0,0 2-1 16,0 2-3-16,0-2 0 15,0 0 0-15,0 1 1 16,0-3 1-16,0 2 3 15,15 0 1-15,15 2 0 16,51-12 2-16,-41 3-1 16,4 3 1-1,-2-3 0-15,8 9-1 0,-4 0 1 0,5 1-1 16,-1 7-1 0,-4-2-1-16,0 3-1 0,-4 3 0 15,-2 3-1-15,-5-3 3 16,-5-1 0-16,3 3 1 15,-5-3 1-15,-1-3 0 16,-4 3 0-16,-8-3-1 16,6 5 1-16,-9 6-2 15,1-1 0-15,-1 4 1 16,-7 0-1-16,7 6 2 16,-6 7 0-16,-2 1 1 15,-1 6 0-15,-3 8 0 16,0 1 0-16,0 11 0 15,-7 3 1-15,-3 2 1 16,2-8 0-16,3 2 0 0,3 2 0 16,-6 0-1-16,4 8 0 15,-1-6-1 1,1-4 1-16,4 2 0 0,0-3 0 16,4 3-1-1,-4 0 0-15,5-4 0 0,1-5 1 16,-4-14-1-16,6-9 0 15,-5-12 0-15,5 6 1 16,-6-18 2-16,0 7 1 0,-4-12 6 16,-2-2 6-16,2 0 31 15,-2-2 16-15,4 2 21 16,0-2 0-16,0-2-25 16,-1 2-18-16,-1 0-23 15,0 2-6-15,-6-2-3 16,-17-7 0-16,-49-20-3 15,41 19-1-15,-1 1-1 16,-3 5-1-16,-5-8 1 16,0 9 0-16,0-5 0 15,2 0-1-15,-4-3-1 16,6 1 0-16,-2 1 0 16,-4-3 0-16,9 10-1 15,-1-7 1-15,-6 5-2 16,2 0 0-16,-10 0-3 15,0 4-3-15,2-2-7 16,8 4-7-16,10-2-50 16,5 0-68-16,11 10 88 0</inkml:trace>
  <inkml:trace contextRef="#ctx0" brushRef="#br0" timeOffset="133607.681">2264 3836 309 0,'0'-12'126'16,"0"11"-100"-16,0 1-101 15,0 0-13-15,0 0 0 16,0 0 50-16,0 0 24 0,0 0 7 16,0 0 6-16,0 0 19 15,0 0 37-15,0 0 39 16,0 0 1-16,0 0-19 16,0 0-39-16,0 0-39 15,0 0-2-15,0 0 2 16,0 0 0-16,2 1 2 15,3 13 0-15,9-1 0 16,-5 6 0-16,54 58 0 16,-43-46 0-16,4 14 0 15,1 9 0-15,12-4 0 16,-1 3-1-16,6 1 1 16,0-10 0-16,2 6 1 15,6-3 0-15,-14 3 0 16,4 2 0-16,-3-3 1 15,1 1 0-15,4-10 0 0,-4-3 1 16,-1-5-1-16,-5-1-1 16,-1 3 0-16,-3 4 0 15,1 3-102-15,-2 6 76 16</inkml:trace>
  <inkml:trace contextRef="#ctx0" brushRef="#br0" timeOffset="133886.943">3226 3626 317 0,'-2'2'3'0,"0"-2"-52"16</inkml:trace>
  <inkml:trace contextRef="#ctx0" brushRef="#br0" timeOffset="134224.344">3212 3629 316 0,'-5'8'168'0,"-13"4"-30"16,-1-1-97-16,-50 52-14 15,52-49-17-15,-2 1-4 16,2 6-3-16,-4 4-1 16,-2 3-1-16,-2-1 0 15,-2 6-1-15,0-7 1 16,1 1 0-16,5 6-1 0,1 7 1 15,-1 2-1 1,0 10 0-16,0 1 0 0,0-9 0 16,-4 2 0-16,-1-6 6 15,-7-3 9-15,1 5 12 16,-5 2 4-16,-3 7 6 16,-2 1-5-16,-8 1-10 15,8 7-3-15,-4 1-10 16,-1 2-4-16,-1 12-2 15,2 9-1-15,0-17 0 16,6 2 1-16,17-27-2 16,8-15-1-16,5-5-20 15,10-6-53-15,0-5 50 16</inkml:trace>
  <inkml:trace contextRef="#ctx0" brushRef="#br0" timeOffset="135659.398">1973 5856 680 0,'-13'5'230'16,"-1"-7"-232"-16,7-1-42 0,3 1-120 15,2 2-49-15,0 0 54 16,2 0 39-16,0 0 128 16,0 0 58-16,0 0 41 15,0 0 5-15,0 0 24 16,-4 0-3-16,4 0-64 16,-2 0-28-16,2 0-27 15,-2 0-8-15,0 0-9 16,-3 2-2-16,-9 28 1 15,-13 56 1-15,26-47-1 16,-5-1 1-16,8-6-2 16,5-1 0-16,5-2 0 15,7 3 0-15,-2-1-1 16,6 3-1-16,2-7-2 16,-2-4-2-16,8-6-3 15,1 0 0-15,4-11 5 0,3-4 2 16,3-6 7-16,6-11 0 15,5-10 4-15,6-4 0 16,3-1 1-16,-3-5 2 16,0-5 1-16,0-8 0 15,5-13 2-15,-5 0 0 16,-6-6 0-16,-1-6-1 16,-14-5-2-16,8-8 0 0,-9 2-1 15,-3 5-1-15,-3 16 0 16,-7 0-1-16,-4 6 0 15,-3 3 1-15,-10 16 1 16,-1 11 2-16,-4 14 4 16,-2 3 1-16,0 10-3 15,0 0-3-15,0 0-6 16,0 0-3-16,-2 0-2 16,2 0-2-16,0 0-2 15,0 0 1-15,0 0 2 16,0 0 1-16,0 2 4 15,8 40 0-15,5 52 1 16,-7-54 0-16,2 10-1 16,-5-1 1-16,-1 15 0 15,4 6 0-15,-2 5 0 16,-4-8 0-16,4-6 0 16,0-2 0-16,-3 3 0 0,1 4-1 15,-2-2 1-15,-3 4 0 16,-3-4 0-16,-6 2 1 15,1 13-1-15,-3 5 0 16,-1-2 1-16,0-11-1 16,0-10 0-16,-5-11 1 15,5 0 0-15,-4-2 0 16,0-12 1-16,-6 0 0 16,-4-11 4-16,-1 0 1 15,1-10 1-15,2-1-3 0,-3-1-6 16,-3-3-5-16,-11-5-5 15,-15-1 2-15,0-11 13 16,-3-5 8-16,7-5 10 16,11-4 2-16,4-6-9 15,3-7-4-15,7-10-4 16,5-4-3-16,10-2-4 16,5 2-1-16,22-2-11 15,7-9-6-15,23-6-50 16,7-9-58-16,17-3 79 15</inkml:trace>
  <inkml:trace contextRef="#ctx0" brushRef="#br0" timeOffset="137861.175">1657 7229 211 0,'39'-86'87'0,"-49"80"-56"16,6 0-20-16,-1 4-4 15,3 1 48-15,0-1 17 16,0 0 12-16,0-2 6 16,-2 2-33-16,2 2-7 0,2 0 0 15,-2 0-3-15,2 0-14 16,-2-2-1-16,0 2 9 16,0-2 8-16,-1 2 12 15,3 0-1-15,0 0-11 16,-2 0-8-16,2 0-18 15,0 0-8-15,0 0-11 16,0 0-4-16,0 0-4 16,0 0-1-16,0 0-1 15,0 0-1-15,0 0-4 16,0 0-2-16,0 0-2 16,0 0 1-16,0 6 6 15,13 40 4-15,22 63 4 16,-20-35 2-16,-2 18 1 15,-1 6-1-15,3 5-1 16,-4 0 0-16,1 6 0 0,-2-7 1 16,-1-7-2-16,-1-9 1 15,11-19-1 1,-8-15-1-16,3-8 0 0,-1-13-1 16,-3-8 0-1,3-2 1-15,-7-12 0 0,0 1 1 16,-5-5-2-16,-1-3-1 15,0-2-4-15,0-2-3 16,0 2-1 0,0-3-2-16,0 1 3 0,0 2 2 0,0-2 4 15,4-21 1-15,15-29 3 16,48-89-1 0,-38 28-1-16,5-8-2 0,5 8-4 15,-1-11 1-15,-7 13 3 16,-1 8 0-16,-3 3 4 15,4 3-1-15,-3 22-1 16,1 8 1-16,-2 14-3 16,-4 9 0-16,-2 15-9 15,-4 10-9-15,0 15-17 16,0 0-5-16,-5 8 0 16,-8 10 10-1,1-11 17-15,-1 7 9 0,10 38 10 16,-3 15 3-16,1 15 2 15,-9-1 0-15,-1 20-2 16,-2-1-1-16,4 7-2 16,-2 1 0-16,0-7-1 0,0-1-1 15,-2-10 1-15,2-6-1 16,2-1 1-16,-1-7-1 16,-1-3 1-16,0-4-1 15,4-17 0-15,-4-6 0 16,7-13 0-16,-3-4-1 15,2-8 0-15,-2-4-2 16,7-9 0-16,0 0 1 16,1-4 0-16,9 0 1 0,-4-10 5 15,2-7 3 1,11-21 5-16,-3-20 1 0,2-33-3 16,-5-9 0-16,5-20 1 15,0-7 6-15,-1 9 9 16,-3-5 4-16,-4-1-1 15,2 4-7-15,5-26-11 16,-1 3-6-16,0 11-4 16,3 2 0-16,-5 28-1 15,-2 16-3-15,-8 19-50 16,2 16-72-16,-1 14 81 16</inkml:trace>
  <inkml:trace contextRef="#ctx0" brushRef="#br0" timeOffset="138290.579">3599 3574 882 0,'-16'0'159'15,"5"-4"-417"-15,13 6 159 16</inkml:trace>
  <inkml:trace contextRef="#ctx0" brushRef="#br0" timeOffset="138728.408">3574 3574 310 0,'0'0'118'0,"0"0"-72"16,0 0-41 0,0 0 2-16,6 15 3 0,9 12 1 15,27 67 2-15,-27-46 1 16,8 9 4-16,-6 8 0 15,14 21-3-15,-2 6-4 16,-3 13 6-16,5 8 9 0,-2 2 3 16,-4-3 2-16,-1 9 0 15,1-2 1 1,-9-1 7-16,1-5 5 0,-8-8 10 16,1 0-3-16,-2-11 1 15,-3 4-1-15,-7 16-9 16,-1 7-5-16,-11 9-11 15,-3 13-6-15,-4-13-9 16,-8-1-2-16,1 18-3 16,-1-6-1-16,-7 16 0 15,-3-2-2-15,-5 10-1 16,-2 9 1-16,-7 15 0 16,-3 8-1-16,-14-8 0 15,-11 6-1-15,-9-13 2 16,-7-4 0-16,7-35 16 0,2-9 11 15,17-28 4-15,8-7 1 16,11-11-17-16,3-12-13 16,3-12-43-16,4-5-51 15,-2-9-196-15,0-12 183 16</inkml:trace>
  <inkml:trace contextRef="#ctx0" brushRef="#br0" timeOffset="139130.889">2323 3014 837 0,'-34'36'231'15,"9"-36"-242"-15</inkml:trace>
  <inkml:trace contextRef="#ctx0" brushRef="#br0" timeOffset="139529.422">1933 3599 282 0,'-37'23'150'0,"-3"7"-44"16,8 7-45-16,-8 20-47 16,-4 12-6-16,0 28-1 15,-12 18-2-15,6 31-4 16,-1 22 0-16,-5 19 1 15,5 16 3-15,3 2 22 16,4-4 9-16,9-10 18 16,5-10 6-16,7-10-12 15,6-13-4-15,1-10-14 16,-5-9-6-16,0 3 6 16,6-4 4-16,13-3 2 15,0-6-1-15,6-7-16 16,8 4-5-16,-1 12-6 0,-1 9 0 15,5 8-2-15,-2 6-1 16,3-12-2-16,8 4 0 16,9-8-1-16,3-3-1 15,8-8 0-15,8-20-1 16,1-28 0 0,-28-45 1-16,2 5-1 0,88 120-25 15,11 4-90-15,8-3-98 16,-19-68 125-16</inkml:trace>
  <inkml:trace contextRef="#ctx0" brushRef="#br0" timeOffset="145405.216">17930 9803 727 0,'-2'0'235'0,"2"0"-278"15,-2 0-68 1,0 0-122-16,0 0 141 15</inkml:trace>
  <inkml:trace contextRef="#ctx0" brushRef="#br0" timeOffset="165210.172">9834 6129 87 0,'-2'-2'37'0,"2"2"-20"15,-2 2-14-15,2-2-6 16,0 0-1-16,0 0 10 16,0 0 11-16,-2 0 27 15,0 0 14-15,-2 0 24 16,4 0 3-16,0 0-7 16,0-2-8-16,-2 2-24 15,2 0-13-15,0 0-23 16,0 0-8-16,0 0-8 0,0 0 0 15,0 0 5-15,25 12 0 16,56 55 0-16,-47-41 1 16,10 9 0-16,4 3 1 15,5 10 0-15,7-2 0 16,5 5 0-16,2-3 0 16,7-8 0-16,3 1 1 15,1-7-1-15,-9-1 0 0,-6 7 1 16,-2-6 0-16,-7 1 0 15,13-9 2-15,-2 1 0 16,4-6 1-16,11-2 2 16,-2-3-1-16,5-11-2 15,5 7 0-15,-6-3 0 16,0-1-1-16,-2-2-1 16,-3-4 0-16,3 7 0 15,-1-9 0-15,-3-2 1 16,1 2 0-16,3-5 1 15,0 5 0-15,-3-4 0 16,-3-2 0-16,1 0-1 16,-4 6-1-16,-6 0 0 15,0-2-2-15,-6 0 1 16,0-3 0-16,5 5-1 16,-3 4 1-16,4-1-1 15,2 1 1-15,-2-4-1 16,-2 8 1-16,2-6 0 0,-10-2-1 15,3 0 1-15,-1-4-1 16,-1 4 1-16,3-2-1 16,10-4 1-16,-8 6-1 15,0 0 0-15,-4 2 1 16,-1 4-1-16,7-2 0 16,-9-4 1-16,-1 0 0 15,8-2 2-15,-9 0 0 0,9-6 2 16,2 8-1-16,-5-11 1 15,3-3-1-15,0-1 1 16,2 2 0-16,0-6 0 16,-1 7 0-16,-7-3-2 15,2 3 0-15,-11-1-1 16,-4 0-1-16,-9-1-1 16,3 3 0-16,-3-3 1 15,5 3-1-15,6-1 1 16,0-1 0-16,0 0-1 15,4 3 1-15,-10-3-1 16,0 1 1-16,-9-1 1 16,-4 5 0-16,-10 0 2 15,-1 3 0-15,-3-1 0 16,-3 2 0-16,3-2-2 16,3 3 0-16,3-3-1 15,-4 0 1-15,-1-5 2 0,-7-1 3 16,3 1 9-16,-2-5 10 15,-6-3 13 1,-4-4 0-16,-6-11-7 0,-1-6-9 16,-14-10-20-16,0 2 0 15,-4 6 2-15,-5 0 1 16,-2 15 6-16,1 2-3 16,1 2 7-16,1 8 3 0,12 2-2 15,-4-8-1-15,2 13-12 16,2-5-5-16,-3-6-8 15,-3 7 3-15,-6-3 5 16,6-2 2-16,-5 3 7 16,-2 7-2-16,-10-5 7 15,1 12 11-15,-2-4 12 16,-1-1 1-16,4 3-13 16,-4-2-10-16,-8 4-14 15,8 0 0-15,-3 0 0 16,-5 0 1-16,8 2-1 15,-6-2 1-15,3 2-1 16,-5-2 0-16,2-2 1 16,-3 0-1-16,-2 0 0 15,-6 4 0-15,-3 4 0 16,0 3-1-16,-15 3 0 16,9-1 0-16,7 2 0 15,1-1 1-15,15 7-5 0,1 2-1 16,4-9 0-16,-4 1 0 15,0 0 4-15,8-3-2 16,-2 3 1-16,0-1 2 16,-8-3 2-16,-7-1 3 15,-2-2 0-15,-5-2 0 16,1-3-3-16,-6 5-1 16,1 2-1-16,-9 3-1 15,2-1 1-15,5-4 1 0,3 3 1 16,-2 3-1-16,-6 1 0 15,-5 2 0-15,-8 6 0 16,4 2 0-16,7 0 0 16,1-2 1-16,11-3 1 15,4-5-1-15,-4-4 0 16,9-1 0-16,-5 4-1 16,-6-5 1-16,4-1-1 15,-8 4 0-15,6-7 0 16,4 5 1-16,5-4-1 15,1 2 0-15,3-6 0 16,5 0-1-16,8 0 1 16,-3 0 0-16,13 3 1 15,-7-3 0-15,6 2 0 16,5-4-1-16,-2 0 1 16,4 2 0-16,8 0 0 15,-8-1 0-15,-2-3-1 0,4 2 1 16,-8 0-1-16,8-2 0 15,0 2 0-15,-2-4 1 16,0 5-1-16,-2-3 1 16,10 0 0-16,0 2 0 15,5 2 0-15,6 0 0 16,2-2 1-16,2 2-1 0,-3-2 1 16,3 0 0-16,-2 2 0 15,0 0 1-15,0 0 0 16,0 0 2-16,-2 0 7 15,2-2 3-15,2-2 7 16,-4 3 1-16,-5 1-1 16,3-2-3-16,0 0-4 15,1 0-4-15,-3-2-6 16,2 2-2-16,0 0-3 16,1 2 0-16,-3-2-2 15,-3 0 0-15,-5 2-2 16,-1 2-1-16,-6 4 0 15,-51 36 0-15,47-17 0 16,2 6 1-16,-2 1 0 16,6-3 1-16,-2-1 0 15,0 5-1-15,4 5 1 16,-2 0-1-16,6 6 0 16,-1 2 1-16,9 0 0 0,-3-6-2 15,6-3-1-15,4-9-2 16,2 1-4-16,0-4 0 15,10 2-3-15,-5-2 0 16,5-2-4-16,7 3-14 16,13 5-44-16,10-4-40 15,27 3 70-15</inkml:trace>
  <inkml:trace contextRef="#ctx0" brushRef="#br0" timeOffset="167580.722">16738 6116 556 0,'6'46'91'0,"-10"-54"-137"15</inkml:trace>
  <inkml:trace contextRef="#ctx0" brushRef="#br0" timeOffset="168177.753">16738 6148 234 0,'-2'0'102'0,"0"0"-36"16,0-4-7-16,-1 3-1 15,1-1-6-15,2 2-11 16,-2-2-4-16,0 0-3 16,0 0-1-16,-4-2-10 15,-1 2-5-15,-5-11-5 16,1 3 3-16,-3 4 8 16,1-1 2-16,-4-1-5 15,-2-1-11-15,-58-12-14 16,43 40-3-16,-8 7 6 15,-4 5 8-15,2 11 9 0,0-4 1 16,15 4-6-16,0 12-6 16,14 19-4-16,11 3-1 15,4-3-2-15,8 1 1 16,11-10-1-16,-2-1-1 16,10-6 0-16,5-7 1 15,7-20 2-15,5-5 1 16,9-4 2-16,1-7 0 15,9-9 0-15,0-5 0 0,-2-3 1 16,8-9 0-16,-12-7-1 16,12-2 1-16,-6-4-1 15,-7-9-1-15,-6-5 1 16,-5-8-1-16,-10-3 2 16,-3 10 0-16,-1 1 1 15,-10 3 1-15,2-2 3 16,-8-6 2-16,-5-4 16 15,-4 0 6-15,-6 0 18 16,-4 8-2-16,-8 6-8 16,-3-4-8-16,-2 9-17 15,-10-4-3-15,-4 1-12 16,-5-1-1-16,-14-9-1 16,1 4 2-16,-18 4 15 15,-12-3 0-15,-16 14-2 16,-11 12-4-16,-4 13-23 0,2 19-25 15,-3 19-190 1,4 21 159-16</inkml:trace>
  <inkml:trace contextRef="#ctx0" brushRef="#br0" timeOffset="172630.95">17886 6280 290 0,'-10'0'136'16,"-1"0"-28"-16,1 2-105 15,6 2 1-15,0 0 0 16,3-4 12-16,-3 0 47 15,2 0 22-15,2 0 32 16,-2 0-1-16,-2 0-27 0,-5 2-17 16,-13-2-26-16,7 2-10 15,6-2-12-15,-3 0-4 16,10 0-8-16,0 0-5 16,0 0-17-16,1 0-12 15,-1 0-10-15,-2 0 0 16,2 0 11-16,2 0 8 0,11 23 8 15,-3 1 2-15,86 51 1 16,-39-50 1-16,14 0 1 16,8-6 0-16,11 0 1 15,-1-6-1-15,9 1 1 16,0-3-1-16,-8 1 0 16,-6-1 0-16,-6-7 0 15,-1 2-1-15,-2-4 1 16,3-2 0-16,1 0 0 15,-5-2 0-15,-1 2 0 16,-4 0 0-16,-8 4 0 16,-3-1 0-16,-4 3 0 15,-7 0 0-15,-4 3-18 16,-5-1-21-16,0 4-74 16,3-7-58-16,5 5 104 15</inkml:trace>
  <inkml:trace contextRef="#ctx0" brushRef="#br0" timeOffset="173763.489">20313 5567 468 0,'-14'48'131'0,"3"11"-170"16,3 8 4-16,8 2 35 15,-2 0 3-15,2-1 10 16,-5-4 5-16,1 1 9 16,0-6 2-16,-6-4-2 15,9 5-1-15,-3 7-6 0,-2 5-4 16,2 1-6-16,4-4-2 15,2-10-5-15,-4-7 0 16,4-12-2-16,-4 2 0 16,-2-11-1-16,8-1 0 15,0-13-3-15,6-5 1 16,-1-10 2-16,-5-2 4 16,4-2 6-16,-8 0 2 15,0-2 5-15,0 2-1 16,13-23-1-16,62-68-2 0,-43 41-4 15,4-7-3-15,1-6 0 16,-1-10-2-16,0-7 0 16,1 5 0-16,-9 5-1 15,5 3 0-15,-6 0 1 16,-2 4 0-16,-4 9 1 16,0 1 1-16,0 17-3 15,-6 0 1-15,6 13-4 16,-4 4 0-16,-3 5-2 15,9 5 0-15,-10-1 0 16,4 9-1-16,2 3 1 16,-9 1 0-16,7 11-1 15,8 1 1-15,-8 10 1 16,2 4 1-16,-5 9 1 16,-3 1 1-16,3 14 1 15,-5 7-1-15,3 1-1 16,3 6 0-16,-2-9 0 0,5-5-1 15,1 5 0-15,-4-1 0 16,2 2 1-16,4-1-1 16,0-4 1-16,0-3 0 15,-2-14-1-15,2-7 1 16,-5-1 0-16,7 2 1 16,-6-8 0-16,4 4 1 15,-6-2 0-15,4-10 0 16,-7 1 2-16,1-5 0 0,-3-11 3 15,5 2 1-15,-2-7 0 16,3 1 1-16,5-8-1 16,-4-3-1-16,8-12 1 15,2-5-2-15,3-4 0 16,1-2-1-16,3-2-1 16,-3-8 0-16,-1-17-1 15,-3-2 0-15,2-2-2 16,-8-1-1-16,8 1 0 15,-4-2 0-15,-1-5 1 16,1-1 0-16,-6 10 2 16,-3-3 0-16,1-1 1 15,0 4 0-15,2 8-1 16,0 9-2-16,-3 18-4 16,5 9-2-16,-4 12-30 15,10 1-42-15,5 10 50 0</inkml:trace>
  <inkml:trace contextRef="#ctx0" brushRef="#br0" timeOffset="180353.398">3813 7103 453 0,'-10'-10'162'0,"5"6"-132"16,3 2-27-16,-2 0 0 0,2-1 10 16,2 1 12-16,-2 2 15 15,0-2 8-15,0 0 12 16,-11-6-3-16,-6 3 2 15,-4-7-1-15,-42-34-12 16,42 29-6-16,-2 0-10 16,11 0 1-16,-5 3-6 15,0 1-1-15,2-6-5 16,-10 3-7-16,10-1-6 16,-2-2 0-16,2 4-2 15,7 1-1-15,-7-5-2 16,0 6 0-16,-4-1 0 15,-4-7 0-15,-8-2-1 16,1-7-1-16,-8 3 0 16,-4 2 1-16,-2 0 0 15,-4 10 2-15,2 0 2 16,4 3 3-16,6 3 0 0,5 3-2 16,3 0-6-16,5 4-8 15,2 2-5-15,2-2-2 16,-8 2 4-16,3-2 5 15,-5 2 5-15,-4 0 1 16,-1 0 0-16,-8 2 0 16,-11 2 0-16,1 8-1 15,-3 1-1-15,5 12 0 16,-3 9-1-16,-3 5 1 0,3 8 0 16,-1 1 1-16,5-8 1 15,3 2 0-15,6-1 0 16,-8 3 0-16,-2 9-1 15,1 3 0-15,-14 9 1 16,0 7-1-16,-2-3 1 16,-6 6 0-16,10 9-1 15,-4-2 1-15,6 4 0 16,0 2-1-16,1 0 1 16,18 6-1-16,-6 3 0 15,-1 5 0-15,14 1-1 16,-5-2-1-16,17-11-2 15,16-4 0-15,-1-3 0 16,8-1-1-16,13 4 1 16,6 2 1-16,10-2 0 15,-2-2 0-15,0-4 2 16,7 5 1-16,2-20 0 16,7-4 1-16,6-9 0 0,3-1 0 15,5-3-1-15,1-10 1 16,1-1 1-16,2-13-1 15,4-6 1-15,6-7 0 16,0-11 0-16,-2 0 0 16,5-11 1-16,-1-5 0 15,5-10 1-15,3-11 0 16,3-13 1-16,9-13-1 16,-1-2 0-16,0-7 0 0,-10-16 0 15,-9-6 0-15,-14-9 1 16,-1-1-1-16,-5 5 0 15,1 1 1-15,-1-7-2 16,5-8 1-16,-3-3-1 16,-3-5 0-16,3-5 0 15,-3 4 0-15,0 9-1 16,-3 8 1-16,-9-3 0 16,1 9 0-16,-5-4 1 15,-4-6-1-15,-7 9 1 16,-6 5 0-16,-7 9 2 15,-8 3 1-15,-10 11 2 16,-4 1 2-16,-5 10 3 16,2 5 0-16,-1 24-2 15,-7 7-5-15,8 8-94 16,7 11 66-16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0:47:20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18591 13267 619 0,'-38'0'216'0,"11"0"-197"15,1 6-15-15,-1-2-24 16,0 5-8-16,-3-3-2 15,7 0 3-15,-4 5 20 16,2 1 7-16,0 3 11 16,-2-2 12-16,1 6 19 15,-7-1 7-15,4 1-5 16,1 0-10-16,-3 11-23 16,10 1-7-16,0 28-7 15,-4 8 0-15,2 15 0 16,-4 10 2-16,2 4 1 15,1 0-1-15,1 1 1 16,7-11-1-16,3 4 0 16,3 0 0-16,-3 2 1 15,2 1 0-15,-5-3 0 0,1 4 0 16,3-2 0-16,-7 0 1 16,2-1-1-16,-6 3 1 15,-5-2 0-15,6 7 0 16,-6 3 0-16,1-1 0 15,6 1 1-15,-2-1 0 16,8-4-1-16,3 1 0 16,12 5 0-16,-2 2-1 0,8 3 0 15,-2-9 1-15,0-7 6 16,1-12 5-16,3-11 8 16,0-4 3-16,-1-2-3 15,5 4-5-15,1-13-8 16,3-3-2-16,7-3-2 15,7-6-1-15,-1 4 0 16,-4-4 0-16,-2-7-1 16,-6-7 1-16,-2 1-1 15,8-12 0-15,-2 4-1 16,6-4 1-16,2-5 0 16,1 1 0-16,1-9 0 15,3 0 0-15,-5-8 1 16,5 0 0-16,-1 0 2 15,7-9 2-15,4-8 2 16,2-4 1-16,6-11 1 16,-1-4 0-16,3-20-1 15,-1 5-1-15,-11-14-1 0,8 2 0 16,-10-11-2-16,4-14 0 16,2 0-1-16,-2-13-1 15,4-17-1-15,0 1 0 16,2-11-1-16,-1-11 1 15,5 16-1-15,-1-10 0 16,10-7-1-16,8 1 0 16,-4-6 0-16,2 9 0 15,-8 2 0-15,-11 1 0 0,-6 8 0 16,-6-8 0-16,-13 3-2 16,6 15-5-16,-14-11-14 15,-2 2-9-15,-7 0-11 16,-6-8-1-16,-4 10 9 15,-6 17 8-15,-13 25 16 16,-2 15 8-16,-13 19 10 16,1 4 2-16,-7 8-1 15,-7 4-1-15,-9 9-6 16,-9 7-4-16,-2 9-10 16,-1 11-1-16,-5 21-3 15,-1 9 6-15,-7 10 6 16,-1 6 2-16,4 4 4 15,-8 7 1-15,-8 10 0 16,-5 15-1-16,-4 12-4 16,3 5-14-16,12 23 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0:48:43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13022 4723 136 0,'-50'-47'90'0,"45"47"2"15,1 0-6-15,2 0-21 16,2 0-11-16,0 0-18 16,0 0-6-16,0 0-13 15,0 0-3-15,0 0-8 16,0 0-4-16,0 0-5 15,0 0-3-15,0 0-2 16,0 0 0-16,0 0 1 16,0 0 2-16,0 0 1 15,6 0 1-15,15 0 0 16,3 0 1-16,51 2 1 16,-41-1-1-16,-7 3 1 0,4 0 0 15,-12-4 0-15,2 2 1 16,-4 0-1-16,2-2 1 15,0 2 0-15,-5 2 0 16,3-1 0-16,-2-1 0 16,3 2 0-16,1 0-1 15,-2 0 1-15,4-2 0 16,2 4 0-16,4 3 0 0,-1 1 0 16,1 3 0-16,-4-2 0 15,4 1 0-15,0-1 0 16,3-1 0-16,9 1 0 15,-7-5 0-15,4 4 1 16,-7-6-1-16,2 5 0 16,-3 3 0-16,3-3 0 15,-6-1 1-15,-19 3 0 16,7-9 0-16,-1 6-1 16,10-4 1-16,7-2-1 15,7 3 0-15,3-1 1 16,5 2-1-16,0 0 0 15,-8-6 0-15,2 2 1 16,-1-2 0-16,-3-2 2 16,1 2 1-16,-3-2 4 15,-3 0 1-15,-8 2 3 16,4 0-1-16,-6 4-1 16,-2-4-1-16,6 0-3 0,-2 4-3 15,4 3-1-15,2 1 0 16,-1-2-1-16,-1-3 0 15,4-3 0-15,-4 8-1 16,0-6 0-16,1 0 0 16,-6 2 1-16,4-1-1 15,5 1 1-15,-4 2-1 16,2 0 0-16,0-4 1 0,-5 3-1 16,1-3 1-1,-2 2-1-15,-1 4 0 0,1-4 1 16,3-1-1-16,1 5 0 15,0-6 0-15,6 8 0 16,1-5 0-16,3 3 1 16,-3-4-1-16,5 0 1 15,-1-8-1-15,-2 4 0 16,3 7 1-16,-5-5-1 16,-7 10 0-16,8-12 1 15,-7 0-1-15,1 0 0 16,8 2 0-16,-9 0 0 15,-5 2 0-15,10-3 1 16,-6-2-1-16,7 1 0 16,5-6 0-16,-7 6 0 15,9-6 1-15,3-2 0 16,2 5 0-16,-4-5 1 16,2 2 0-16,-2-1 1 0,0 3-1 15,0-4-1-15,8 2 0 16,4-1 0-16,-2 3-1 15,9-4 1-15,-8 1 0 16,-1-5 0-16,-2-1 0 16,-6 1 1-16,8-1 0 15,-12 3-1-15,10-1 0 16,-4-1 0-16,6 1 0 0,7 5 0 16,2-3-1-16,6 1 1 15,0 4-1-15,2-6 0 16,-6 1 0-16,-7 3 0 15,-2-1 0-15,-5 3 0 16,-4 2 0-16,1 2 0 16,-2 2 1-16,-2 2-1 15,4 1 1-15,4-1-1 16,5-2 1-16,1 6 0 16,5-5 0-16,-5 5 1 15,7 4-1-15,-13-7 1 16,1 7-1-16,-3-8 1 15,-13-4 3-15,13 3 4 16,-4-1 1-16,-2 2 3 16,13-4 0-16,-1 2 2 15,4 2 0-15,5 0-2 16,2 2-4-16,8 1-4 0,-6-5-3 16,2 6-1-16,-6-4 1 15,-6 7 0-15,1-1-1 16,-10-5 0-16,9 3 0 15,-5-6-1-15,1 7 1 16,-3-1 0-16,-2 5 0 16,-2 5 0-16,2-11 1 15,6 5-1-15,-5-3 0 16,1 5 0-16,-4-7 1 0,4-3-1 16,-4 8 1-16,-6-8-1 15,3 5 1-15,-15 1 0 16,1-6 2-16,0-4 4 15,2 7 3-15,3-3 5 16,1 4 2-16,-3-3-1 16,3 5-3-16,-5-8-5 15,-1 2-2-15,2 1-2 16,-8-1-1-16,4 4 1 16,-4-6 0-16,-6 2 0 15,-2-4 0-15,-3 0 0 16,-6 5 0-16,3-5 0 15,-7-3 0-15,0 3-1 16,0 0 0-16,0 0-1 16,0 0 0-16,0 0-2 0,0 0 1 15,0 0-2-15,0 0 1 16,0 0 0-16,0 0-1 16,0 0-3-16,0 0-4 15,10 7-49-15,17-5-47 16,70 84 64-16</inkml:trace>
  <inkml:trace contextRef="#ctx0" brushRef="#br0" timeOffset="5237.125">19735 5444 92 0,'-4'0'63'0,"2"0"-2"0,2 0-44 16,-1-1-22-16,-1-1-40 15,0 2 27-15</inkml:trace>
  <inkml:trace contextRef="#ctx0" brushRef="#br0" timeOffset="5331.243">19693 5391 61 0,'-2'-4'11'0,"2"2"-8"16</inkml:trace>
  <inkml:trace contextRef="#ctx0" brushRef="#br0" timeOffset="7773.879">19678 5364 164 0,'-2'-2'125'0,"0"0"23"16,0-2-9-16,-2 3-21 0,2-1-18 16,2 2-36-16,-2-2-15 15,1 0-32-15,-1 0-12 16,-2-2-10-16,2 2 0 16,2 2 7-16,-2-2 7 15,0 0 16-15,0 0 6 16,0-1 5-16,-2 1-3 15,3 0-17-15,1 2-7 16,0-2-10-16,0 0-1 16,0 2-1-16,0-2 0 0,0-2 2 15,0 2 0-15,0 2 0 16,0-2 0-16,0 0-1 16,9 1 1-16,12-5 0 15,4 4 0-15,57-10 0 16,-44 11 1-16,10-9 0 15,4 4 0-15,3-3 1 16,3-3 0-16,-1-1 0 16,-1 1 0-16,-7 1 0 15,-1-1 0-15,0-1 0 16,2 0 0-16,5-1 0 16,6-3 0-16,2 6 0 15,2-1 0-15,2-1-1 16,4 3 0-16,10-1 0 15,1-3 0-15,2 5 0 16,-8-3 0-16,-1-1 0 16,2 5 0-16,7 1 1 0,-2-3-1 15,0 14 0-15,-5-2 0 16,-3-2 0-16,7 0 0 16,-3-2 0-16,0-2 1 15,-3 4 0-15,2 0-1 16,-3 6 0-16,1-6 1 15,-5 0-1-15,-1 4 1 16,-7-4 0-16,-1 1 4 0,2 7 9 16,-6-10 1-16,4 2 0 15,-3 6-3-15,1-6-9 16,0 2-1-16,-1 2 0 16,5-4 0-16,2 0 0 15,-2 2 0-15,2-2 0 16,2 3 0-16,2 1-1 15,-2 0 0-15,-10 0 0 16,-3-4 1-16,-5 0-1 16,-5-2 1-16,10-4-1 15,0 4-1-15,-12 0 1 16,11 2-1-16,-11 2 1 16,-2 0-1-16,4-2 0 15,0 4 0-15,4 2 0 16,2 5 1-16,2 3-1 15,-5 5 0-15,1 0 0 16,-11-6 1-16,-7 1-1 0,-3-9 1 16,-14-1 0-16,10-2 0 15,-13 4-1-15,3 0 1 16,2 1-1-16,7 7 0 16,8-3 0-16,3-3 0 15,3-1 0-15,2-5 1 16,-9-2 0-16,3 0 1 15,-9 0 1-15,-3 0 1 16,-1-2 12-16,-4-5 7 0,-4-1 7 16,-5 0 5-16,4-3-5 15,-3 11-5-15,1 0 1 16,-2-4-2-16,0-5-2 16,-1-5 0-16,1-9-7 15,-2-2-4-15,3-7-4 16,1-3 1-16,-6-5 3 15,2-2 4-15,-4 0 1 16,-4-8-3-16,-4-15-13 16,-1 0-5-16,1-3-6 15,-5-1-2-15,-8 0-7 16,-4-4-3-16,-6-1-2 16,1-5-4-16,-7-7-7 15,5-11-1-15,3 3 1 16,2-8-1-16,8-9-41 15,0 8 5-15,6 4 28 0,1 13 21 16,1 36 72-16,3 12 3 16,2 17-25-16,6 7-16 15,0 9-16-15,0-1-2 16,6 4 1-16,-6 0 2 16,-4 0 4-16,2 2 1 15,2 0-2-15,-13 0-1 16,-21 2 4-16,-56 9 6 0,42-7 14 15,-4-4 4-15,-11 2 0 16,-4-4-3-16,-6 10-13 16,-5-2-4-16,-6-1-4 15,0 5 1-15,7-4 1 16,-1-2 0-16,-8 7 0 16,-10-3-2-16,-11 7 0 15,-4 0 1-15,-4-1-1 16,4-3 6-16,2-1 1 15,2-5 1-15,-2 5 4 16,-7 0-6-16,-5-1-1 16,1-3 1-16,7 7-5 15,4 3-1-15,-8-1 0 16,-2 6-1-16,-5 0 2 16,0-4 2-16,15 6 4 15,13-13 1-15,4 1-1 16,12-5-1-16,-10 3-4 0,-9 5-1 15,3-1 0-15,-7-1 0 16,1 1-2-16,7-11 1 16,1 6 0-16,10-6 1 15,2-1 1-15,-1 5 0 16,3-6 1-16,-2-4 3 16,11 1-1-16,8-3 0 15,11 0-3-15,5 6-2 16,-1 0-2-16,2-2-1 15,0-5 1-15,0-1 1 0,8 2 0 16,5 4 1-16,5 0 0 16,1 2-1-16,-13-4 0 15,1 4 1-15,-8-1 0 16,-3-5-1-16,0 6 0 16,-2-4 0-16,1 2 1 15,-7-2 0-15,9 4 0 16,3 0 0-16,-2 8 1 15,4-4 0-15,2-4 5 16,-4 0-1-16,8-2 4 16,1-4 2-16,-1 2-1 15,2 0 0-15,5 1-4 16,-1-3-2-16,1 4-4 16,-1 2-1-16,-1-4 1 15,-3 2 1-15,5-4 1 16,2 5 1-16,3-1 2 0,3 0 0 15,0 0 0-15,-2-4-2 16,2 6 0-16,-2-2 1 16,6 0 2-16,-2 2 1 15,6-7-1-15,-3 9 0 16,-3-2-3-16,0 0 0 16,-3-2-2-16,-1-2-1 15,-8 4-1-15,3-2 0 0,1 0 0 16,-15-2 0-16,11-2 0 15,-3 6 1-15,-2-7-1 16,5 3 0-16,5 6-1 16,-5-2 0-16,14 4 0 15,-2-1-1-15,4-8 0 16,-2 5-2-16,11 0-1 16,2 2-1-16,-3 5-2 15,7-7 2-15,2 0 1 16,-2 0 0-16,0 0-6 15,0 0-7-15,0 0-12 16,-2 0-4-16,2 0-1 16,2 0 0-16,-2 0 4 15,0 0 2-15,1 0 5 16,-3 4 5-16,2 27 6 16,-4 49 2-16,-2-34 1 15,8-2-1-15,-5 13-3 0,1 6-2 16,2 10 1-16,-4 6 2 15,4-3 4-15,-2-1 2 16,4-3 1-16,0-1 3 16,0 0 2-16,6 2 0 15,-2-22 1-15,0 1 0 16,2-2 0-16,-3 3 0 16,-1-7 0-16,6 2 0 15,-4-19 0-15,2-5 1 0,-5-8-12 16,1-3-28-1,2-1-141-15,8 1 123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0:49:25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1673 6192 64 0,'-18'8'36'0,"3"0"-6"16,6 3-15-16,-7 2-5 16,7 3 6-16,-3-3 16 15,-1-5 5-15,5 1-5 16,4 5-7-16,-3-3-14 15,1-7-3-15,0 2 23 16,4-2 17-16,0-6 16 16,1 2 2-16,1 0-24 15,-2 0-18-15,2 0-24 16,0 0-8-16,0 0-8 16,0 0 1-16,0 0 4 0,0 0 3 15,0 0 6-15,0 0 0 16,0 0 1-16,0 0 1 15,0 0 0-15,15 2 1 16,4 0 1-16,4-2 1 16,54-16 2-16,-49-7 0 15,5-4 1-15,5 3 0 16,0-1-2-16,-3-10 0 0,-3 3-1 16,6-6 0-16,1-6-1 15,1 0 0-15,-4-6-1 16,-5 4 0-16,-3 4 0 15,-1 7-1-15,-2 13 0 16,-6-1 0-16,-5 11 1 16,-5 6 0-16,-7-1 3 15,-2 5 2-15,0 2 11 16,0-2 5-16,0 2 8 16,0 0 1-16,0 0-7 15,0 0-5-15,-2 0-10 16,2 0-4-16,0 0-5 15,0 0-1-15,0 0-1 16,0 0 0-16,0 0 1 16,0 0 0-16,0 0 1 15,0 2-1-15,2 11 1 16,6 6-1-16,-3 2 1 0,20 52 0 16,-13-39 1-1,-1 1 0-15,3 1-1 0,3-1 1 16,-4 7 0-16,-1-4 0 15,-5-7 0-15,1 3-1 16,0-13 1-16,1 4 0 16,-1-6 0-16,-2 6 0 15,-4 0 1-15,1 0 1 16,-1-1 1-16,-2 1 0 16,0 8-1-16,-5-3 0 0,1 7-3 15,0 9 1-15,-2-10-1 16,4 6 0-16,2-7 0 15,0-5 1-15,-5 6 1 16,-1-1-1-16,2-4 0 16,0 3 1-16,-2-7-1 15,-1-2 1-15,-1-2-1 16,-3-2 1-16,1-4-2 16,-3-4-6-16,7-1-37 15,-2 5-30-15,8-6 43 16</inkml:trace>
  <inkml:trace contextRef="#ctx0" brushRef="#br0" timeOffset="836.448">1680 7017 657 0,'-5'-12'256'15,"-7"3"-163"-15,12 5-148 16,2 0-38-16,-2 4-11 16,0 0 5-16,4 0 56 15,15 2 32-15,0-2 8 0,44 0 2 16,-51-2 1-16,1 0 3 16,-9 2 4-16,4 2 1 15,-3 0-2-15,-5-2-1 16,0 0-5-16,0 0 0 15,0 0 0-15,2 0-1 16,21 2 0-16,2 2 1 16,50 17 0-16,-49-8 0 15,7 2 0-15,-2-5 0 16,5-1 0-16,-2-3 0 16,-5-2 0-16,2 2 1 0,-12-6 3 15,6 2 4-15,-2-2 9 16,-1 0 3-16,-4 3 0 15,5-1-3-15,1 0-10 16,3 4-2-16,-2-2-3 16,2 2-1-16,2-3 0 15,-3 5-1-15,3 0 1 16,-2-3-1-16,9 5 1 16,-3-4 0-16,3 3 0 15,-9 5 0-15,3-7 0 16,-3 1-1-16,-2 0 2 15,0-5 0-15,-8 1-1 16,0-4 1-16,-7 0 0 16,3 4 0-16,-9-4 0 15,6 4 0-15,-1 2 0 16,-9-6-2-16,4 0 0 0</inkml:trace>
  <inkml:trace contextRef="#ctx0" brushRef="#br0" timeOffset="1613.519">5354 6711 497 0,'0'0'95'16,"0"-12"-271"-16,10-7 108 15</inkml:trace>
  <inkml:trace contextRef="#ctx0" brushRef="#br0" timeOffset="2348.726">5412 6603 347 0,'44'-53'213'0,"-44"45"-32"16,0-1-56-16,-2 1-81 15,2-1-26-15,6-5-18 16,-1 1-3-16,7-3-2 16,-1-5 1-16,7-5-1 15,4-1 2-15,3-6 0 16,2 8 0-16,-2 3-1 15,6-3 0-15,-1 9-2 16,3 1-3-16,-3 7-5 16,-5 6-1-16,0 2-4 15,-12 0 2-15,1 0 3 16,-5 2 3-16,-1 6 4 16,-2-2 2-16,1 5 3 15,1 1 1-15,-2 9 1 16,-2-4 3-16,-4 6 1 15,-2 4 1-15,-6 5 1 16,4 1-1-16,-7 11 0 16,-5-6 1-16,-3 2 0 0,-4 0-1 15,-5 4-1-15,3 4 0 16,-6 6-2-16,-1-3 0 16,1 1 1-16,-1-4 0 15,-1-6 0-15,1 2 1 16,-5-4 4-16,1-4 3 15,3 5 2-15,1-5 3 16,3-4 1-16,-1-7-1 0,1-2 2 16,4-4 1-16,-4-5 6 15,4-1 4-15,6-7 3 16,2-2 0-16,9-4 0 16,5 0 0-16,-7-4 4 15,8 0 2-15,0 2-1 16,0 0-2-16,-1 2-11 15,1-2-4-15,2 0-10 16,-2 0-6-16,0-1-9 16,0 1-6-16,0 2-7 15,-2-2-2-15,4 0 2 16,0 0 3-16,0-2 5 16,23-2 3-16,23-5 3 15,53-14 1-15,-43 15 1 16,-4-1 0-16,9 7 0 15,2 2 0-15,11 2 0 16,1 2-1-16,5 6 2 0,-1-2-1 16,-12 5 1-16,-4 4 1 15,-8 4 0-15,-9-1-2 16,15 3-129-16,3-4 98 16</inkml:trace>
  <inkml:trace contextRef="#ctx0" brushRef="#br0" timeOffset="3112.738">7669 6493 573 0,'38'68'144'15</inkml:trace>
  <inkml:trace contextRef="#ctx0" brushRef="#br0" timeOffset="3867.865">7770 6567 285 0,'50'12'228'0,"-50"-12"10"15,4 0-69-15,-1 2-120 16,-3-2-34-16,0 0-23 16,0 0-1-16,0 0 2 15,0 0 1-15,12-2 3 16,22 2 0-16,54-4 2 15,-46 2 1-15,-1-2 0 16,-3 4-1-16,0-2 1 16,-2 2-1-16,-11 0 0 15,8 0 1-15,-16 0 0 16,4 2-1-16,-2 6 0 16,-2-6 0-16,-11 0 0 15,-6 3 1-15,6-3 2 16,-6-2 1-16,0 0 4 0,0 0 2 15,0 0 7-15,-4 0 4 16,2 0 0-16,-2 12-1 16,-11 16-3-16,-33 58-1 15,14-47 0-15,-8-7 0 16,-8-3 0-16,-7-2 0 16,7-10 24-16,8 4 11 15,5-13 10-15,13-3-2 16,6-5-26-16,7 0-10 0,1 0-4 15,3-4 4-15,-1 4 2 16,2-5-2-16,6 5-20 16,0 0-18-16,0-2-37 15,0 0-10-15,0 2-6 16,0 0 6-16,0 0 23 16,0 0 11-16,0 0 14 15,0 0 5-15,0 0 7 16,19 4 0-16,6 5 2 15,46 22 0-15,-46-14 0 16,0 4 1-16,0-2 0 16,-1 4-1-16,1 2-6 15,-2 2-6-15,-4-2-5 16,-3-4 0-16,-12-10 11 16,-4-7 12-16,1-4 31 15,-1 0 15-15,0 0 17 16,0 0 1-16,0 0-14 0,-1 0-15 15,1 0-24-15,-20 0-7 16,-33 0-7-16,-64 10-1 16,44-7 17-16,3 1 0 15,-1 6 0-15,10-8-3 16,13 5-33-16,2-1-32 16,17 4-118-16,3 3-111 15,1 10 169-15</inkml:trace>
  <inkml:trace contextRef="#ctx0" brushRef="#br0" timeOffset="4582.278">9853 6424 926 0,'0'0'197'0,"2"0"-403"16,2 2-16-16,-4-2 54 16,0 0 69-16,0 0 78 15,0 0 29-15,7 9 24 16,3 8 13-16,-4-5 23 16,1 1 8-16,26 41-4 15,-35-48-11-15,0 1-18 16,-2-1 5-16,4-6 3 15,0 0-3-15,0 0-17 16,0 0-19-16,0 0-16 16,0 0-2-16,0 0-1 15,4 13-2-15,4 3 0 16,-1 3 0-16,75 44 2 16,-40-36 2-16,18-12 2 15,3-2 1-15,15-3 1 16,-3-16 0-16,1 6 1 0,-5-2 1 15,-15 2 1-15,-3 8-1 16,-15-6-1-16,-7-2-4 16,-4 0-45-16,-2-4-34 15,-8-6-111-15,4 7 116 16</inkml:trace>
  <inkml:trace contextRef="#ctx0" brushRef="#br0" timeOffset="4981.619">10872 5787 1300 0,'-2'0'332'0,"0"0"-517"16,1 0-8-16,-1 0 51 15,-4 38 62-15,-61 84 66 16,42-41 11-16,-2 5 4 0,1 0 0 16,-3 11-1-16,0-1 4 15,-5-4 12-15,-12-10 2 16,4-7 11-16,-8-1 8 15,4 9-1-15,-2-3-3 16,-9 21-11-16,1 18-13 16,-1 11-8-16,4 8-1 15,3-1 0-15,4-12-4 16,13 3-33-16,-3 8-50 0,11-12 56 16</inkml:trace>
  <inkml:trace contextRef="#ctx0" brushRef="#br0" timeOffset="9767.515">13999 10520 216 0,'0'0'100'0,"-2"0"-38"0,1 0-38 16,-1 0-74-16,0 0 38 15</inkml:trace>
  <inkml:trace contextRef="#ctx0" brushRef="#br0" timeOffset="10454.466">13917 10484 224 0,'-4'0'111'0,"2"0"-40"16,2 0-30-16,-2 0-33 15,2 0-7-15,0 0-3 16,0 0 1-16,0 0 2 16,-1 0 4-16,-1 0 4 15,0 0 1-15,-2 12 0 16,4-5-1-16,-2-1-5 0,2 4-2 16,0-1 1-16,0 3 1 15,0-1 4-15,0-1 3 16,0 3 0-16,0 4-1 15,0 0-4-15,11 54-2 16,-12-52-3-16,2 4 0 16,-4-2-1-16,1-3 1 15,4 5-1-15,3-1 1 0,1 1-1 16,-6 2 1-16,2 4-1 16,-2-4 0-16,-6 2 0 15,14 9 1-15,-8-7-1 16,4 5 1-16,1-1 0 15,-5-9 0-15,-3 3 1 16,-1 0 3-16,-2 0 12 16,0 5 4-16,-5-1 2 15,-2 3-1-15,1 1-10 16,6-1-4-16,1 3-2 16,3-3-1-16,-4-5-2 15,-11-1-1-15,17-9 0 16,-2 2 0-16,2-5-1 15,2-3 1-15,-6-3-2 16,0 3 0-16,2-5-1 16,2 5-4-16,0 2-46 15,6 1-92-15,5 9 95 16</inkml:trace>
  <inkml:trace contextRef="#ctx0" brushRef="#br0" timeOffset="12414.02">16226 10805 315 0,'5'-15'103'0,"9"-2"-108"0,-1-2-2 15,4-2-7-15,-3-2-2 16,3 2-8-16,0 2-2 16,-2-2-4-16,-1 5 1 15,-14 5 9-15,2-1 6 16,-4 10 14-16,2-1 6 15,0 1 28-15,0 2 12 16,0-4 26-16,0 4 11 0,0 0 2 16,0 0-1-16,0-2-6 15,0 0-8-15,0 2-20 16,0 0-11-16,0 0-17 16,0 0-7-16,0 0-6 15,0 0 0-15,0 0 16 16,0 0 14-16,0 0 23 15,0 0 5-15,0 0-11 16,-2 0-12-16,0 0-20 16,0 0-5-16,0 0-3 15,-2 0 3-15,2 0 4 16,2 0 2-16,-1 0 1 16,-1 0-1-16,0 0-4 15,-2 0-3-15,2 0-5 16,2 0-2-16,-2 0-7 15,0 0 0-15,0 0-1 16,0 0-1-16,-1 0 0 0,1 0-2 16,-31 8 0-16,-49 11 0 15,30-8 0 1,1 8 1-16,-5-7-1 0,-1-4 0 16,5 3 0-16,2-5 0 15,6 0-5-15,6-3 0 16,7 3 0-16,7-2 1 15,6-4-12-15,3 8-7 16,2-7-4-16,3 3-1 16,3 2 17-16,-3-2 7 0,2-2 6 15,8-2 2-15,-2 0-1 16,0 0-1-16,1 0-11 16,1 0-10-16,0 0-13 15,0 0 0-15,0-2 8 16,30-19 10-16,75-40 10 15,-42 26 1-15,14 3 0 16,3 3 0-16,-9 4-1 16,-8 6-3-16,-9 8-3 15,-16 3 0-15,-5 4-1 16,1 4 1-16,-7 6 2 16,-1-2 1-16,-8 5-1 15,7 3 0-15,-8-1 0 16,0 3 1-16,-2 1 0 15,-1 0 2-15,-5 8 0 16,1 0 1-16,-4 6 0 0,-6 1 1 16,0 5 2-16,-2 5 1 15,-8 2 0-15,2 8 2 16,-15 3 0-16,1 5 2 16,-17-5-1-16,1 1 1 15,-8 3-1-15,2 2-1 16,-4 8-1-16,-9 8-1 15,1-10 1-15,-9-2 0 16,4-13 1-16,-2-2 0 16,-2-12 3-16,4-5 0 0,4-7 1 15,5 5-1-15,2-12 0 16,8 2 1-16,4-11 8 16,3-8 4-16,16 2 4 15,4 2 0-15,5-8-6 16,10 8-5-16,-2-4-7 15,2-4-10-15,0 2-18 16,-1 0-6-16,1 2-2 16,0-2 6-16,11-5 14 15,35-11 7-15,61-39 4 16,-34 28 0-16,11 4 0 16,-2 4-2-16,4 14 1 15,-4 5-1-15,-5 6 1 16,-1 9 0-16,-11 4-9 15,-1 4-13-15,-3 4-78 0,-2-2 70 16</inkml:trace>
  <inkml:trace contextRef="#ctx0" brushRef="#br0" timeOffset="13543.454">17662 10746 251 0,'23'-13'65'16,"17"-10"-103"-16,0 4 18 0,-3-2 18 15,-7 9 0-15,-11 1 5 16,-5 5 10-16,5-2 24 16,-8-1 10-16,5 9 11 15,-1-4-4-15,-7 4-16 16,3 0-5-16,-5 0-4 16,-4 0-4-16,-2 0-5 15,0 0-5-15,0 0-10 16,0 0-1-16,7 13 1 15,7 14 0-15,24 53 3 16,-28-53 3-16,-5 11 4 16,1 1 2-16,-6 1 2 15,2 10-1-15,-4-14-2 16,-4 0-2-16,1-7 4 16,-9-2 6-16,-5-2 10 15,2-1 6-15,-10-2 0 0,-2-1-6 16,1 7-13-16,-13-5-6 15,-6 6-8-15,-5-8-1 16,2-6 5-16,4-3 1 16,20-8 0-16,3 3-1 15,17-11-4-15,-2 1 0 16,8 1 0-16,0 2-7 16,0-2-29-16,0 2-16 15,0 0-8-15,0 0 4 0,0 0 27 16,0 0 12-16,19 0 7 15,20 0 1-15,47 2 1 16,-46 0 0-16,2-4 0 16,-6 0 0-16,-7-6 1 15,2 8-1-15,-14 8 1 16,2-1-1-16,0 9-1 16,6-1 1-16,0 2-2 15,0 8-1-15,0 0-5 16,-3-2-2-16,-6 0-5 15,-3-2 1-15,-1-4 5 16,-7-4 4-16,-3-5 7 16,0 4 4-16,-2-7 0 15,0 5-1-15,-4 1-2 16,-1-5-2-16,-3 11-6 16,-9-5-4-16,-8 5-6 15,-8 8-8-15,-16 5-8 0,-9 16-4 16,-5 4-7-16,-10-4 5 15,-3-8 13-15,7-9 1 16,8-16 20-16</inkml:trace>
  <inkml:trace contextRef="#ctx0" brushRef="#br0" timeOffset="14394.204">18911 10983 680 0,'-8'0'180'0,"4"-2"-200"15,3-1-91-15,1 3 8 16,0 0 69-16,0 0 28 0,0 0 13 16,0 0 4-1,0 0 9-15,0 0 8 0,-4 0 13 16,2 0 3-16,2-4-5 15,0 2-6-15,0 2-16 16,0 0-6-16,0 0-3 16,0 0-2-16,0 0-3 15,0 0-3-15,0 0 0 16,0 0 1-16,0 0-1 16,0 0 2-16,0 0-1 15,0 0 1-15,0 0 8 16,0 0 6-16,0 0 9 15,0 11 3-15,2-1-2 16,2 3-6-16,-3 3-10 16,-1-5-4-16,0 10-5 15,4 46-1-15,-2-42 0 16,-2 0 0-16,6-2-1 0,0-6 1 16,1 4-1-1,9-8 1-15,10 3 1 0,9-7 1 16,15 1 2-16,5-6 0 15,20-4 0-15,-3-6 0 16,5-11 0-16,-6-1-1 16,-8-6 0-16,2 1 0 15,-4 0-2-15,-4 5-1 16,-3 7-9-16,-1-2-12 16,-3 1-26-16,0 1-9 0,-6-7-21 15,-2-1 0-15,-10-6-6 16,1 1-20-16,-12-1 72 15</inkml:trace>
  <inkml:trace contextRef="#ctx0" brushRef="#br0" timeOffset="14757.537">19544 10385 881 0,'-19'-2'270'0,"9"2"-317"0,1 7-25 16,9 11 13-16,-2 7 22 15,-12 20 37-15,16 7 2 16,-2 13 2-16,0 8 2 15,21 3 0-15,-11 3 0 16,9 7-1-16,0 0-2 16,-7 6-1-16,1 3 0 15,-7 1 1-15,1-2 0 16,-1-5 0-16,-2-4-1 0,-2-11-2 16,2 10 0-16,-4-1-216 15,2 16 162-15</inkml:trace>
  <inkml:trace contextRef="#ctx0" brushRef="#br0" timeOffset="30542.686">12898 14508 517 0,'-4'-21'172'0,"-10"-4"-180"15,-5-1-23-15,14-11-54 16,-5-1-4-16,0 2 14 15,-1-3 15-15,-4 5-14 16,-1 1 58-16</inkml:trace>
  <inkml:trace contextRef="#ctx0" brushRef="#br0" timeOffset="31431.562">12374 12160 259 0,'-6'-14'106'0,"0"3"-27"16,4-1-96-16</inkml:trace>
  <inkml:trace contextRef="#ctx0" brushRef="#br0" timeOffset="32527.685">12358 12085 56 0,'0'-2'34'0,"0"0"-7"16,0 0-11-16,0-2-18 15,0 3-3-15,0-1 1 16,0 2 2-16,0-2 14 16,0 0 9-16,0 0 12 15,0-2 4-15,0 2 0 16,0 2 1-16,0-2-6 15,0 0-4-15,0 2-12 16,0 0-6-16,0 0-7 16,-2 0 0-16,1 6-2 15,-1 17 0-15,-4 4-1 16,-4 57-1-16,10-52 0 16,0-1 1-16,10 5 0 15,-12-7 0-15,4 7 1 0,-2 1 1 16,-2 1 1-16,10 2 3 15,-12-5 13 1,8-1 4-16,-4-5 0 0,-4 1-2 16,10 1-11-16,-12 1-2 15,6 3 6-15,0 9 3 16,0 9 0-16,-4 9 0 16,0-1-8-16,4-2-1 15,-6 2-1-15,14 2-1 16,-8 4 9-16,0 6 3 15,2-10 2-15,-6-9 0 0,6-5-9 16,0 1-3-16,-2 11-2 16,2 2-1-16,-4 10 3 15,-8-4 3-15,8 4 5 16,-7 1 1-16,9 9-4 16,6-1-5-16,-4-8-7 15,3-1 0-15,5-8 0 16,-2-6 1-16,-3-7-1 15,5-4 1-15,-3-12 0 16,-5-3 0-16,4-5 1 16,0 1-1-16,2 4-1 15,-1-1 1-15,-5 6 0 16,2-1 0-16,2-3 1 16,-1-5 0-16,3-2 0 15,-4 1 1-15,-8-11 2 16,-2 4 6-16,4 1 9 15,-1-1 1-15,1 13-1 0,-8-5-6 16,1 7-9-16,-3-3-1 16,4-3 1-16,-3-5-1 15,5 0 2-15,2-8 1 16,2 0 0-16,4 0 0 16,-11-5-2-16,7 3-2 15,0-3-3-15,-2-3 0 0,10 3-1 16,2-1-1-1,3 1 1-15,2-1 1 0,-1 5 3 16,-1-7 1-16,-1-1 1 16,11 3 0-16,6-3-1 15,3-1-1-15,9 1-1 16,3-4-1-16,7 4 0 16,3-5-1-16,5 5 0 15,1 4-1-15,3-7 1 16,-9 7-1-16,-3-6 1 15,1-1 0-15,-19-1-1 16,1 6 1-16,1 3-1 16,-5-1 1-16,3 1-1 15,-2-2 1-15,-6-7-1 16,-4 6 1-16,0-3 1 16,-6-3 0-16,-3 4 1 15,-3-4-1-15,1 0-1 16,2 1-1-16,1 3-80 0,8 1-125 15,20 5 134 1</inkml:trace>
  <inkml:trace contextRef="#ctx0" brushRef="#br0" timeOffset="35664.743">14062 14761 609 0,'0'-61'208'0,"-7"49"-197"15,1 6-7-15,0 4 0 16,1-3-3-16,5 5-1 15,-2 0 0-15,0 0 0 16,0-2 4-16,0 0 14 16,-2 2 11-16,2 0 9 15,2 0 0-15,-2 0-8 16,0 0-7-16,0-2-6 0,1 2-1 16,-3 0-6-16,4 0-5 15,0 0-5-15,0 0-2 16,0 0-3-16,-2 0-2 15,2 0-3-15,0 0-4 16,0 0-3-16,0 0-1 16,0 0 3-16,-2 0 3 15,2 0 7-15,-2 0 3 16,0 0 2-16,2 0 1 0,0 6 1 16,-4 7 1-16,2 10-1 15,0-2 0-15,-13 61-1 16,7-47-1-16,7 5 0 15,-5 2 1-15,-9-8-1 16,11 8 1-16,-14 1 0 16,5 6 0-16,7 3-1 15,-9-2 0-15,2-6 0 16,5-2 0-16,0 2 0 16,3 3 0-16,5 7 0 15,-4 7 0-15,-4-7 1 16,2-6 0-16,-3 1 4 15,-3-9 4-15,1 14 0 16,-1-2 0-16,1 7-5 16,-2-2-3-16,7-11 0 15,-8 0 0-15,9-15 3 16,-3-6 11-16,2-8 12 16,4-4 5-16,-1 1 4 0,1-3-8 15,2-1-12-15,0-3-5 16,0-1-6-16,0-6-3 15,0 0-2-15,0 0-1 16,0 0-3-16,0 0 0 16,0 0-1-16,0 0 0 15,3 6 0-15,19 7 1 16,22-1 2-16,55 47 0 16,-40-50 0-16,6-3 1 0,2-4 0 15,4 0-1-15,6-2 2 16,10-2 0-16,9 0 1 15,-2-2 0-15,0 4 0 16,-6-2 0-16,-4 2 0 16,0 0-1-16,8-5 1 15,3 3 0-15,5-10 0 16,9 1 0-16,-8-12 0 16,-1 4 0-16,-12-6 0 15,-10 0 1-15,4 4-1 16,-3 4 0-16,1 7 0 15,2-1 0-15,-3 9-1 16,5-2 0-16,-8 0 1 16,-7 2 0-16,-8 2-1 15,-1 0 1-15,-1 2-1 16,2 4 0-16,2-2 1 16,-2-4 0-16,-1 7-1 0,-3-1 1 15,2 6 0-15,-5-1-1 16,-4 4 1-16,-1 3 0 15,-10-3-1-15,3 2 1 16,-2-2-1-16,2 1 1 16,4 1 0-16,2-4 0 15,3-3-1-15,3-1 0 0,7-3 1 16,2-2-1-16,0-4 1 16,-1 0 0-16,-5 0 0 15,-4 0 0-15,1-2 2 16,-4 0-1-16,-12-7 0 15,6 7-1-15,-8-10 0 16,3 10 0-16,1-7 1 16,-2 3 0-16,0 0 1 15,0 3-1-15,1-9 1 16,-1 8-2-16,2-5 0 16,2 3 0-16,-5 6-1 15,-5-4 1-15,1 4 0 16,-3-2-1-16,5 2 1 15,-1 2-1-15,-3 6 1 16,1-3 0-16,-1 5 0 16,-3 0-1-16,-5-7 1 15,8 9-1-15,-12 1 0 0,10-1 0 16,-4 7 0-16,0-4 0 16,5 0 0-16,-3 1 0 15,-2 3 1-15,2-4-1 16,-4-1 1-16,1-1 0 15,-10-3 0-15,5-7 0 16,-8 7-1-16,3-8 1 16,3 9-1-16,2-3-1 15,2 0 1-15,8-1 0 16,-4 1 0-16,0-2 0 0,-4-3 0 16,2 7 0-1,-8-10 2-15,2 2 1 0,-9 0 2 16,-1-2 1-16,-3 0 7 15,-4 0 5-15,0 0 1 16,0 0 1-16,0 0-5 16,0 0-4-16,0 0 8 15,0 0 11-15,0 0 14 16,0 0 8-16,0-2-1 16,-2 0-10-16,0 2-18 15,0-2-10-15,1 0-10 16,-3 0-2-16,0-11-1 15,-6-6-1-15,6-6 0 16,-17-46 0-16,21 44-1 16,-3 1 0-16,3-11-3 15,0 1-6-15,3-4-13 0,5-4-10 16,2 0-14-16,1-6-5 16,4-9 0-16,3-4 4 15,1 0 10-15,-6 1 8 16,1 22 14-16,-5 4 7 15,-3 11 8-15,-4 6 2 16,4 2 1-16,-3 1 0 16,-1 3-1-16,8 3-1 0,-8-1-3 15,2 1-1-15,1-1 1 16,-1 3 1-16,-2-1 2 16,-2 5 1-16,0 2 1 15,0 0 0-15,0 0 0 16,0-2 0-16,0 2-1 15,0 2 0-15,0-2 0 16,0 1-1-16,0-1-2 16,0-2 0-16,0 2-1 15,0 0-1-15,0 2 0 16,0-2-1-16,0-2-4 16,4-2-3-16,-2 1-1 15,-2-1 1-15,0 4-27 16,0 2-27-16,4-4-55 15,-4 2-27-15,0-1-34 16,0 1-6-16,0 2 125 16</inkml:trace>
  <inkml:trace contextRef="#ctx0" brushRef="#br0" timeOffset="37117.862">19347 15906 668 0,'44'65'197'0,"-50"-72"-238"15,-1 1-40-15,1 0 13 16,0 4 31-16,6 2 28 16,-2-2 0-16,0 1-2 15,0-1 0-15,-1-2 9 16,1 2 4-16,2 0 5 0,-2 2-2 15,0-2-4-15,0 0-2 16,0 0-2-16,-2-2 3 16,2 2 7-16,2 2 2 15,-2-1-2-15,0-1-1 16,0 0-5-16,1-2-2 16,-3 0-2-16,2-11 1 15,2-6 0-15,2 2 1 16,23-54 1-16,-8 40 1 0,0 5 6 15,0-7 2-15,0 9 4 16,-3-3 2-16,3-2 6 16,-9 4 3-16,-3-3 3 15,1-1-2-15,-4 1-8 16,2 3-3-16,-4-4-7 16,6 1-3-16,1-3-3 15,3 3-1-15,1 5 0 16,-5 2 0-16,0 2 1 15,-2 2 2-15,-4-1 5 16,2 7 4-16,1 2 2 16,-3 7-2-16,0 4-12 15,-3-2-11-15,3 2-18 16,-2 0-6-16,2 0 1 16,0 0 0-16,0 0-39 15,0 0-65-15,0 0 89 16</inkml:trace>
  <inkml:trace contextRef="#ctx0" brushRef="#br0" timeOffset="38453.281">19510 15390 150 0,'-4'78'88'0,"2"-81"-19"16,2 3-28-16,0 0-45 16,0 0-10-16,0 0-2 15,0 0 4-15,0 0 22 16,0 0 18-16,-2 0 38 16,0 0 11-16,0 0-3 15,-2 0-13-15,4 0-38 16,-2 0-11-16,2-2-8 15,-2 2 0-15,0-2 11 16,1-8 9-16,-1-13 31 16,-2 6 15-16,-4-56 31 15,2 60 4-15,3 1-9 16,-7 5-8-16,4 1-23 16,-3 0-7-16,1 1 0 15,6 1-3-15,0 2-14 16,0 0-10-16,0-2-20 0,1 2-8 15,-3 2-4-15,4 0-3 16,-2 0-3-16,-8 0-4 16,-11 10-1-16,-7 5 1 15,-45 56 1-15,42-27 3 16,12 15 3-16,2-7 1 16,4-3-2-16,9 1-1 15,2-4-2-15,2 2-2 16,6 4-1-16,-5 1 0 0,11-1-1 15,-3-4 1-15,-5-10 1 16,8-13-1-16,-1-12-3 16,-1-1 0-16,-6-12 2 15,-2 1 4-15,-2-1 8 16,0 0 4-16,0 0 8 16,0 0 3-16,0-1 2 15,0-1-3-15,0 0-7 16,0-2-4-16,7-13-6 15,5-20-1-15,11-51-2 16,-18 46-1-16,-3-6-1 16,-4 1-1-16,2-3-6 15,0-4-4-15,0-7-5 16,0-12 0-16,0-1 4 16,0 9 4-16,6 4 8 15,2 5 0-15,3 12 3 16,1-4-4-16,-10 2-15 0,9 3-9 15,-5 0-14-15,1 1-4 16,5 14 12-16,-2 9 7 16,1-3 19-16,0 1 6 15,-3 4 7-15,2-6 2 16,-5-2 0-16,-1 1 0 16,2-1-1-16,-2-2 0 15,7 6-1-15,-3-4 1 0,1 6 1 16,-3-2 1-16,0 0-1 15,-6 4 0-15,0-4 0 16,0 5 0-16,0 5 1 16,2 7 0-16,0-4-1 15,-6 6 1-15,2 2-2 16,2-2-1-16,0 1 1 16,0-1 2-16,0-2 7 15,-4 4 3-15,4 0 8 16,-2 0 1-16,2 0-1 15,-2 0-2-15,0 0-7 16,1 0-1-16,-1 0-3 16,-2 0-2-16,2 0-2 15,2 4-3-15,-4-1-5 16,0-1-1-16,0 0 0 16,4 0 1-16,-1 2 3 0,-1-4-1 15,0 0-6-15,-6 4-9 16,2-2-12-16,1-2-1 15,3-2 4-15,0 0 8 16,0 0 12-16,-8-19 2 16,1-13 1-16,-8-47 1 15,17 49 0-15,1 3 1 16,-1 0-1-16,2-1-1 16,-2 7 2-16,-2 2 0 15,4 11 4-15,0 1 6 0,-2 9-3 16,0 0-6-16,0 0-43 15,0 0-24-15,0 0-6 16,0 0 3-16,0 5 24 16,4 22 4-16,11 59-61 15,-9-48 67-15</inkml:trace>
  <inkml:trace contextRef="#ctx0" brushRef="#br0" timeOffset="43338.841">14877 15275 278 0,'-2'0'71'16,"2"-2"-101"-16,-2 0-26 15,0 0 12-15,1-1 27 16,-1 1 25-16,-2 0 21 16,2 2 12-16,2-2 25 0,-2 0 12 15,0 0 6-15,0-2-4 16,-2 2-25-16,2 2-13 15,2-2-15-15,-1 1-4 16,-1-1-2-16,0-2-3 16,0 2-10-16,-2 0-4 15,2 2-5-15,2-2-1 16,-2 0 1-16,0 0-1 16,0-2 1-16,-1 4 2 0,1 0 13 15,2 0 8-15,-4 29 11 16,-56 46 0-16,43-31-7 15,6 7-7 1,7 10-9-16,-6 3-5 0,3-5-2 16,-5 2-1-16,5-4-1 15,1 14 0-15,2 0 1 16,0-4-1-16,-2-4 0 16,3-6 1-16,-13-1-1 15,3-3 0-15,-6 1 1 16,5-14-1-16,11-13 1 15,-3-6 0-15,6-10 1 16,-2-3 0-16,0 0 0 16,0-6-2-16,0-2-4 15,2 0-19-15,0 0-84 16,0 0-88-16,0 0 117 16</inkml:trace>
  <inkml:trace contextRef="#ctx0" brushRef="#br0" timeOffset="44050.315">15619 15290 405 0,'0'0'139'0,"0"0"-123"16,0 0-20-16,0 0 1 0,0 0 1 15,0 0 2-15,0 0 2 16,0 0 3-16,0-1 2 15,0 1 18-15,0-2 13 16,0 2 14-16,0 0 3 16,0 0-5-16,0 0-6 15,0 0-12-15,0 0-5 0,0 0-13 16,0 0-5-16,-4 0-6 16,3 0-2-16,1 0 3 15,-2 0-1-15,-10 25 0 16,-18 59-2-16,24-42-1 15,4 2-2-15,-2 5 1 16,2-3 0-16,-9 0 0 16,3 0 0-16,10-4 0 15,-4-3 0-15,4 6 1 16,4-4 0-16,-12-5 0 16,6-7 1-16,0-8-1 15,8 4 0-15,-5-10-1 16,-6-2 0-16,1 1 0 15,2-5 0-15,0-7-21 16,2 2-28-16,-2-4-165 16,0 0 144-16</inkml:trace>
  <inkml:trace contextRef="#ctx0" brushRef="#br0" timeOffset="44730.297">16440 15218 542 0,'-2'2'160'16,"-4"-2"-131"-16,2 0-168 15,4 0 0-15,-2 0 54 0,2 0 39 16,-1 0 35-16,-1 0 4 16,-2 7 13-16,0 5 6 15,0-4 17-15,0-3 7 16,0 1-1-16,3-2-5 15,-3 5-18-15,0 5-6 16,-2-3 3-16,2 5 1 16,-3 8 5-16,-7 40 4 0,14-40 5 15,0 3 1-15,0 4 0 16,0 1-4-16,6 5-9 16,-6-1-4-16,2 0-4 15,2-1 0-15,-2-3-2 16,5 3-1-16,-3-1 1 15,-4 2-1-15,0-5 1 16,2 0 1-16,-4-7 0 16,2-4 0-16,0 3 1 15,-2-10-1-15,2-3-2 16,0-5-1-16,2-1-51 16,-2-4-106-16,0 0 104 15</inkml:trace>
  <inkml:trace contextRef="#ctx0" brushRef="#br0" timeOffset="45455.798">17126 15237 434 0,'-5'0'91'0,"-1"0"-185"16,8 0-40-16,-2 0 27 15,0 0 48-15,-2 0 59 16,2 0 2-16,-2 0 12 16,0 0 7-16,0 0 26 0,0 4 17 15,-2 2 15-15,3-3-2 16,1-1-10-16,-2 2-2 16,0 0 6-16,0-2 6 15,-4 7-12-15,2 3-17 16,0 1-32-16,-1 3-10 15,1 8-6-15,-8 47-1 16,3-38 0-16,-3 1 0 16,-1-1 1-16,5-3 0 0,5-1-1 15,3 3 1-15,5-5-1 16,1 4 0-16,-6-8 1 16,0 0 0-16,6 3 0 15,-6 7 0-15,-6-6 0 16,6 7 0-16,0-3 0 15,0 1 0-15,6-3 1 16,-4-2 0-16,-2-6-1 16,0-4 0-16,-6 2-25 15,4-5-31-15,2-1 36 16</inkml:trace>
  <inkml:trace contextRef="#ctx0" brushRef="#br0" timeOffset="46146.126">17691 15172 470 0,'-12'0'81'16,"5"4"-150"-16,1 5-32 16,2 5 23-16,-6-1 72 15,7-1 7-15,-5-1 0 16,4 2 1-16,2-1 3 15,-4-1 15-15,5-1 26 0,1-6 8 16,-2 0 7-16,0-4-8 16,0 0-17-16,0 0-6 15,-2 0-7-15,4 0-5 16,-2 0-10-16,0 0-2 16,-2 24-1-16,-1 7 1 15,-9 47 0-15,12-41 0 16,-5 3-3-16,3-2-1 15,0 2 0-15,-4-1-1 0,8 1 1 16,-1-2 1-16,-1 0 2 16,0 4 0-16,-4 2 2 15,6 8 1-15,-4-8 0 16,0 0 0-16,0-13-3 16,1-7-2-16,-1-1-2 15,-2 0-1-15,2-5-8 16,4 5-47-16,0-2 40 15</inkml:trace>
  <inkml:trace contextRef="#ctx0" brushRef="#br0" timeOffset="46762.81">18224 15283 581 0,'-11'2'175'0,"1"0"-191"16,3-2-19-16,-1 2 26 15,0 3 8-15,6-5 1 16,2 0-3-16,-2 0-1 16,1 0 0-16,-1 0 2 15,0 0 1-15,-8 19 1 16,3 4 1-16,-13 44 6 16,20-46 2-16,0 0 4 15,0 4-1-15,2 0-1 16,-4 0-2-16,2 0-4 0,0 5 0 15,0 9-4-15,0-3 0 16,0 4 0-16,-2 6-1 16,-1-8 1-16,6 8 0 15,-3-7 0-15,0-7-1 16,-3-1 1-16,3-3 0 16,-2-5-1-16,0 0-2 15,2-6-1-15,-4-1-20 16,0-1-92-16,4-5 81 0</inkml:trace>
  <inkml:trace contextRef="#ctx0" brushRef="#br0" timeOffset="47084.695">18804 15000 236 0,'-2'6'18'16,"-2"-1"-29"-16</inkml:trace>
  <inkml:trace contextRef="#ctx0" brushRef="#br0" timeOffset="47412.585">18775 15069 57 0,'-63'68'61'0,"50"-56"32"15,-3 1 6-15,12-1-10 16,-3 1-15-16,7-1-26 16,-6 1-10-16,-5-1-11 15,5-5-2-15,0 7 1 16,4-7-1-16,2 5 4 16,0 5 0-16,-2-9 1 15,2 3 2-15,-4 8 8 16,6-2 2-16,-5 8 0 15,-3 2-4-15,2 6-15 16,-4-3-6-16,5 14-5 16,3-2 2-16,0 2 6 15,1-2 4-15,-4-3 0 16,-9-1-3-16,3 8-7 16,-9 5-4-16,9 14-5 15,-1 6-1-15,4 8-4 16,-1-1 0-16,-7 8-34 0,5 2-51 15,5 0 56-15</inkml:trace>
  <inkml:trace contextRef="#ctx0" brushRef="#br0" timeOffset="51013.697">14068 15660 62 0,'0'0'33'0,"0"0"-12"16,0 0-15-16,0 0-7 15,0 0-1-15,0 0 9 16,-2 0 9-16,-2 0 5 15,4 0 1-15,-1 0-1 16,-1 0-6-16,-6 0-3 16,-5 2 6-16,-1-1 20 0,1-1 11 15,1 0 24-15,7 0 3 16,-3 0-10-16,-2 0-9 16,5 0-27-16,-3 0-12 15,6-1-13-15,0 1-4 16,0-2-5-16,0 0-2 15,-1 0-1-15,1-2 2 0,2 2 3 16,-2 2 2-16,0-2 9 16,0 0 6-16,0 0 23 15,-2-2 12-15,2 3 16 16,2-1 0-16,-2 0-19 16,0-2-12-16,0 0-24 15,-1 2-7-15,1 2-8 16,2-2-4-16,0 0-4 15,-2 0-1-15,0-1 2 16,2 1 3-16,0 0 3 16,0 2 2-16,9-4 0 15,11 2 1-15,4-2 1 16,57 8 0-16,-47 2 0 16,3-6 0-16,1 9 0 15,6-3 0-15,0 4-1 16,4-1 1-16,1 3 1 15,-5-7-1-15,2 11 0 0,4 1 0 16,-2 0 1 0,3 4 0-16,-12 2 0 0,-3-2 0 15,-13-2 1-15,-10-5 1 16,-1-5 2-16,-10-7 1 16,7 4 5-16,-7-2 0 15,-2-4-2-15,0 0-3 16,0 0-73-16,0 0 51 15</inkml:trace>
  <inkml:trace contextRef="#ctx0" brushRef="#br0" timeOffset="52347.75">14887 15497 268 0,'-4'-13'49'0,"6"-8"-113"15,6 2-3-15,5-6 29 16,-2 0 19-16,-1 8 15 0,1-1 1 15,-3 5 13-15,2 0 13 16,-5-1 29-16,1 7 10 16,-2-5 2-16,-2-1-9 15,-2-12-18-15,0-6-5 16,0-1 4-16,-4-8 1 16,4 5-3-16,-2-1-4 15,2-2-11-15,0 9-6 16,6-6-7-16,-4 7-5 0,9 1-2 15,1-4 0-15,-1 8-1 16,1 4 1-16,-3 10 0 16,-1-3 1-16,0 8 1 15,-3 4 5-15,-1 0 21 16,-4-2 16-16,-4 2 22 16,4-3 3-16,0 1-13 15,0 0-14-15,0 2-23 16,0 0-7-16,0 0-9 15,0 0-2-15,0 0-4 16,-2 0-1-16,2 0 1 16,0 0-1-16,0 0 2 15,0 0 0-15,0 0 0 16,0 0 0-16,8 2-1 16,0 5 1-16,11-3 1 15,-4 2 1-15,4 0 0 16,46 9 1-16,-51-17 0 0,3 2 0 15,-6 0 0-15,8 0 0 16,1 0 0-16,-3 0 0 16,2 0 0-16,2 2-1 15,4-2 0-15,0 4 0 16,0-8 0-16,-6 2 0 16,-2 0-1-16,0 2 0 15,-13-4-1-15,13 4-1 16,-11 0-1-16,11 2 0 0,-9 4-1 15,-8-2 1-15,7 0 0 16,-7-4 0-16,0 0 0 16,0 0 0-16,0 0-1 15,4 3 2-15,2 9 0 16,2 1 0-16,-3 5 2 16,3-1 0-16,26 50 2 15,-34-50 0-15,2 0 0 16,-2 2 1-16,2 0-1 15,6 8 1-15,-8 4-1 16,-8-1 1-16,4 11-1 16,-5-5-1-16,9 0-5 15,-6 1-12-15,12 1-56 16,-6 6-69-16,9 2 89 16</inkml:trace>
  <inkml:trace contextRef="#ctx0" brushRef="#br0" timeOffset="54917.494">15560 15212 205 0,'-10'48'64'0,"12"-50"-55"16,-2-4-23-16,12 4 3 0,-12 2 10 15,0-2 2-15,0 1 6 16,0-1 16-16,0-2 40 16,0 2 16-16,0 0 11 15,0 2-13-15,0-2-40 16,0 0-15-16,0-19-17 15,0 4-2-15,4-4-1 16,3-52-1-16,-5 58 0 16,6-8 0-16,-8 4-1 15,4 0 0-15,3-8 0 16,3 0-1-16,-1-7 0 16,7-5-1-16,-3 1-2 15,2-8-4-15,1-5-6 16,-1-5-1-16,0-3 0 15,1 3 2-15,-3 9 6 16,-1-1 2-16,-1 0 4 16,-3 8 1-16,1-4 0 15,-7 6 0-15,4 9 0 16,-6 0 0-16,4 8-1 0,0 6-6 16,5 3-20-16,-1-1-10 15,-1 3-14-15,3 5 2 16,-2-5 18-16,-1 4 10 15,-7 3 16-15,4 3 4 16,-8 0 3-16,4 0 1 16,0 0 0-16,0 0 0 15,0 0-2-15,0-2 1 0,0 2-1 16,12 0-1-16,9 2 0 16,-4-2 0-16,54 9 0 15,-48-9 0-15,3 2 0 16,3 2 0-16,4 0 0 15,3 3 0-15,0 1 1 16,-3-8-1-16,-6 4 0 16,-2-10 0-16,7 2 1 15,-5 4-1-15,-2-2 0 16,-2 2 1-16,-6-2-1 16,10 0 1-16,3 1-1 15,1-5 0-15,-1 6 0 16,-3 0 0-16,-4 4 1 15,-6-1 0-15,-5 3 0 16,-3-2 1-16,-7 0 11 16,2-2 6-16,-4-2 8 0,0 0 4 15,0 0 5-15,0 0 3 16,0 0 5-16,0 0 3 16,0 0-1-16,-2 0-5 15,0 0-9-15,0 2-7 16,-3 26-12-16,-9 49-3 15,7-47-4-15,-5 3 0 16,1-2-2-16,-1 3 0 16,1-5-1-16,-6 1-1 0,1-1 0 15,3-2-1-15,-1 13-1 16,7-2 0-16,-1 6 0 16,-1-2 0-16,-5-7 0 15,5 3 0-15,5-2 0 16,-2 1 0-16,0-3 0 15,6-3 0-15,-5-6 1 16,1-1-1-16,0-3 1 16,-2 2 0-16,2-3 1 15,1 1-1-15,-1 3 1 16,0-1 0-16,0 6 5 16,-5-2 0-16,3-2 2 15,2-4-1-15,0 0-5 16,0-2-1-16,2-4-2 15,-3-1-2-15,5-3-53 16,5 10-85-16,13 4 92 16</inkml:trace>
  <inkml:trace contextRef="#ctx0" brushRef="#br0" timeOffset="56114.557">16426 15572 172 0,'-49'47'76'0,"49"-50"-27"15,0-1-16-15,0 0 5 0,-2 2 9 16,0-2 0-16,0 2-14 16,0 2 6-16,2-2 25 15,0 1 12-15,0-7 11 16,0 4-10-16,0 0-35 16,0-2-17-16,0 5-21 15,0-7-4-15,0 4-4 16,0-5-3-16,4-3 0 15,0 4-1-15,17-1 1 16,2-5 1-16,47-43 1 16,-45 49 2-16,0 1 2 15,0 1 1-15,-2-2 1 16,2 3 0-16,-2-1 2 16,0 2 1-16,0-2 0 15,-2 4 1-15,0 2-3 16,-6 0 0-16,-2 0-1 15,-1 2-1-15,-1 2 1 16,-1-2-1-16,-4 2 2 0,-2-4 0 16,-4 0 5-16,0 0 7 15,0 0 17-15,0 0 7 16,0 0 5-16,0 0-3 16,0 0-14-16,0 0-5 15,-4 0-8-15,2 0-3 16,2 0-4-16,-2 0-1 15,0 0-4-15,0 0-1 16,0 0 0-16,-2 11 0 0,2-7 1 16,2 2 0-16,-1-2-1 15,-1-2 0-15,0 3-2 16,2-1-1-16,0 0-2 16,0 2 0-16,0-2-2 15,0 3 1-15,4 1 0 16,-3 1 1-16,9 3 3 15,-6-2 1-15,2-7 1 16,-1 7 0-16,5-4 0 16,1 3 0-16,-1 3 0 15,-2-3 0-15,-8-5 1 16,9 9 0-16,-5-1 0 16,2 1 0-16,-1-1-1 15,1-3 0-15,2 3 0 16,1 5-1-16,1 4 0 15,26 44-1-15,-30-51 0 16,0-5-1-16,1 3-2 0,1-1 0 16,-4 1 0-16,2-5 1 15,-3-1 3-15,-3-10 0 16,0 4-10-16,0 0-20 16,0 0-75-16,0 0-64 15,0 0 102-15</inkml:trace>
  <inkml:trace contextRef="#ctx0" brushRef="#br0" timeOffset="57320.217">17140 15396 279 0,'-8'0'102'0,"4"-2"-77"15,-1-6-37-15,-3-3-5 16,-4 1 4-16,11-5 10 16,-3 1 1-16,-4 3 2 15,6-4 1-15,-7 5 4 16,9-3-1-16,7-14-2 16,7-9-2-16,-5-16-3 15,-3-7 0-15,4-4 1 0,-3-1 1 16,1-1 1-1,-6 2 0-15,7 0 1 0,-3 0 0 16,2-6 0-16,5 6-1 16,-5 8 0-16,5-1 0 15,1 4 0-15,-3 5-1 16,0 5 1-16,-5 3 0 16,2 16 2-16,-4 0 0 15,-2 12 0-15,1-4-1 16,-1 5 0-16,-2-3 0 0,2 9 0 15,0 0 1-15,-2 4 3 16,0 0 0-16,0 0-4 16,0 0-1-16,0 0-2 15,0 0-1-15,0 0 3 16,0 0 2-16,14 4 3 16,-3-2 2-16,4 5 3 15,3-3-1-15,-3 6 2 16,50 34 1-16,-44-35 2 15,-6 3 2-15,0 3-1 16,3 8-2-16,-3 2-6 16,2 2-2-16,0 3-3 15,-1-3 0-15,-1-4 0 16,-2-6 1-16,-3-5 7 16,-4-6 7-16,-1 3 7 15,-3 3 0-15,0 1-5 0,4 0-5 16,-4 5-8-16,2 1-1 15,0 4-1-15,3 3 0 16,-3 13 5-16,4-5 4 16,-10 4 14-16,-8 1 7 15,1-1 5-15,-5 8-4 16,-1 3-11-16,-4 7-7 16,-2 7-12-16,0 6-1 15,-2-2-2-15,0-4-1 16,2 0 2-16,0-4-1 0,-4-3 1 15,4 7 1-15,8-6-3 16,-1-11-1-16,10-2-71 16,0 0-131-16,12-2 134 15</inkml:trace>
  <inkml:trace contextRef="#ctx0" brushRef="#br0" timeOffset="58516.843">17603 15612 64 0,'-44'-4'40'16,"44"2"-6"-16,0 2-19 15,2 0-10-15,-2-4 7 16,0 2 15-16,0 2 25 0,0-2 7 16,0 2-10-16,0 0-14 15,0 0-16-15,0 0 6 16,0-1 18-16,0-1 8 15,0 2 5-15,0 0-4 16,0 0-1-16,0 0-1 16,0 0-8-16,0 0-6 15,0 0-19-15,0 0-5 16,0 0-5-16,0 0 0 16,0 0 9-16,0 0 4 0,0 0 11 15,0 0 1-15,0 0-3 16,0 0-5-16,0 0-11 15,0 0-3-15,0 0-6 16,0 0-2-16,0 0-1 16,0 0-1-16,0 0 0 15,0 0 1-15,0 0 3 16,0 0 5-16,0 0 5 16,0 0 1-16,0 0-2 15,3 0-5-15,5 2-5 16,-2-2-2-16,3 0 1 15,1 1 0-15,-8-1 4 16,9 0 3-16,-1 0 1 16,-2-1 0-16,5-1-5 15,0-2-2-15,8 2-3 16,42 2 0-16,-43 0 0 0,-7-2-1 16,4 2 1-16,10 4-1 15,-6 0 1-15,-4-2-2 16,-3-2 1-16,-3 0 1 15,1 1 0-15,1 1 0 16,-2 4 1-16,-3-6 1 16,0-6 2-16,-3 4 0 15,-5 2 0-15,0 0-1 16,0 0-3-16,0 0 0 0,0-1-1 16,0 1 0-16,0 0 0 15,0 0 0-15,0 0 0 16,0 0 1-16,0 0 0 15,0 0 0-15,6 1 0 16,6 1 0-16,-7-2 0 16,3 6 0-16,-2-6 0 15,-2 0-2-15,-2 0-1 16,7 2-3-16,-5-2-5 16,2 2-7-16,5 2-12 15,-5-2-13-15,3 5-52 16,3 1-40-16,1-2 83 15</inkml:trace>
  <inkml:trace contextRef="#ctx0" brushRef="#br0" timeOffset="60120.525">18297 15356 497 0,'6'57'158'0,"-10"-61"-180"15,2 2-40-15,2 2 0 16,0 0 19-16,0 0 37 16,-4 0 6-16,2-4 1 15,2 4 4-15,0 0 10 16,-2 0 6-16,0-2 5 15,0 2-1-15,1-1-2 16,-5 1 2-16,-8-2-1 16,-1 0-4-16,7 0-18 15,8-2-15-15,-3 2-13 16,1 2 1-16,0-2 13 16,-2 0 8-16,2 0 6 15,2-2 1-15,-2 3 6 16,0-1 2-16,0 2 6 15,0-2 2-15,-1 0 1 16,3 2 0-16,-2 0 0 0,0-2 2 16,0-2 11-16,0 2 3 15,-2 0 1-15,2 2-2 16,2-2-17-16,-2 0-5 16,0-3-9-16,-7-3-2 15,-3-11 0-15,-1-4-1 16,-23-54 0-16,34 49-1 15,0-7-1-15,2-3 0 16,0 4-1-16,4-6 0 16,7-1-2-16,1 3 0 15,1-6-1-15,0 12 0 16,-1-7-1-16,1-7 0 0,-1-1 2 16,1-5 1-16,-1 0 2 15,1 1 1-15,-2 5 0 16,-3 6 0-16,0 7 1 15,1 4 0-15,-1 5 0 16,-2 1 0-16,-1 5 0 16,-3 3 1-16,0 7 0 15,0 1 0-15,0 3 1 16,-2 4 0-16,0-2 1 16,0 2 2-16,0 0 7 15,0 0 0-15,0 0-2 16,0 0-4-16,0 0-7 15,0 0-2-15,0 0 1 16,0 0-1-16,0 0 1 16,0 0 0-16,17 6 1 0,-1 3-1 15,-3-1 1-15,48 30-1 16,-46-34 0-16,1 6-1 16,5-5 1-16,-4 5 1 15,4-4-1-15,2-2 1 16,-6 1 0-16,6 5 0 15,-8-3 0-15,-3-1-1 16,1 0 1-16,-1-2 0 16,1-2 0-16,-1 5 0 15,-7-5 1-15,-5 2 1 16,0-4 0-16,0 0 1 0,0 0 0 16,0 0 1-16,0 0 1 15,0 0-1-15,0 0 2 16,4 10 1-16,0 7 4 15,4 6 4-15,17 51 3 16,-22-45 0-16,3 6-3 16,-6 8-3-16,-7 0-7 15,3 2-1-15,-8-1-1 16,6 4-1-16,3-8 0 16,-11 3 2-16,1-9-1 15,-2 0-1-15,3 7 0 16,4 3-2-16,3-2 1 15,-1-2 0-15,0-6-1 16,-5-3 1-16,-3-1 0 16,-5-1-1-16,8 6 0 0,5 1 1 15,6-9-1-15,0-3 1 16,-6-10-1-16,4 3-1 16,2-7-30-16,8 1-47 15,3 3 51-15</inkml:trace>
  <inkml:trace contextRef="#ctx0" brushRef="#br0" timeOffset="61613.279">18764 15602 397 0,'0'0'143'0,"-4"0"-93"15,4 0 0-15,0-2 18 16,-4 2 2-16,4 0-16 0,-2 0-14 15,2 0-11 1,0 0-2-16,-2 0-7 0,0 0-4 16,0 0-13-16,0 0-2 15,-1 0-1-15,1 0 1 16,2 0 3-16,0 0 1 16,0 0-3-16,0 0-1 15,0 0-1-15,0 0-2 0,0 0 0 16,-2 0 1-16,2 0 0 15,0 0 1-15,0-2 2 16,0 1 1-16,0 1 3 16,0 0-2-16,0 0-3 15,0 0-1-15,0 0-3 16,0 0 0-16,0 0 0 16,0 0 1-1,0 0 1-15,13 3 0 0,22 9 1 16,45 16-1-16,-46-18 1 15,-11-2 0-15,0-4-1 16,4-1 1-16,4 3 0 16,3-6 0-16,0 0 0 15,-3 4 0-15,-6-4 2 16,-2 2 0-16,-8-2 1 16,-1 0 2-16,-3 2 9 15,-1-2 6-15,-1 0 11 16,-7 0 1-16,-2-2-9 0,0 2-6 15,0 0-11-15,0 0-2 16,0 0 0-16,0 0 0 16,0 0 1-16,0 0 0 15,0 0 0-15,0 0-1 16,0 0-3-16,0 0-2 16,0 0-54-16,0 0-53 15,0 0 67-15</inkml:trace>
  <inkml:trace contextRef="#ctx0" brushRef="#br0" timeOffset="69001.394">14914 16800 417 0,'-4'-12'142'15,"4"2"-140"-15,0-3-30 16,4 0-13-16,7-1 1 15,-1 1 15-15,-7 3 11 16,1 3 17-16,-2 3 2 16,-2 2-1-16,0 0-4 15,0 2-26-15,0-2-16 0,0 2-11 16,0 0 3-16,0 0 28 16,0 0 13-16,0 0-4 15,0 0-27-15,0 0 24 16</inkml:trace>
  <inkml:trace contextRef="#ctx0" brushRef="#br0" timeOffset="69870.135">15021 16704 121 0,'53'9'90'15,"-51"-12"-4"-15,2 1-31 16,-2-2-14-16,-2 4-5 15,0 0 4-15,0-2 6 16,0 2-1-16,0-2 1 16,0 2 5-16,0 0 17 0,0 0 11 15,0 0 5-15,0 0-5 16,0 0-12-16,0 0-7 16,0 0-5-16,0 0-3 15,0 0-3-15,0 0-6 16,-2 0-18-16,-2 0-9 15,-17 0-15-15,-11 2-2 0,-45 15-5 16,45-11 0-16,-5 7-2 16,5 3-2-16,-1 5-11 15,5 4-12-15,-1 7-21 16,6 2-4-16,0 14 12 16,2 2 13-16,15-2 26 15,-7-2 4-15,7-6 2 16,6-2-1-16,4 2 0 15,3 0 1-15,13 10 0 16,-3 9 0-16,-2 8 0 16,10 4 0-16,-12-4 0 15,3 6 1-15,-3-2 0 16,-7 3 0-16,-4-5 0 16,2-8 0-16,-8-11 2 15,-4-10 0-15,2-9 1 16,-5-6 2-16,-4-12 2 15,-3-3 1-15,5-5 3 16,-2-5 2-16,5 0 0 0,2 2-1 16,-5-4-5-16,3 0-5 15,-1-7-4-15,5-3-2 16,1-1 1-16,3 0 1 16,-4-3 1-16,-4-3-1 15,1-2-3-15,9-6 0 16,0-5-1-16,13-16 0 15,6-7 2-15,-5-3 1 0,3 8 2 16,2 3 0 0,-6 12 0-16,5-7 0 0,6 2-4 15,-2-8-3-15,12-5-4 16,0-1-3-16,8-3 1 16,1 9 3-16,-5 4 5 15,6 0 3-15,-4 2 2 16,-2-4 1-16,-1 8 0 15,-7-4 1-15,3 9 1 16,-5 8 1-16,-14 6 0 16,-1 4 1-16,-5 11 1 15,-6-2-1-15,0 0-1 16,-2 5-1-16,0-1-2 16,0 0-2-16,0-2-68 15,0 2-80-15,0 0 95 16</inkml:trace>
  <inkml:trace contextRef="#ctx0" brushRef="#br0" timeOffset="70740.132">16120 16759 620 0,'8'2'256'0,"-8"-2"-186"16,0 0-178-16,-2 0-39 16,2 0 17-16,0 0 82 15,0 16 42-15,0 7 6 16,0 51 1-16,-4-53 4 16,-3-4 3-16,1 4 5 15,4-3 1-15,-4 10-4 16,2 7-3-16,-3 14-7 0,1-1-1 15,-3 6 1 1,-1 7-1-16,6 2 1 0,0 6 0 16,-1-2 0-16,3-4 0 15,-8-11 0-15,4-3 0 16,-1 1 1-16,-1-2 0 16,-2-6 3-16,3-8 1 15,1-16 25-15,-2-3 20 16,8-13 38-16,0 0 11 15,0 0-19-15,0-2-25 0,0-2-55 16,0 0-20-16,0 0-24 16,6-29 3-16,21-60 15 15,-8 45 8-15,12 2 13 16,-3 0 2-16,5 4-1 16,-1-3 0-16,10-4-1 15,1 5-1-15,-15 3-8 16,7 11-10-16,-3 18-20 15,-5 2-8-15,11 12-5 16,-3 6 5-16,3 3 5 16,2 4-2-16,2 14-3 15,0-2 1-15,-4 1 10 16,-5 5 8-16,-8-7 12 16,-6 1 8-16,-13-10 26 15,-4-2 20-15,-4-3 42 16,-4-3 11-16,-7-5 1 15,1-2-5-15,-7 4-7 16,-6-1 4-16,-11 1 4 0,-6 3 1 16,-20 1-15-16,1-3-15 15,-13-1-23-15,-5 2-10 16,-7 1-21-16,-11-1-14 16,11-7-45-16,15 3-39 15,13-12 59-15</inkml:trace>
  <inkml:trace contextRef="#ctx0" brushRef="#br0" timeOffset="71261.527">17228 17392 771 0,'-15'20'347'0,"9"-20"-136"16,0 0-244-16,4 1-51 15,2-1 5-15,-2 0 36 16,0 0 23-16,-2 0 10 16,3 14 4-16,-5 18 2 15,-2 45 1-15,6-48-1 16,0 11 1-16,8 2-8 16,-6-2-5-16,0-4-20 15,8-9-24-15,-8-6-100 16,4-11 105-16</inkml:trace>
  <inkml:trace contextRef="#ctx0" brushRef="#br0" timeOffset="71999.529">17895 17251 1058 0,'-7'2'316'0,"-3"5"-379"15,6 9-18-15,-5 7 23 16,-3 7 23-16,10 18 28 16,-9-2 2-16,9-4 2 15,-8 6-1-15,3-10-6 16,-1-9-7-16,6 0-32 15,2-10-9-15,4-8 0 16,-4 1 7-16,0-10 35 16,0 3 12-16,-2-5 9 15,2-4 2-15,-2 3 5 16,0 1-1-16,0-2-2 16,2 0-1-16,0 0-9 15,0-2-8-15,8-15-21 0,5-25-8 16,12-59-10-16,-11 34 5 15,3-4 20-15,8 2 11 16,-12 12 14-16,2 15 6 16,-3 6 5-16,-3 3-1 15,7 9-5-15,1 5-5 16,8 13-34-16,5 8-23 16,3 6-15-16,5 15-2 0,10 7 27 15,-2 7 21-15,-4 5 20 16,4-2 12-16,-16 2 39 15,1 6 19-15,-4 2 28 16,-10 2 3-16,-4 0-20 16,7-8-16-16,-15-6-30 15,9-2-9-15,1-7-16 16,-7 8-4-16,-6-5-33 16,5 6-27-16,-11-7-88 15,-7-6 88-15</inkml:trace>
  <inkml:trace contextRef="#ctx0" brushRef="#br0" timeOffset="72210.688">17165 16998 1192 0,'-14'2'391'15,"20"-11"-482"-15,9-5-129 16,33 1 108-16</inkml:trace>
  <inkml:trace contextRef="#ctx0" brushRef="#br0" timeOffset="73017.677">19479 17027 1176 0,'-4'-2'324'0,"-7"0"-396"15,13 2-71-15,-2 0 8 16,0 0 76-16,0 0 38 15,0 0 48-15,0 0 24 16,0 0 33-16,0 0 6 16,-2 0-20-16,0 0-15 15,0 0-25-15,-2 0 2 16,2-2-4-16,2 0-4 0,-29-3-2 16,-49-14-9-1,21 7-15-15,-8 3-2 0,1-1-5 16,-8 4-2-16,12 8-11 15,15 4-5-15,8 3-8 16,7 5-1-16,12-3 15 16,-3 1 6-16,2-3 9 15,2 3 3-15,9 1-17 16,3 3-16-16,5 8-15 16,-2 3-1-16,2 8 18 15,0 1 16-15,4-4 13 16,7 3 3-16,6 1 1 15,0 2-1-15,1-1-1 16,5-3 0-16,7 8-3 16,3-7-4-16,5 3-5 15,0-2 0-15,-1-7 2 16,-5-4 5-16,-9-2 6 16,-4-4 2-16,-7-4 7 0,1 1 6 15,-7-7 6-15,-6-1 0 16,0 3-3-16,4-1-6 15,-4 1-7-15,0-5 1 16,0 4 1-16,-8-3 4 16,-5 7 14-16,-5-3 8 15,-18 8 6-15,0 6-3 0,-31 0-13 16,-6 2-7-16,-5-2-4 16,-16-2 1-16,25-8-11 15,8-2-25-15,5-3-110 16,16-3-98-16,-21-5 139 15</inkml:trace>
  <inkml:trace contextRef="#ctx0" brushRef="#br0" timeOffset="89514.317">15030 12234 83 0,'-6'0'39'16,"3"0"-12"-16,1 0-2 16,-2 0 24-16,2 0 10 15,2 0 23-15,-2 0 5 16,0 0-15-16,0 0-7 0,0 0-19 16,-1 0-5-16,3 0-3 15,-2 0 3-15,2 0 9 16,0 0 5-16,0 0 3 15,0 0-2-15,0 0-7 16,0 0-4-16,0 0-2 16,0 0-1-16,0 0-6 15,0 0-3-15,0 0-10 16,-2 0-5-16,2 0-7 16,-2-2-2-16,0 0 1 15,-2 0-1-15,2-1 1 16,2 1 0-16,-2 2-3 15,0-2-1-15,0 0-2 16,-7-10-1-16,-1-5-2 16,-7-2-1-16,-54-44-2 15,52 46 0-15,-4-2-3 16,-4 1-1-16,-3-3-3 16,5 8 0-16,-2 0 2 15,0-1 3-15,4 1 3 0,-13-4 1 16,9 7 0-16,-3-5 1 15,-5 1 4-15,7 1 3 16,-5 1 4-16,3 5 1 16,-5-1-3-16,3-1-3 15,3 5-5-15,-4-2-1 16,7-2 0-16,-1 5 1 16,-2-5 1-16,-1 4-1 0,1 2 0 15,-6-2 0-15,5 4-3 16,-6 4 1-16,-1 0-3 15,1-2-2-15,-4 0 0 16,3 7-2-16,-3-1-1 16,-6-2 0-16,6 7 1 15,-6-1 2-15,8-3 2 16,2 5 2-16,-3-1-1 16,3 0 0-16,-2 5 0 15,-2 3-1-15,-6 2 1 16,4 1 1-16,0 5-1 15,5 4 0-15,5-5 1 16,-1 5 1-16,10-8-1 16,2 0 1-16,4-6-1 15,-2 0 0-15,2-4-1 16,-1-1 0-16,5-3 1 0,9 2-1 16,-5 1 0-16,1 1 0 15,2 2-1-15,4 4 0 16,-3 2-1-16,-3 2 0 15,6 10 1-15,-6-12 0 16,8 1 1-16,0-3 0 16,0 0-1-16,0 2 0 15,0-7-2-15,6 7 1 16,-4-10 0-16,4 2 1 0,7 6 0 16,-3-3 0-16,1 1 0 15,4 4-1-15,-1-2 2 16,7 0-1-16,-4 4 1 15,4-1 1-15,-6-1-1 16,3 0 1-16,-5-5 0 16,2 1 0-16,1 0 1 15,-3 6 0-15,8 0-1 16,-6-4 1-16,-1-4 0 16,3-6-1-16,0 3 1 15,0-3-1-15,6-1 0 16,0 3 1-16,0-1-1 15,2-1-1-15,2 2 0 16,2-1 0-16,5-1 1 16,4-5 0-16,1 2 1 15,1-4 0-15,-8-4 0 0,-1 2 1 16,-2-2-1-16,-8 0 0 16,2 1 0-16,1-1 0 15,-1 4 0-15,-7-8 1 16,1 4-1-16,-8 4 1 15,1-2-1-15,3 2 0 16,5 0 1-16,-5 0-1 16,4-2 0-16,-2 1 0 0,3-3 1 15,-1 0-1 1,-4 0 1-16,1 2-1 0,-1 4 1 16,0-4 0-16,1 0-1 15,-3-2 0-15,1 0 1 16,-1 0 0-16,1 0 0 15,-1 0 0-15,5 0 0 16,-3-2 1-16,4 0-1 16,-2 0 2-16,-1-4-1 15,-1 3 1-15,1 1-2 16,-1 2 1-16,0 0-1 16,1-4 0-16,-1 4 0 15,-1 0 0-15,-1 0-1 16,2 6 0-16,-1-5 0 15,-2-1 0-15,3 0 1 16,-4 2-1-16,-1-2 1 16,4 0 0-16,-5 0-1 15,3 0 0-15,1 0 0 0,3 0 0 16,-1 6 0-16,2-4 0 16,-5-4 1-16,3 2-1 15,3 0 0-15,-9 0 0 16,3 2 0-16,-1-4 0 15,-1-2 0-15,7 8 0 16,-1-4 0-16,-7 2 0 16,1 2 0-16,-4-4 0 0,-4-2 0 15,0 2 1-15,0-2-1 16,0 2 0-16,0 0 0 16,0 0 0-16,0 0 0 15,0 0 0-15,7 0 0 16,3 0 1-16,2 0-1 15,-9-2 1-15,11-2 0 16,-3 2 0-16,5-3 0 16,1-3 0-16,2 2 0 15,50-26 1-15,-52 20-1 16,2 3 0-16,-2-5 1 16,-1 7 0-16,3-1-1 15,-4-2 1-15,-4 5 0 16,-1-5-1-16,-4 6 2 15,3-1 1-15,-7 3 1 16,-2 0 3-16,0 0 5 16,0 2 0-16,0-2-2 0,0-2-3 15,0 2-6-15,0 0-1 16,0 2 0-16,0-2-1 16,0 0 3-16,0 1 1 15,0-5 2-15,2-6 1 16,4 1-2-16,-2 1 1 15,-2-1-3-15,3-3 0 16,-3 3 0-16,0 3-1 16,2-3-1-16,-4-1-1 0,6-1 0 15,-2 0 1-15,-3 1 0 16,5-1 1-16,-2-1 2 16,0 1 0-16,-2 0 1 15,4-1 0-15,-5 5-3 16,3-3 0-16,-4 6-1 15,0-1-1-15,4 1 1 16,-2-2 0-16,0 1 2 16,2-1 3-16,-4 0 6 15,0 3 3-15,2-3 1 16,1-2 0-16,-1 5-3 16,0-5 0-16,0-1 1 15,-2 5 0-15,0-6-1 16,-2-1 0-16,0 2 0 15,-3-3-1-15,3 1-1 16,-4-4-1-16,0 1-2 16,-5-1 0-16,-22-50 0 0,26 50-1 15,-5-4 0-15,5 4 0 16,-1 1-1-16,-2-3-1 16,5 6-1-16,-5-6-2 15,4 2-2-15,2 3 1 16,-1 1-1-16,-3 7 0 15,6-2 0-15,-4 1 0 16,3 1 0-16,3 4 0 0,0 0 0 16,-2-2 1-16,0 2-1 15,0 2 1-15,0-1-1 16,-2-1-2-16,2 0-5 16,2-2-6-16,-2 2-10 15,0 0-7-15,0 2-28 16,1 0-33-16,-3 0 59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0:52:48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18878 2176 113 0,'0'0'69'0,"0"0"-1"16,0 0-13-16,0 0-15 15,0-2-1-15,0 2 1 16,0 0 0-16,0 0-7 16,0 0-2-16,0 0 4 0,0-2 13 15,0 0 37-15,0-2 14 16,0 2 7-16,0 0-8 16,0 2-29-16,0 0-11 15,0 0-8-15,0 0 0 16,0 0 4-16,0 0-2 15,0 0-11-15,0 0-6 16,0 0-10-16,0 0 0 16,0-1 1-16,0-1 0 0,0 0 2 15,-2-2-1-15,1 0-6 16,-7-9-4-16,0-1-10 16,1-1-2-16,-18 2-5 15,-54-54 0-15,53 49 0 16,3 5-2-16,-8-4-2 15,10 2-3-15,-4 11-4 16,-6-6-4-16,5 8-3 16,-9 2 0-16,3-4 2 15,-1 4 3-15,-3 2 3 16,5 4 2-16,8 7-3 16,-2-5 1-16,3 7-2 15,8-3 2-15,-3 1 1 16,4 8 1-16,-1-5-8 15,3-1-1-15,5 8 2 16,-2 4 0-16,8 5 9 16,2 8 0-16,6 4 0 0,3 4 1 15,8 6 2 1,-1-5 0-16,1 1 1 0,0-6 1 16,4 6-2-16,0 1 1 15,2 9 1-15,1-3-1 16,-1-5 2-16,0 1-1 15,0-7 0-15,-2 10 0 16,-6 1 1-16,2-1 0 0,-11 1 0 16,3-7 0-1,-3-8 1-15,-8 0 0 0,0-6-1 16,-8-5-1-16,-3-8 1 16,7-10 0-16,-9-7 6 15,3-4 0-15,-5 2 2 16,-12-3 0-16,-13-2 5 15,-2-9 1-15,-8-11 6 16,6 4 2-16,10-10-2 16,-4 6 0-16,11-2-10 15,2-6-2-15,4-3 2 16,4-1 0-16,3-9 6 16,1 4 0-16,3 2-6 15,3-3-4-15,5 14-3 16,-2 1-1-16,4 5-1 15,0 7-1-15,2-3-1 0,0-1-1 16,0 1-1 0,5-2 1-16,-1-8-2 0,6 2 1 15,1-11 0-15,10-5-1 16,4-10 1-16,1-7-1 16,5-3 1-16,-1 7 1 15,1 8 0-15,7-2 2 16,-2 2-2-16,4-5 1 15,-1-3-1-15,-3 6 0 16,-4 6 1-16,-7 4 1 0,-2 9 1 16,0 0 0-16,-4 12-1 15,-2 1-1-15,-4 11-18 16,-7 1-19-16,-8 2-63 16,0-2-48-16,0 0 91 15</inkml:trace>
  <inkml:trace contextRef="#ctx0" brushRef="#br0" timeOffset="967.922">20238 1223 1444 0,'-19'-13'409'0,"11"0"-532"16,7 9-71-16,1 4 1 16,-4 6 67-16,4-6 60 15,-2 0 59-15,-4 9 7 16,-7 16 4-16,-56 51 1 0,46-47-3 15,-2 6 2-15,10 3 2 16,-6 4 3-16,5 4-2 16,5 2 2-16,-4-1-2 15,-6-1-2-15,1 25 0 16,-3 15-2-16,-3 8-1 16,1 3-1-16,0 5 1 15,2-1-1-15,0 2-1 16,4 1 1-16,-2-11-1 15,0-7 2-15,0-5-1 16,2-20 0-16,7-17 0 16,1-10 0-16,3-16 0 15,2 1 1-15,1-8 1 16,-1-5 2-16,6 0 4 16,-2-6 1-16,2-4 8 15,0 2 3-15,0 2 1 16,0-2-2-16,0 2-9 15,0-2-5-15,0 0-4 0,13-7 0 16,26-18 1-16,56-78 0 16,-51 45-1-16,2-5 0 15,-6 8 0-15,-3 9 0 16,-1 12-2-16,-7 11 0 16,-1 10 0-16,-9 1-2 15,3 5-1-15,-9 5 0 16,-2 2-1-16,5 4-1 15,-7 4 0-15,8 7 0 0,-3 10 2 16,11 6 0-16,-6 7 3 16,-2 8 2-16,-2 0-2 15,-5 4 0-15,5-12 0 16,1-1-2-16,-7-7 1 16,8-1 1-16,-11 7 0 15,4 1 1-15,-7 3 0 16,-3 4-1-16,6 4 2 15,-8-6 0-15,-7-1 2 16,3-7 3-16,-7-13 1 16,5 2 2-16,-9-11 3 15,-2 1 17-15,-6-5 1 16,-10 5-1-16,-14-9 0 16,-7 0-17-16,-15-2-2 15,-3-2-1-15,1-1 1 16,0-5-2-16,10 2 2 15,12-5 5-15,1-1-7 0,10-1-2 16,15-1-3-16,0 1-11 16,10 0-50-16,7 3-42 15,-3-11-296-15,11-6 262 16</inkml:trace>
  <inkml:trace contextRef="#ctx0" brushRef="#br0" timeOffset="1505.176">21017 2057 207 0,'0'8'169'0,"-2"1"42"0,0-9-21 16,2 0-53-16,0 0-25 16,-2 0-51-16,2 0-24 15,-4 0-30-15,2 0-5 16,2 0-2-16,-2 0-2 16,-2 20 0-16,-1 10 1 0,-9 72 1 15,10-39 1-15,1 7 0 16,-9 7 0-1,6 1-1-15,-1 7 0 0,1-15 0 16,2-5 0-16,-5-15 1 16,7-12 0-16,-6-3 0 15,8-7 0-15,0-8-1 16,-6-3-3-16,-1-13-37 16,7 3-47-16,-4-7-107 15,4 0 117-15</inkml:trace>
  <inkml:trace contextRef="#ctx0" brushRef="#br0" timeOffset="2369.8">21470 2262 372 0,'8'13'80'0,"-5"8"-97"15,5 4-78-15,-4 4 102 16,4-4 27-16,-8-4 29 16,0-14 10-16,0 3-1 15,-6-2-10-15,4 7-26 16,2 0-13-16,-2 12-15 16,-2 7-3-16,-2 5-4 15,3 1-1-15,-1 2 0 16,0-4-1-16,4 4 1 15,0-3 2-15,4 6 0 16,2-4 1-16,-5-9-3 16,11-1 0-16,-3-6-3 15,-3-10 1-15,4-6 2 16,-8 3 3-16,3-12 16 0,-5 2 20 16,0-2 49-16,0-2 24 15,0 0 15-15,0 0-7 16,0-2-29-16,0 2-22 15,-2 0-28-15,-1-1-12 16,3-34-19-16,-8-53-6 16,10 46 1-16,-2 0 2 15,9 0-2-15,1 0-2 16,11-3-5-16,4-5-3 16,9 2-2-16,-1 4-1 0,11-3 3 15,2 1 0 1,0 4 3-16,5-6 0 0,5 8 0 15,-8 4-1-15,3 9-6 16,-3 8-4-16,-2 13-18 16,-2 1-5-16,-2 9-5 15,2 7 1-15,-4 12 9 16,2 10 6-16,2 15 5 16,-4 2 4-16,-5 5 7 15,-8 1 2-15,-4 9 5 16,-4 9 2-16,-2 5 0 15,-9-2 0-15,-3 7 2 16,-1-2 1-16,-8 4 2 16,-1 4 0-16,-1-11-3 15,-13-14-2-15,7-25-52 16,-1-13-34-16,1-15-41 0,1-12 63 16</inkml:trace>
  <inkml:trace contextRef="#ctx0" brushRef="#br0" timeOffset="2677.866">20950 1271 1249 0,'4'4'251'16,"9"17"-415"-16,10 17-32 15,6 16 53-15,-5 19 138 16,7-1 2-16,7-5-10 15,-7-11-39-15,5-18-187 16,-9-11 163-16</inkml:trace>
  <inkml:trace contextRef="#ctx0" brushRef="#br0" timeOffset="3640.761">23641 2191 976 0,'0'-4'343'0,"0"0"-303"16,0-3-20-16,-2 5-12 16,-2 0-4-16,2 0-4 0,2-2-1 15,0 2-2-15,-2 0 1 16,0 2 0-16,0-1 1 16,0-1-2-16,-1 0-3 15,-3-8-2-15,-17-3-3 16,-73-52 3-16,39 48 5 15,-6 3 10-15,-6 5 9 16,12 3 14-16,3-4 0 16,21 8-11-16,9-7-9 15,6 9-17-15,9 0-3 16,-1 0 3-16,3 7-6 0,3-8-11 16,2 1-6-16,0 0-8 15,2 0 5-15,0 0 9 16,0 0 7-16,0 0 8 15,2 15 2-15,4 8 2 16,17 49-1-16,-8-31 1 16,8-1-1-16,7 10 1 15,1 3 1-15,-4-1 2 16,9 1 1-16,-9-7 1 16,-2-2 0-16,0-8 0 15,-12-7 0-15,6-2 2 16,-2-2 0-16,8 9 1 15,2-5 0-15,7 7 0 16,-5-3-1-16,-4-8-1 16,4 0 0-16,-10-6-1 15,4 2 0-15,-2 0 1 0,-2 0 0 16,-6 2 0-16,-1-4 0 16,-3 0 0-16,-1-4 0 15,-6 6 2-15,-2 0 0 16,-8 4 0-16,-3-4 2 15,-14 4 4-15,-2 0 6 16,-21 4 14-16,-9-4 6 16,-12-1 22-16,-5-3 8 0,-3 0 4 15,4-7 1-15,10-3-22 16,0 3-12-16,2-3-21 16,-2 4-11-16,-8 7-47 15,-9-5-57-15,-3 10 64 16</inkml:trace>
  <inkml:trace contextRef="#ctx0" brushRef="#br0" timeOffset="18188.671">23920 5376 494 0,'0'-2'100'0,"0"2"-268"0,0-2-9 16,0 2 49-16,0 0 46 16,0 0 105-16,0 0 15 15,0 0 32-15,0 0 16 16,0 0 14-16,0-4-4 15,0 2-34-15,0 2-18 16,0-2-25-16,0 0-8 16,0 0-9-16,0-2-1 0,0 3-1 15,0-1 0-15,0 2 1 16,0-2 1-16,0 0 2 16,0 0 1-16,0-2 3 15,0 2-2-15,0 2-3 16,0-2-1-16,0 0-4 15,0 0-1-15,0-1 0 16,0 1 1-16,0 2 2 16,0 0 0-16,0 0 2 15,0 0 1-15,6 2 2 16,-1 1 2-16,3 1 3 16,0 0 1-16,3 4-1 15,3-6 0-15,-7 9-3 16,3 3-1-16,-4-1-1 15,1-2 1-15,7 9-1 16,43 43 0-16,-46-42 0 16,-3 2 0-16,-6 3 5 15,6 3 2-15,-3 2 7 0,5-3 1 16,0 9-1 0,-5 1-2-16,1 4-4 0,0-4-2 15,-6 1-1-15,4 3-2 16,-4-4-1-16,-8 8 0 15,6-6 1-15,-9-2 2 16,5-3 2-16,6-5-1 16,-6-1 2-16,6-2 1 0,-8-4 0 15,-1-4-1-15,9 6-4 16,0-4-3-16,0-2-1 16,-2 0 2-16,-6-4 6 15,-3 4 2-15,3 0 0 16,6 3-1-16,-7 0-9 15,-1 7-3-15,1-2-56 16,-7 0-81-16,1 5 88 16</inkml:trace>
  <inkml:trace contextRef="#ctx0" brushRef="#br0" timeOffset="19102.914">21344 3526 239 0,'-27'90'60'0</inkml:trace>
  <inkml:trace contextRef="#ctx0" brushRef="#br0" timeOffset="19812.648">21294 3664 338 0,'-8'48'151'0,"10"-52"-75"16,4 0-28-16,7-2-24 15,6-3-4-15,8-7-2 16,2-5-4-16,7 6-8 16,3-8-2-16,-3 8-2 15,-6 1 0-15,1-1-1 16,-4 7-1-16,-2 5-1 15,2-3-1-15,1 6-1 16,-1 8-1-16,-2 1 1 16,-6-3-1-16,0 7 0 15,-2 1 1-15,-3-1 0 16,-3 6 1-16,1-2 1 16,-9 4 0-16,3-1 1 15,-8 1 0-15,-5 3 1 16,-3 1 1-16,-1 10 0 0,1-7-1 15,-9 1-5 1,-6 0-1-16,-2-12 0 0,-1-4 2 16,7-3 6-16,0-8 6 15,7-2 11-15,1 0 5 16,9 0 11-16,-2 0 1 16,6 0-9-16,0 0-5 15,-2 0-13-15,2 0-5 16,0 0-2-16,-2 0-2 15,2 0-3-15,0 0-4 0,0 0 0 16,-2 0 0-16,1 0 5 16,-1 0 1-16,-2 0 1 15,2 0 1-15,2 0-2 16,-2 0 0-16,0 0-8 16,0 0-2-16,0 0-1 15,2 0 0-15,0 0 5 16,6 8 2-16,21 11 2 15,66 53 2-15,-47-47 0 16,4 0 1-16,4-2 1 16,-8 2 0-16,-4-2-1 15,-2-4 2-15,-2 2 4 16,-9-6 5-16,7-1 8 16,-7 1 0-16,-1 2-2 15,-1 0-4-15,-8-3-8 16,2 9-1-16,-5-10-1 15,-5 1 1-15,-1 1-2 0,-6-6 0 16,1 3-101-16,1-8 73 16</inkml:trace>
  <inkml:trace contextRef="#ctx0" brushRef="#br0" timeOffset="21255.635">17637 3891 789 0,'0'-11'221'0,"8"5"-276"16,20 4-92-16,-1 0-18 15,15 2 37-15,-2-5 26 16,-7 5 72-16,-6-4 24 0,-10-6 35 15,-9 6 24-15,-5-5 39 16,1 1 5-16,0 4-21 16,-4 2-23-16,0 1-40 15,0-1-9-15,0-2-8 16,0 2-2-16,0 2-1 16,0 0-1-16,0 0 3 15,0 0 2-15,0 0 0 16,8 2 2-16,3 15 0 15,-3-2 1-15,3-1 0 16,49 45 0-16,-53-46 0 16,-3 1 1-16,0 3 2 15,-4 6 0-15,-6 4 3 16,-1 7 0-16,-11 6 1 16,-3-1 0-16,-2 8-1 15,-5-3-1-15,-7-11 0 0,3-2-2 16,-1-12 0-16,8 4-1 15,14-12-2-15,5-5-1 16,6 0-7-16,4-6-1 16,-4 0 0-16,0 0 1 15,0 0 6-15,32 3 2 16,62 9 0-16,-44-10 1 16,2 0 0-16,-1 5-1 0,-5 9 0 15,-10-5 0-15,-13 4 0 16,-5 5 0-16,-15-1 4 15,1 2 4-15,-13 11 9 16,-12 8 2-16,-20 10-1 16,-12 6-3-16,-16 11-6 15,-9-2-2-15,-7 3 1 16,-1 5-1-16,2-10-3 16,2-4-26-16,4-5 16 15</inkml:trace>
  <inkml:trace contextRef="#ctx0" brushRef="#br0" timeOffset="51256.523">11647 2807 79 0,'0'-4'62'0,"0"2"6"15,0 2-8-15,0 0-22 16,0 0-6-16,0-2-8 16,-2 0-4-16,0 1-4 15,0-3 4-15,-17 2 2 16,-8 0 1-16,-47 0 5 15,43-2-6-15,0-2-9 16,1 6-2-16,-8-2-7 16,-5 1-3-16,-2 2 1 15,1 3 0-15,-6 0-2 16,6-2 0-16,0-4 0 16,0 2 0-16,2-4 0 15,5 8 1-15,7 2 2 0,1-2 3 16,-1 7 2-16,1 3 0 15,2 1-3-15,-3 2-2 16,-3 10-3-16,-3 11-1 16,-8 6 1-16,2 8 2 15,-8 1 7-15,0-1 2 16,2 9 0-16,-7-3-3 16,11-5-5-16,2 6-2 15,4-3 0-15,11-6 1 0,4-10 6 16,2-8 4-16,4-11 2 15,-3-2 1-15,7 1-5 16,7 1-3-16,1 2-2 16,5-1-1-16,2 1-2 15,3-3-1-15,7 1-1 16,5 3-1-16,6-3 1 16,0 4 0-16,9-4 0 15,3 2 1-15,3 0-1 16,10-2 1-16,2-3 0 15,3-3-1-15,1 0 0 16,-3-5 1-16,-9 3 0 16,-3 4 0-16,-1 1-1 15,-2 3 0-15,4-4 0 16,2 2 0-16,-1-4 0 16,1-1 0-16,6-1 0 0,-1 0 0 15,3-5 2-15,-2-6 1 16,-4-4 2-16,2-4 0 15,-4-5 1-15,6-3 1 16,-10-1 0-16,-6-4 0 16,-7-2 4-16,-13-2 2 15,1 2 8-15,-1 4 1 16,7 1-3-16,-6 1-2 0,-3-2-4 16,-1 4 4-16,-7-5 9 15,2-5 0-15,6-5-5 16,-1-3-5-16,-1-7-11 15,1-4-2-15,-1-2 0 16,-2 4 1-16,-4 1 1 16,-2 3 1-16,5 0 0 15,-3-3-1-15,-2-1-2 16,4-4-2-16,2 2-1 16,2-8 0-16,3 10 0 15,-9 6 0-15,6 7 2 16,-8 4 0-16,0 4 2 15,1 0-1-15,-2-2 2 16,-3 4 1-16,0-6 0 16,-2 5 1-16,-5-6-7 15,-3 3-7-15,-9-4-29 16,-3-4-9-16,-9 4-7 16,5 2-26-16,-22 16 59 0</inkml:trace>
  <inkml:trace contextRef="#ctx0" brushRef="#br0" timeOffset="52320.846">11109 5485 596 0,'39'-69'214'0,"-51"67"-172"16,3-8-14-16,-9 8 8 15,5-1 4-15,-14 3-1 16,-1 1-3-16,-7-1-7 15,-3 0-2-15,2 2-1 16,-5-2-1-16,7 10-7 16,-2 0-6-16,-1-1-10 15,9 4-2-15,1 12-4 16,4 10-1-16,-6 24-1 16,0 6 0-16,-1 8 1 15,3-6 1-15,4 3 0 16,6-5-1-16,7 8 1 15,3-6 0-15,5-10 0 16,4-7 0-16,11-10-2 16,-1-1-1-16,5 1 0 15,4 4-1-15,-2-12 2 0,-2 14 1 16,6-9 3-16,-2-5 1 16,-4 2 1-16,8-5 0 15,0-4 0-15,2-6 2 16,11 2 0-16,4-4 0 15,8 3-2-15,4-5 0 16,7 0-5-16,0-3-1 16,-4-5-2-16,1-3 1 0,-16-8 3 15,-4-3 2-15,6-5 3 16,-4-1 2-16,-2-4 0 16,-3-5 0-16,-5-16-1 15,9-8-2-15,5-17 0 16,0-6-3-16,-8 1-14 15,2 2-1-15,-11 15 6 16,-4 5 8-16,-6 8 22 16,-2-1 3-16,-9-5-1 15,0-5-6-15,-6-9-5 16,-6 5-2-16,-5-5 1 16,-3 5 5-16,-3-6 7 15,-6-5 4-15,-4-1 20 16,-7 6-1-16,-8 15-5 15,-4 12 3-15,-15 14-44 16,-16 9-20-16,-26 17-72 16,-23 14-88-16,-14 59 118 0</inkml:trace>
  <inkml:trace contextRef="#ctx0" brushRef="#br0" timeOffset="53255.41">10564 8157 679 0,'44'24'262'0,"-51"-24"-181"15,1 0-25-15,-4 0-13 16,8 0-1-16,2 0 4 0,-1 0-1 16,-1 0-9-16,0 0-12 15,0 0-22-15,-2 0-6 16,4 0-5-16,-8 10-1 16,3 40 2-16,-57 53 0 15,59-46 2-15,3 10 1 16,11 4-1-16,6 9 0 15,20 10-2-15,1 6-2 16,12-6-7-16,-3-6-8 16,-3-6-3-16,-2-9 3 0,-5-19 9 15,1 0 7-15,4-18 5 16,4 3 0-16,0-12 1 16,0-8 0-16,4-2 3 15,-1-3-1-15,3-6 1 16,3-2 0-16,1-4 0 15,13-4 0-15,-8-7-1 16,-6-12-1-16,7 2-16 16,-9-2-4-16,8-8-4 15,2-3-4-15,-7-8-3 16,-4-17-3-16,-1-10 1 16,-3 6 3-16,-6 2 20 15,-6 2 8-15,-7 9 6 16,-4 2 3-16,-12 10 2 15,-3 2 2-15,-8 3-6 16,-8-1-3-16,-5-2-22 16,-10 2-13-16,-14-1-16 0,3 1-1 15,-18 3 17-15,-6-5 16 16,-3-4 35-16,-8 8 17 16,4-3 8-16,10 1-3 15,-7 3-20-15,-5 3-14 16,-7 9-14-16,-16 5-6 15,-4 11-1-15,-8 9-2 16,-3 15 11-16,-2 11 3 0,9 14-1 16,1 6 4-16,-5 0-21 15,-3 3-15-15,3 7-8 16,-1-1-13-16,7 8 14 16,14 5-13-16,5 7 39 15</inkml:trace>
  <inkml:trace contextRef="#ctx0" brushRef="#br0" timeOffset="54271.669">10933 10695 878 0,'-15'9'357'15,"6"-9"-136"-15,3-6-283 16,0 4-16-16,4 2 6 16,0 0 21-16,0 0 56 15,0 0 22-15,-1-1 25 16,1 1 1-16,2 0-17 15,-12 0-4-15,-7-2-10 16,-6 0-8-16,-49-4-17 16,49 6-7-16,-10 8-9 15,-11 3-3-15,-5 12 2 16,-12 4 2-16,-2 11 8 16,5 2 2-16,7 12 1 15,3 7-3-15,10 4 0 16,6 2 0-16,3-7 4 15,6 9 3-15,8 3 3 0,5-3 1 16,10 8 1-16,8-10 1 16,4 6-1-16,7-2-1 15,6 5-1-15,4-1 1 16,3-12-1-16,3-4 0 16,9-13 1-16,2 6-1 15,8-4-1-15,1-2-1 16,6-2-2-16,3-9 0 15,-7-5 0-15,10-9 1 16,-4-9 2-16,2-6-1 0,12-4 1 16,1-2 1-16,11-11-1 15,-5-9 1-15,4-4-1 16,-4-9 0-16,-9-5 1 16,-4 0-1-16,-14-6 0 15,-7 6-3-15,-4-4 0 16,2 2-2-16,-6-8 2 15,-4-3 0-15,-5-7 3 16,-6-3 1-16,-12 11 1 16,1 3 0-16,-13-3 0 15,-1-1 0-15,-7-14-3 16,-7 0-1-16,-5 5 1 16,-4 9 0-16,-9 9 4 15,-6 8 2-15,-3-5 3 16,-1 1 1-16,2-8 6 15,0-1 2-15,-10-1-2 16,6 0-3-16,-17-1-6 0,2-3-3 16,0-5-5-16,-1-2-2 15,-5-8-1-15,0 2 1 16,8 21 3-16,1 8 2 16,7 17-23-16,-1 1-40 15,-6 5-168-15,-1 2 151 16</inkml:trace>
  <inkml:trace contextRef="#ctx0" brushRef="#br0" timeOffset="55487.785">9539 7996 360 0,'42'122'104'16,"-44"-120"-102"-16</inkml:trace>
  <inkml:trace contextRef="#ctx0" brushRef="#br0" timeOffset="56590.214">9579 8120 266 0,'0'0'151'0,"0"0"-35"16,0 0-25-16,0 0-39 15,0 0-7-15,-2 0 3 16,1 0 1-16,1 0-9 16,0 0-10-16,-4 0-8 15,2 0 0-15,2-2 2 16,-2 2-1-16,0-2-11 15,0 0-4-15,-2 1-2 16,0-3 2-16,-15 0 2 16,2 2 0-16,-8-8-1 15,-49-14 0-15,47 10 4 16,0 3 1-16,0-3 0 16,-3 3-4-16,3-1-8 0,-6 1-5 15,-5 3-8-15,2 1-2 16,-10-3 3-16,-2 6 1 15,0 2 9-15,-3-2 2 16,1 4 3-16,-6 0-1 16,1-3-2-16,3 1 0 15,-1 2-2-15,-1 0 0 16,-3 2-1-16,5 5-1 0,-7-1 1 16,5 5 0-16,-3 3 2 15,-2-1 1-15,-10 6-1 16,-4-3-1-16,-5 3-2 15,1-2-1-15,5 8-2 16,-1 0 1-16,10 3 2 16,5 15 1-16,12-3 1 15,10 2 0-15,11 0-3 16,-3-10-3-16,7 10-3 16,9-3-1-16,-1 5 2 15,11 0 0-15,6-2 0 16,1-4 0-16,13 8 1 15,6-4 0-15,11 4 2 16,1-4 1-16,6-4-1 16,10 8 1-16,15-6 2 15,2 6 0-15,24 2 2 16,-3-8 1-16,2-7 0 0,-10-5 0 16,-13-10 0-16,2 1 0 15,-10-6 0-15,4-1 1 16,0-7-2-16,0 5 0 15,6-8 1-15,0 0 1 16,5-2 3-16,-1 0 2 16,-1 0-1-16,7-2-1 15,-10-2-1-15,-3 0-2 16,3 0-1-16,-10 2 0 0,3 0 0 16,-5-5 1-16,-4 3 0 15,-3-2 0-15,0 4 3 16,-5 2 1-16,1-7 7 15,-8-11 1-15,-7 5-2 16,-4-12-1-16,-3 0-4 16,-1-1 0-16,-6-3-1 15,0-2 0-15,-7-1 0 16,7-1 0-16,-7-1 0 16,-5 5-1-16,5 4 0 15,-12-3 6-15,11-9 9 16,-7 1 1-16,-4-6 12 15,0 7 1-15,-6 3-2 16,-5 3 0-16,-10 2-17 16,3-7-10-16,-4-2-13 15,-1-3-4-15,-4-1-5 0,2-8 2 16,-6-7 5-16,-7-6 3 16,-4 3 9-16,-2 11 1 15,0 4 7-15,4 3-5 16,4 2-2-16,-1-4-1 15,8 9-7-15,7 1-2 16,4 13-4-16,1 0-5 16,8 9-39-16,-1 8-36 15,2-3-138-15,3 5 141 0</inkml:trace>
  <inkml:trace contextRef="#ctx0" brushRef="#br0" timeOffset="103053.456">17008 17890 650 0,'95'78'245'0,"-91"-80"-195"16,-4 2-52-16,4 0-46 15,-4 0-11-15,-2 0 2 0,0 0 10 16,-2 0 27-16,3 0 9 16,1 0 11-16,0 0 1 15,0 0 0-15,0 0 0 16,0 0-4-16,0 0-6 15,0 0-5-15,0 0 0 16,0 0 5-16,0 0 5 16,19-2 5-16,9 2 0 15,57-4 0-15,-49-1-1 0,6 3-1 16,4 2-1-16,-2 0 1 16,6 0 0-16,-6 0 1 15,-2 2 0-15,-2 2 0 16,-2-1 2-16,-2-3-1 15,5 2 1-15,-9-2 0 16,1 0 0-16,-1 4-1 16,-5 0 0-16,9 2 0 15,-1-1-1-15,-1 1 0 16,4-6 0-16,1 4 0 16,-3 4 0-16,2-1 0 15,0-1 0-15,1-2 0 16,-1 4 1-16,0-5 0 15,-3 7 0-15,1-1 2 16,-7-3 2-16,-1 4 2 16,1-3 1-16,-4 1 0 0,7 4 0 15,-1-1 2-15,3-1 4 16,3-5 5-16,-5 1 2 16,8-4 1-16,-3-2-3 15,3 0-6-15,12-2-3 16,-5-4-4-16,9 6-1 15,-8 0-2-15,7 0 1 16,-3 0-2-16,-2 0 0 16,3 0 2-16,-3 6 3 15,0-2 10-15,-3-4 6 0,7 0 8 16,-4-2 0-16,-3-6-6 16,1 6-3-16,-11 0-9 15,5-5-4-15,7 7-3 16,-3-2-3-16,8-2-1 15,-4 6 0-15,1-2 0 16,5 0-1-16,1 0 1 16,6-2-1-16,0-7 2 15,-2 5-1-15,-3-2 0 16,-3 6 1-16,-5-2-1 16,-4 0 2-16,4-2 2 15,3-3 1-15,-1 3 3 16,9 2 1-16,0 2 1 15,-1 0-2-15,1-6-1 16,2 4-2-16,-2 0-3 0,-4-1-1 16,1-1 0-16,-14 2 0 15,0 2 3-15,-2 0 1 16,-2-2 6 0,6 2 1-16,-4-10 0 0,2 8-1 15,6 1-4-15,1-3 1 16,7-2 1-16,1 4 0 15,4-4 0-15,4 1-1 16,-9 3-5-16,3 0 0 16,-13 0-3-16,-10-2 0 15,0 4-1-15,-11-2 1 16,11 2 0-16,4 8 1 0,0-8 2 16,6 0 1-16,-6-6 0 15,8 2 0-15,-4 0-4 16,0-1 0-16,-2 3-1 15,-4 0 0-15,2 2 0 16,-2 0 0-16,-2 0 0 16,4 0 0-16,-5-2 1 15,1 0 2-15,-2-2 9 16,-5 0 6-16,-1 0 12 16,-3-3 4-16,6 5 1 15,-6-2-4-15,-3 0-9 16,5 2-4-16,-12 4-9 15,4-2-2-15,-3 0-2 16,-1 4-2-16,-2-4 0 16,-3 0 0-16,1-4 1 15,-2 2 1-15,-3 2 2 0,-2 0 1 16,1 0 0-16,-7 0 1 16,0 0-2-16,0 0-1 15,0 0-3-15,0-2-1 16,0 2-1-16,0 0 0 15,0 0 1-15,0 0 2 16,0 0 1-16,0 0 3 16,0 0 3-16,0 0 1 15,0 0 2-15,0 0-1 0,0 0-1 16,0 0-3-16,0 0-2 16,0 0-2-16,0 0-1 15,0 0 0-15,0 0-1 16,0 0-1-16,0 0 0 15,0 0-1-15,0 0-2 16,0 0-1-16,0 0-2 16,0 0-1-16,0 0-1 15,0 0 1-15,0 0 1 16,6-1 1-16,23-7 2 16,47-21 0-16,-43 4 1 15,3-11 0-15,1-4-1 16,1 0 0-16,0-6 0 15,0 6-2-15,-1-1-1 16,-7 5 0-16,1 2-7 16,-2-1-2-16,-5-1-2 0,7-6 0 15,-8-6 7-15,-4-2 3 16,-5 1 4-16,-1 8 2 16,-2 1 0-16,3-4-1 15,-7-2 0-15,-1-3-1 16,9-7 1-16,-5 6 1 15,1 12 1-15,-1 8 3 16,-10 7 3-16,0 0 1 0,0 7-2 16,-2 1-2-16,-6 4-4 15,5 1-1-15,-5 0 0 16,0-1 0-16,3-1 3 16,-1 1 1-16,-4 5 2 15,1-9 3-15,-5-2-1 16,-1-2 0-16,-6-4-3 15,-4 2-2-15,0 2-2 16,4-3 0-16,-11-2-1 16,5 1-1-16,-17-6 1 15,4 2 0-15,-2 2 0 16,-4-1-1-16,4 6-2 16,-2 3-1-16,-6 2-1 15,6-2-1-15,-8 3-3 16,-1 1-3-16,1 1-1 15,6 1 1-15,-7 0-4 16,-1-3-4-16,-5 6-12 16,-2 1-6-16,-6 5 5 0,0-4 4 15,-8 2 15 1,-1 2 6-16,-3-1 3 0,5-3 1 16,5 2-1-16,-2-2 0 15,6 2 2-15,-6 1 1 16,14-5 0-16,-2 4 1 15,-4 2 0-15,1 0 1 0,-10 2-1 16,5 0 0 0,2 2 0-16,-4 0-1 0,8 0 1 15,3 2-1-15,3 4 1 16,3-7 1-16,2 3-1 16,1 0 1-16,-3-4 0 15,-1 0-1-15,-1 0 1 16,0-4-1-16,9 4 1 15,-3-4 1-15,4 3 0 16,-2-7 0-16,2-2 0 16,6 3 0-16,-3-5 0 15,1 3 1-15,10 1 6 16,-7-3 2-16,7 3 4 16,9 2-1-16,-4-1-3 15,13 5-1-15,-1-10-4 16,-6 3-2-16,0 1-3 15,-4 0-1-15,-2 4 0 0,-2-3 0 16,-13-5-1-16,-6 1 1 16,-4 5-2-16,-3-2 0 15,5 5 0-15,0-1 1 16,8-2 1-16,-4 2 0 16,-4-2-2-16,2 5-1 15,2-1 0-15,-4 2 1 16,4 0 0-16,8-2 2 15,-6 2-1-15,2 2 0 0,-6-2 0 16,-11 2-1-16,3-2 2 16,-3 1-1-16,-5 7 1 15,-3-4 0-15,-3 2-1 16,3-2 1-16,-4-1 0 16,9 7 0-16,5-2 0 15,5-1-1-15,-3 3 0 16,-7-6 0-16,-3 7 0 15,-11-5 0-15,-1 1 0 16,-3 9 1-16,-3-3-1 16,-3 8-1-16,-2 0 1 15,2 4-12-15,-4 0-3 16,2 0 1-16,-4-4 0 16,-4-4 11-16,1-4 3 15,5 1 0-15,9-3-1 16,5 8 1-16,10-5-2 15,1 1 1-15,2 0-1 0,2 8 0 16,-8 4-1-16,2 0 0 16,-2 5-1-16,-8-3-8 15,10 6 0-15,-2-5 0 16,10 12 3-16,2-11 8 16,11 5 2-16,1-1 0 15,9-7 0-15,7 9 2 16,2 1-1-16,10 0 1 15,-2 12-2-15,2 3 0 0,3 5-1 16,4 1 0-16,5 8 1 16,1 2 0-16,-2 11-1 15,0-3 0-15,0-1-1 16,4 1-1-16,0 3-1 16,0 0 0-16,0 1 1 15,6-12 0-15,2-1 0 16,3-4 0-16,1-1 0 15,3 2 0-15,6-12-1 16,-8-1 0-16,12-4 0 16,-2 1 1-16,10 5 0 15,5 3 0-15,0-1 0 16,2-3 0-16,2-12 1 16,4-11 0-16,2-7 1 15,-4-10-1-15,-6 7 0 16,6-7-1-16,-4 0-1 15,6 1-8-15,-2-12-65 0,12 0-66 16,34-16 87-16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0:55:18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1558 7780 690 0,'31'2'264'0,"-60"-6"-191"16,12-4-48-16,5 8-3 15,6 6-15-15,5-6-5 16,-1-2 0-16,0-2 0 16,0 2 7-16,-14 0 14 15,-8-1 24-15,-45-11 8 16,48 6 6-16,-2-1-9 15,9 5-19-15,1-5-5 16,9 9-15-16,2 0-8 16,4 0-21-16,-2 0-12 0,0 0-1 15,0 0 2 1,0 0 11-16,10 1 8 0,22 11 2 16,54 26 1-16,-38-15 1 15,2 2 2-15,3 0 0 16,-1-2 1-16,5-6 0 15,7 4 0-15,-1-8-2 16,2 7 1-16,7-1-1 16,-1-4 2-16,6 6 0 15,-1-8 0-15,3-1 0 16,5-4 0-16,2-12 1 16,6 2 0-16,1-12 1 15,-3 3-1-15,-9-2-20 16,-9-5-19-16,-7-1-66 15,4-4-41-15,-6-4 89 16</inkml:trace>
  <inkml:trace contextRef="#ctx0" brushRef="#br0" timeOffset="279.174">1956 7219 29 0,'-42'18'9'0,"17"3"-9"16,0 3-3-16</inkml:trace>
  <inkml:trace contextRef="#ctx0" brushRef="#br0" timeOffset="501.081">1839 7311 154 0,'-2'0'130'0,"0"2"39"15,0 0-19-15,0-2-59 16,-1 0-39-16,1 2-56 15,2-2-14-15,2 8 0 16,30-1 8-16,71 51 5 0,-34-43 2 16,8-2 3-16,11 8 0 15,5 2 0-15,5-6 0 16,13 8 1-16,-2 0 1 16,-8 2 0-16,-3-2 0 15,-18-4 1-15,-7-2-2 16,5 2-26-16,-5-2-16 15,0 2-70-15,-5 0 66 16</inkml:trace>
  <inkml:trace contextRef="#ctx0" brushRef="#br0" timeOffset="1200.612">2851 6531 1162 0,'-25'0'361'0,"10"-4"-456"16,5 2 95-16,10 2-39 15,10 2-33-15,-10-2 0 0,0 0 8 16,0 0 33-16,0 0 26 15,4 15-1-15,5 10-2 16,25 52 0-16,-14-30 2 16,4 3 1-16,9 8 3 15,9-3 0-15,6-3 2 16,2 7 0-16,3 6 1 16,6 12 1-16,-5 7 1 15,0 0-1-15,3 8 0 16,-5-2 0-16,-7-3-1 15,-2 0-1-15,-19-13 0 16,-8-3 0-16,-11-4 2 16,-5-4 0-16,-3-8 2 15,1-3 0-15,-2-10 1 16,-4-4 2-16,-9-1 1 16,2-1 3-16,-8 6 3 15,-2 4 1-15,-6-6 1 16,-5 0-1-16,-10 2-3 15,-2-3-3-15,-15 9-5 0,-4 9 0 16,-19 16-1-16,-4 11 0 16,-5 8 0-16,-11 9-1 15,-14 21-2-15,1 1 0 16,-7 22-11-16,17-1-57 16,31 22 48-16</inkml:trace>
  <inkml:trace contextRef="#ctx0" brushRef="#br0" timeOffset="28847.12">11054 7355 345 0,'55'48'100'16,"-56"-48"-169"-16,1 0-24 16,1-2-4-16,-1 2 16 15,0 0 98-15,0-2 40 0,-1 2 18 16,-1 0-3-16,0-4-47 15,0 2-20-15,-2 2-21 16,2-2 0-16,2 1 8 16,-2-1 12-16,0 0 22 15,-4-6 1-15,5-3-13 16,-3 5-11-16,0-13-23 16,4 2-6-16,8-16 0 15,22-45 3-15,-15 47 16 16,1 4 4-16,-3 14 12 15,-3-1 12-15,-3 9 13 16,1-1 6-16,3 2 0 16,3-5-8-16,1-1-13 15,6 6-7-15,4 0-8 16,4-1-1-16,-4 8-1 16,-2-1 0-16,-12 0 2 15,-1 0 1-15,-7-2 4 16,3 0 2-16,-6 0 6 15,0 0 1-15,0 0 0 0,0 0-1 16,14 0-4-16,14 2-1 16,47 10-4-16,-41-10-2 15,-1 5-2-15,-3-3-1 16,7 7-1-16,-5 1 0 16,3-1 0-16,1 1 1 15,-7-8 2-15,5 7 3 16,1-9 21-16,-3 4 6 0,6-2 5 15,-1-4-3 1,5 2-19-16,-4-1-5 0,6 5-5 16,0 0-2-16,0 2-1 15,-2-3-2-15,-4 3-1 16,1-2 0-16,-1 3 0 16,-2-5-1-16,4 6 0 15,0 1-1-15,-1 3 1 16,-1-3-1-16,0-3 1 15,-5-3 1-15,3 1 1 16,4 0 1-16,2-2 2 16,6 5 1-16,4 1-1 15,1-4-1-15,5 3-2 16,-3 1 0-16,-3-1 0 16,-8-1-1-16,2 1 1 15,-4-5-1-15,2 2-1 16,5-6 0-16,-1 2 0 0,6-2 0 15,5 2-1-15,4 7 1 16,4-3-1-16,4 8 1 16,-4 1 0-16,-4-7 0 15,-2 5-1-15,-7-2 0 16,5 3 0-16,-3-3 0 16,10 1 1-16,1-1 0 15,-2-1 0-15,6 1 0 0,-4-7-1 16,4 0 1-16,2 4 0 15,-5-5-1-15,-1 9 1 16,0-3-1-16,-4 1 0 16,2-4 1-16,4 5 2 15,-2 1 2-15,2-5 7 16,-4-1 5-16,-4-4 10 16,-1 6 5-16,-1-5 2 15,-4 3-1-15,9 2-8 16,-7-1-5-16,0-1-6 15,1 6-2-15,-3-7 3 16,1 1 2-16,1 2 4 16,0-6 1-16,5-2-3 15,1 0-3-15,7 2-7 16,-5 0-1-16,6-1 0 16,-4 5 2-16,-2-4 4 15,4-2 2-15,-6 2-2 16,2 0-2-16,0 4-6 0,4-4-2 15,8-1 0-15,-1-1-1 16,1 2-1-16,3-2 0 16,-9 0 0-16,1 0-1 15,-7 0 0-15,-2 0 0 16,4 0 0-16,2 2 0 16,8 2-1-16,9 2 1 15,8-4-1-15,7 4 0 0,-11-3 1 16,-2-1-1-16,-8 0 1 15,2-2 0-15,6 6 1 16,2-4 0-16,8 0 2 16,-6 2-1-16,7 3-1 15,-7 5 0-15,-16-1-2 16,5 4 0-16,-11-3 0 16,3-6 0-16,2 3 0 15,-5-7 0-15,-6 2 0 16,6-2 0-16,-5 2-1 15,-1-2-2-15,-1-4 0 16,-6 0 1-16,-13-10-1 16,4 1 1-16,-18-1 0 15,9 5 1-15,-7-5 1 16,-1 5 0-16,-6-3 1 16,-12 4 0-16,-1 1 1 0,-5 1-1 15,-1 0 2-15,0-2-1 16,-6 4 1-16,0 2 0 15,0-2 6-15,0 0 2 16,0 1 1-16,0-3 1 16,0 0-2-16,9-17 1 15,1-4 2-15,51-46 0 16,-53 39-1-16,3 1-1 16,-1-3-1-16,-5-5 1 15,-1-1 2-15,-2-4 2 0,-2 14-1 16,-2-7-2-16,2 3-8 15,-6-6-3-15,6-18-2 16,0 1-1-16,2-6 1 16,4 5 0-16,-6 16 1 15,0 4 1-15,-2 6-1 16,-4 3 1-16,5-4 0 16,-9-1-1-16,2-4-1 15,-1 5-3-15,-10-5-1 16,0-4 0-16,-2 9 4 15,1-1 2-15,1 11 3 16,0-2-1-16,4 2-2 16,-2-4 2-16,-8-1 4 15,4 1 1-15,-4 0-1 16,4 2-3-16,0 0-2 16,-2-3 0-16,-8 3 2 15,-1 0-2-15,-8 0-3 0,-4 6-3 16,-2 0 1-16,-4 4 0 15,-9 1 2-15,-8 3-1 16,-6-1-2-16,-2 5 0 16,5 1-2-16,5 2 0 15,0-2-6-15,0 3-4 16,7 3 2-16,-5-4 0 0,4 4 9 16,3 0 4-16,-1-2-9 15,1 2-6-15,1 0-1 16,1 2 0-16,-11-2 7 15,2 0 3-15,-7 4 1 16,3-3 0-16,-8 5 3 16,-3 0 2-16,-1 0 6 15,3-3 3-15,13 1 1 16,9-4-1-16,8 6-4 16,-2-2-4-16,8 0 0 15,0 5 1-15,0-5 3 16,-4 4 1-16,0-3 0 15,-2 5-2-15,-10 1-4 16,-5 5 0-16,-8 7-1 16,-9 0 1-16,-4 0 0 15,1-4 0-15,5-2 1 16,3-9 0-16,10 3-1 0,4-3 1 16,-2-4-1-16,7 1 0 15,1-5-1-15,-7 2 1 16,5 0-1-16,-6 0 1 15,-10 6 0-15,8-4 1 16,-2-4 1-16,5 0 1 16,9-8 3-16,1 2 0 15,2-3 3-15,6-5 4 16,6 5 0-16,-4-3 2 0,1-1-4 16,-5 1-3-16,-3-5-2 15,1 6-3-15,-17-1-3 16,1 4 0-16,-8 3-1 15,-5 3 0-15,10-6 1 16,2 6 0-16,2 0 1 16,3 0-1-16,5 2 0 15,5 0 0-15,4 2 0 16,-6-2 0-16,4-2 0 16,-9-1 1-16,-5-3-1 15,1 0 0-15,-6-2 0 16,-2-1 1-16,-2 3 1 15,1-1 0-15,1 1 1 16,3-8 1-16,1 3 0 16,2-8 0-16,2 4 0 15,-8-7-3-15,-2 3 1 16,-7-4-2-16,-9 0 1 16,-1-1 0-16,2-3 2 0,2 4-1 15,7 4 1-15,6 0 0 16,6 3 0-16,2 1 0 15,4 5-2-15,-6-5 0 16,-8 6-1-16,-2-3 0 16,1 3-1-16,3 5 1 0,8-6 0 15,-1 8 1-15,1-4 0 16,9 1 0-16,5-5-1 16,-5 1 1-16,4 3-3 15,2-4 0-15,-9 7-1 16,3-1 0-16,-3-4 0 15,-5 2 0-15,1 6 0 16,4 0-1-16,3 6 2 16,4 0-2-16,10 0-2 15,4-5-1-15,7 9-4 16,4 3-3-16,2 1-5 16,5 11 0-16,-8 9 2 15,4-3 4-15,-1 11 8 16,-3 0 1-16,4-4 0 15,3 0 1-15,-4-3-1 16,8-5 1-16,-6 5 0 16,0-1 0-16,3 6 1 0,1-1 0 15,-4-1 1 1,0-4 0-16,1 1-1 0,3-7-2 16,6 7-5-16,7 1-1 15,2-5 1-15,0 3 3 16,0 4 2-16,2-7 1 15,5 15 1-15,5 4 0 16,-8-14 1-16,9 6 0 16,-2-9 1-16,3-7 0 0,3-5 0 15,-7-3 0-15,5 5 0 16,-2-6 0-16,-1 6 0 16,3 2 0-16,-3-1 0 15,-7 1-1-15,5 4-1 16,3-4-4-16,-11 0-7 15,8 3-4-15,-6-7-4 16,-3 2-2-16,9 2-8 16,-10-2-6-16,8 0-9 15,-1 0-2-15,3-2 7 16,-2 4 0-16,3 17-15 16,-3 2-17-16,11 14-50 15,4 5-25-15,-2 0 93 16</inkml:trace>
  <inkml:trace contextRef="#ctx0" brushRef="#br0" timeOffset="-105119.439">15652 3457 1057 0,'-15'6'349'0,"9"-8"-354"15,0-6-70-15,6 12 6 16,0-8 22-16,0 3 62 15,0 1 19-15,0 0 18 16,-2 0 9-16,0-2 6 16,0 0-6-16,-2 0-3 0,3-4-9 15,-15-21-22-15,-37-47-10 16,30 37-14-16,0-1-1 16,-14 0-1-16,3 2-1 15,-6-3-2-15,0 1-2 16,-8-4-1-16,-2-2-3 15,-3 4-9-15,-7 0-3 16,7 7-2-16,-1 3 1 16,1 5 6-16,3-2 1 15,0 2 1-15,-3 0 0 0,1 0-1 16,-7 6 1 0,1 2 3-16,-1-2 2 0,-10 13 4 15,2-5 1-15,-5 9 0 16,1 2-2-16,2-4 1 15,-4 8 2-15,3-4 1 16,1 0 2-16,-12 0-1 16,-3-6 1-16,-15 8-1 15,-10-2 1-15,-6 6 3 16,0-3 2-16,14-3 4 16,5 2-1-16,20 2-1 15,1 2-4-15,-1 2-3 16,-9-5-1-16,3 7 0 15,-11 3 0-15,5-1 0 16,7 5 0-16,-7 2-1 16,8-4 0-16,3 5-1 15,-3 1 1-15,0 2 0 0,-1-6 1 16,-3 8 0-16,4 7-1 16,5 3 0-16,5 7-1 15,5 0-1-15,3 6 0 16,1 1 0-16,8 3 0 15,-5 17-1-15,1 0 1 16,-1 5-2-16,3 3 0 0,7-5 1 16,10-3-1-16,3 2 1 15,9 2 1-15,5 3 0 16,5-3-1-16,11 1 1 16,-1-3 0-16,6-4 0 15,8-2 0-15,7-7-2 16,6-7 1-16,9-9 1 15,9 8 1-15,9-2 1 16,-1 11 0-16,11 4 0 16,-3-11 0-16,5-4 1 15,-5-4 0-15,10 0 2 16,10-4-1-16,7-2 3 16,8-3-1-16,0-7 0 15,0-3 1-15,-4-4-2 16,-6-6 1-16,-9-3-1 15,5 3 0-15,-1 0 0 16,3 1 1-16,6 3-1 16,-1-4 0-16,6 2 0 15,1 1-1-15,-4 1-1 0,-3-2 1 16,-5 0 1-16,0 2 0 16,-3-3 0-16,13-1 0 15,0 4 1-15,-2-7 0 16,8 3 4-16,-12-6 3 15,2-5 5-15,-5 10 1 16,1-7 0-16,2-1-2 16,0-6-3-16,5-2 0 15,-3-11-2-15,2 3 0 0,-6-5 8 16,0-2 6-16,-5 3 3 16,-10-9 2-16,6 0-9 15,-10-3-4-15,0-5-4 16,-3 4 2-16,-11 0 1 15,3 1-1-15,0-11 0 16,1-3-2-16,5-6-3 16,-1-4 0-16,-3-3 1 15,-8 1-1-15,-6 8 2 16,-1 2-1-16,-7 6-1 16,3-2 0-16,-12-3 0 15,-10 9 3-15,1 9 5 16,-5 4 1-16,-7 2-1 15,12 1-1-15,-10-3-6 0,2-4-2 16,1-2-3 0,-5-5-2-16,0-5-2 0,0-1 1 15,-3-12-2-15,3-9 0 16,5-1 0-16,-5-8 0 16,6 10 1-16,4 4 0 15,-9 8 0-15,9 4 1 16,-10 0-1-16,-4-8-2 15,4 0-1-15,-6 1 0 16,6 5 1-16,-5 3 1 16,-12 5 3-16,13 5 2 0,-17-5 1 15,7-3-1-15,-3-5-2 16,-17-4-1-16,-5-5 4 16,-8 9 3-16,-3 7 4 15,10 3-1-15,9 17-26 16,2 1-32-16,8 10-115 15,0 2-136-15,0 8 187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01:06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12115 3738 142 0,'-5'-5'123'0,"3"-1"31"0,-4 0-11 16,2 0-46-16,0 5-20 15,-3-3-40-15,3-2-12 16,0 4-15-16,-2 2-4 16,6-2 2-16,-2 0 7 15,1 0 15-15,-1-1 8 16,-4 1 6-16,4 0-6 15,-2 2-12-15,2-2-8 0,0 0-10 16,-1 0-2 0,1-4-4-16,-8-5-1 0,4-1 3 15,-3-1 1-15,5 9 6 16,-2-5 2-16,4 5 2 16,0-4 0-16,0 6 0 15,1-4-3-15,-1 3 0 16,-2 1-2-16,2 0 2 15,2 2 4-15,-2-2 5 16,0 0 0-16,0 0 4 16,-2-2 0-16,2 2-3 15,2 2 0-15,-2-2-8 16,1 0-4-16,1 1-6 16,0-3-2-16,-2 2-2 15,0 0-1-15,-2 2-3 16,2 0 1-16,2 0 1 15,-15 34 0-15,-22 49 1 16,24-43 0-16,3-2-1 16,-1-6 0-16,9-1-1 0,0-6-1 15,2 2-1-15,0-12-1 16,2-2-2-16,-2-1-1 16,2 1-1-16,2-1-1 15,-2-3-2-15,-2-3-2 16,0-6-8-16,0 0-5 15,-2 0-31-15,2 0-32 16,0 0-76-16,0 0-71 0,0 0 147 16</inkml:trace>
  <inkml:trace contextRef="#ctx0" brushRef="#br0" timeOffset="1528.216">12349 3704 326 0,'0'54'141'0,"6"-54"-79"16,-12-4-27-16,6 8-32 16,0-4-3-16,0 0-3 15,0 0-2-15,0 0 0 16,0 0 0-16,-2 0 3 15,2 3 2-15,0 26 0 0,6 53 0 16,-3-43 1-16,-4-9 0 16,-5 7 0-16,6 1 0 15,0-2 0-15,4 4-1 16,3-1 0-16,-1-3 0 16,-2-2 0-16,0-7 0 15,-1-6 0-15,-3-8-1 16,2-9 0-16,-2-2 0 15,2 2 1-15,-2-4 2 0,0 0 2 16,0 0 2-16,0-4-1 16,0 2 0-16,0 0-2 15,12-21 0-15,5-21-2 16,17-55 0-16,-18 40-1 16,-1 9 1-16,8 0 0 15,0 2 0-15,0-3 0 16,-6-5 0-16,6-7-1 15,-2 6 1-15,-2 17 0 16,4 1 1-16,-4 13 0 16,0 1 1-16,-5 6-3 15,-1 3-1-15,4 7-3 16,-1 5-1-16,-3 4 0 16,0 4 1-16,1 7 1 15,-3 3 1-15,5 1 2 0,-3 0 2 16,6 10 0-16,-4-4 1 15,-1 8 1 1,1 1-1-16,-3-5 1 0,5 2 0 16,-11 4 0-16,3-5 0 15,-5 1 0-15,2 0-1 16,-1-4-1-16,-3-8 0 16,4-3 0-16,-6-3 0 15,0-7 4-15,-2-2 2 16,-2 0 9-16,4 0 3 0,0 0 0 15,0 0-2-15,0 0-4 16,0 0 2-16,0 0 11 16,0 0 0-16,0 0-3 15,0-2-7-15,0 0-12 16,0-1-2-16,12-22 0 16,-1-2 1-16,26-48 5 15,-26 49 2-15,-7 1-1 16,-4-2-1-16,8 4-5 15,-5 0-3-15,7 8-1 16,1 3 0-16,-7-1-3 16,10 1 0-16,-5 3-2 15,-1-1 0-15,11 5-1 16,-6 1 1-16,7 6 1 16,-1 0 0-16,-8-2 1 15,8 1 0-15,-7 5 0 16,-3 0 1-16,7 2 1 0,-7 3 0 15,8 1 2-15,-1 5 1 16,-3 10 0-16,2-1 0 16,-3 16 0-16,1-1 0 15,-3 1 0-15,-3 5 2 16,-1-3 0-16,-4 0 0 16,-2 6 0-16,2 11-1 15,-2 6-1-15,4 2 0 0,-4-4 1 16,0-11 0-16,-6-6 0 15,0-4 0-15,-1-6-1 16,5-6 0-16,0 5 0 16,0-13-6-16,2-2-84 15,2-5 64-15</inkml:trace>
  <inkml:trace contextRef="#ctx0" brushRef="#br0" timeOffset="1770.442">14497 3446 742 0,'3'6'59'15,"-3"1"-134"-15</inkml:trace>
  <inkml:trace contextRef="#ctx0" brushRef="#br0" timeOffset="2546.899">14476 3520 114 0,'-18'52'155'0,"16"-52"34"0,1 2-1 15,1 0-25-15,0-2-78 16,0 0-30-16,-4 0-24 16,4 0-3-16,-2 0-6 15,0 0-8-15,0 0-11 16,0 0-1-16,-2-2 1 16,2 0 1-16,2 0-1 15,-2-2 0-15,1 2 0 16,-11-1-1-16,-11-9-2 15,-50-36-1-15,43 35-4 16,-5-8-2-16,-3 6-12 16,0-3-5-16,-2 7-10 15,-6 5 0-15,-4 6 10 16,2 10 3-16,6 3 9 0,-4 0 2 16,14 10-2-16,-3-3 1 15,7 4 1-15,3 1 1 16,-2 4-1-16,6 2 0 15,0 7 0-15,2 2 0 16,5 4 1-16,5 2 1 16,9-6-1-16,0-2 1 15,15-3-5-15,-1-10-4 16,7-6-3-16,9 4 0 16,1-12 6-16,5 4 8 15,8-15 5-15,6-1 1 0,0-11 5 16,1-3-1-16,-7-6 4 15,-2 0 1-15,-5-4 2 16,-5-6 1-16,-1-5 0 16,1 5-3-16,-1-5-3 15,-2 0 0-15,-1 1 0 16,-12 6 2-16,-5 3 3 16,-7 3 1-16,-6 2-1 15,-2 0-2-15,-4-2 0 16,-1 0 3-16,1 0 26 15,-3 7 12-15,1 3 13 16,3 5-6-16,5 7-38 16,-2 1-18-16,4 0-23 15,-2 0-4-15,0 0 6 16,2 0 5-16,0 5 7 16,4 24 2-16,11 55 4 0,-9-51 1 15,1 18 1-15,3 7 1 16,0 1 1-16,1 6-1 15,-3-11-1-15,1 3 1 16,-7-4 0-16,-2-1 0 16,-4 11 1-16,1-7 0 15,-1-7 0-15,0-10-2 16,4-14-46-16,-4-6-38 16,0-12 51-16</inkml:trace>
  <inkml:trace contextRef="#ctx0" brushRef="#br0" timeOffset="3445.924">15250 3547 853 0,'14'6'270'0,"-14"-6"-294"0,0 0-195 16,5 2 2-16,-5-2 60 15,0 0 123-15,0 0 30 16,0 0 38-16,0 0 11 15,0 0 40-15,0 0 24 16,0 0 14-16,0 0-2 16,0 0-38-16,0 0-32 15,0 0-25-15,0 0 0 0,0 0-5 16,0 0-7-16,0-2-18 16,-2 0-6-16,-1 2-3 15,-9-2 3-15,-22-2 3 16,-49 4 0-16,45 6-3 15,2 4-3-15,1 9-15 16,5 2-6-16,7 4-3 16,6-1 1-16,3-12 6 15,9 3 2-15,3-7-6 16,2 0-2-16,3 1 7 16,1-3 6-16,-4-6 10 15,0 0 6-15,0 0 1 16,8 6 2-16,26 5 0 15,45 52 1-15,-37-53 1 16,0-5 1-16,-4-3-1 16,0-2 0-16,-5-3 0 0,-1-1 2 15,-5-8 2-15,2-1 2 16,0-10 1-16,-5-6-1 16,3-3 0-16,2 3 0 15,-10 2 0-15,4 4 4 16,-12 4 17-16,-11 6 15 15,8 11 13-15,-8-2-4 16,-2 2-23-16,2 2-18 16,0 0-23-16,0 0-4 15,0 0 2-15,0 0 5 0,0 0 7 16,0 4 4-16,0 23 5 16,2 55 3-16,-2-30 1 15,0 3-1-15,0 8-2 16,0 8-1-16,0 4-1 15,0 7 3-15,-4 4 9 16,-3 6 6-16,-7-10 6 16,3-2 0-16,-3 1-7 15,1-5-5-15,-4-15-7 16,-6-3-2-16,-4-5-4 16,4-5-7-16,10-6-69 15,-1-7-71-15,7-22 88 16</inkml:trace>
  <inkml:trace contextRef="#ctx0" brushRef="#br0" timeOffset="4164.417">15906 3664 993 0,'2'-4'338'0,"-4"2"-175"0,2 8-440 16,0-6 10-16,0 0 109 15,4 7 99-15,0 24 52 16,67 48 3-16,-54-55 4 15,6 5 1-15,0-12 5 16,-2-1 6-16,-2-7 18 16,2-5 11-16,6 0 10 15,-2-8-1-15,-2 4-11 16,3-4-9-16,1-7-15 16,2-1-4-16,7-1-5 15,-1-3-1-15,-1-6 1 16,-3-1-1-16,-1-2 0 15,-5-2 0-15,-10-2 4 16,3 4 1-16,-11 2 8 16,3-1 5-16,-8 3 9 15,-4-6 2-15,-6 4-3 0,-5 6-7 16,-8-6 0-16,-6 7-4 16,-4 5-4-16,-13-1-3 15,2 12-13-15,-2 0-2 16,-7 14-1-16,1 1-1 15,-6 8-1-15,-1 8 0 16,5-3 0-16,6 1 2 0,8 5 2 16,8 3-1-16,9 3 3 15,1 6 0-15,13 4 5 16,7-3 4-16,11 9 1 16,10 5 3-16,12 4-2 15,17 8-2-15,13-14-3 16,13-5-3-16,-1-16-3 15,-6-13-4-15,-4-8-32 16,-14-6-16-16,-7-12-7 16,-7-3 6-16,-20-19 35 15,-8-6 13-15,-14-13-97 16,-9-10 77-16</inkml:trace>
  <inkml:trace contextRef="#ctx0" brushRef="#br0" timeOffset="6009.241">11999 3891 139 0,'50'21'65'0,"-50"-21"-18"0,0-1-42 16,0 1-4-16,0 0 1 15,-2 0 0-15,0 0 1 16,0-2 1-16,0 2-3 16,-2 0 2-16,2 0-1 15,2 0 0-15,-2 0-2 16,0 0-2-16,2 0-2 15,0 0 1-15,0 0 0 16,0 0 1-16,0 0 0 16,0 0 0-16,0 0-1 15,0 0 1-15,0 0 0 16,0 0 0-16,0 0 2 16,0 0 0-16,0 0 0 15,0 0 1-15,0 0 0 16,0 0-1-16,0 0 0 0,0 0-1 15,0 0 0-15,0 0 0 16,0 0 0-16,0 0 0 16,0 0 2-16,2 7 1 15,0 16 3-15,4 2 0 16,11 50 1-16,-15-50-1 16,-2-2 0-16,0-1 1 15,0-4 23-15,-2 3 11 16,2-2 18-16,0-2 6 15,0-2-13-15,0 3-9 0,0 1-15 16,0 7-8-16,-4-4-11 16,2-1-2-16,-1 2-3 15,-1-2-1-15,4 2-1 16,-2-4 0-16,2 5 0 16,-6-8 1-16,4 5-1 15,2-2 1-15,-2-6 0 16,2 5 0-16,0-9 1 15,0-5-1-15,0 6 1 16,0-10-1-16,-2 0-21 16,2 0-43-16,0 0 41 15</inkml:trace>
  <inkml:trace contextRef="#ctx0" brushRef="#br0" timeOffset="30338.53">19454 7741 493 0,'-8'-17'231'0,"1"10"-31"15,-5-5-256-15,8 3-27 16,-1 1 10-16,1-5 29 15,0-1 22-15,-7-1 43 16,-1-2 15-16,-9-6 18 16,4-2 5-16,-4-4-7 15,-2 0-7-15,-4-3-15 16,-7-4-6-16,1-1-11 16,-3 5-4-16,-2 1-7 15,-6 2-3-15,3 5-1 16,-1-1-1-16,4-6 1 15,4 4 1-15,-3 1 0 16,3-1 1-16,-4 0-1 0,1 2 0 16,7-2-1-16,-7-3 1 15,5 3-1-15,3 0 1 16,-7 0 5-16,1 6 5 16,-3 2 9-16,-2 0 1 15,0 6-4-15,3-1-7 16,3 7-14-16,-6-3-6 15,4 4 0-15,-3 1 2 16,-1-3 8-16,0 8 3 16,-2-4 5-16,4 2 4 0,-1-2-2 15,3 4 1-15,0 0-5 16,-3-3-3-16,11 1 3 16,-3 2 2-16,6-2 7 15,-3 2 2-15,-11-6 3 16,9 6 0-16,-10 0-1 15,-2 0 0-15,3 12 3 16,-3-12-1-16,2 1 1 16,0 7 2-16,0-8 0 15,3-2 2-15,-7 2 1 16,0-6-3-16,6 5-8 16,2 1-3-16,3 0-7 15,3 0-3-15,-1 0 0 16,-3-4-1-16,-3 2-1 15,1-4 1-15,-2 0 0 0,-6-1 0 16,0 3 1-16,-10 4-1 16,3 2 1-16,-5-2-1 15,-3 2 0-15,1-2 0 16,-1 5-1-16,4 1 0 16,-1-6 1-16,10 8-1 15,0-8 1-15,0 0 1 16,8 6-1-16,-6-8 1 15,6 4-1-15,-6-1 0 0,2-2-2 16,-4-1-2-16,-9-8-1 16,-3 8 0-16,3 0 1 15,-3 2 1-15,3 4-1 16,-1-2 0-16,-1 8 0 16,5-1 0-16,5-3 1 15,1 3 1-15,6 5 0 16,-4-3 0-16,9 5 0 15,-5 8-1-15,-8 1-2 16,-7 8 1-16,-8 9-1 16,-3 6 0-16,5 13 2 15,2 2 1-15,4 0 1 16,3 0 0-16,0 10 0 16,4 0 0-16,-3 13-1 15,1-2 0-15,4 0 0 16,4 4 1-16,-6 0-1 0,4-2 1 15,6-4 0-15,-2 1-1 16,11-9-1-16,-3 3 0 16,9-5 0-16,2-9-1 15,5-1 0-15,9-1 1 16,1-6-1-16,4 12 1 16,4-9-1-16,8-3 0 15,3-1 0-15,2-1-1 16,10 6-1-16,6 1 0 0,5-7 0 15,8-3 0 1,6-10-1-16,11-3 0 0,-2-9 3 16,1-3 0-16,6-4 2 15,1-6 0-15,16 3 1 16,3-11 0-16,9 7 1 16,5-5 0-16,-8 3 0 15,-4-1 0-15,-10-9 0 16,-3 10 0-16,9-9 0 15,-2 5 1-15,6-6 0 16,6-2 0-16,-6 8 3 16,2-8 0-16,-6 0 2 15,-2-4 1-15,6 0-1 16,-2 2-2-16,13-2-2 16,3 4 0-16,-3 2-1 15,6 2 0-15,-20-4-1 16,-5 4 0-16,-9-4 1 15,1 0-1-15,1 0 0 0,11-2 1 16,6 0-1-16,2-2 1 16,7-13 1-16,-5 7 0 15,-6-5-1-15,-6 2 1 16,1-5-1-16,-5-6 1 16,4 1 0-16,0-4-1 15,3 2 1-15,1 0-1 0,-10 0 0 16,3 0 2-1,-16-1-1-15,-2-3 1 0,-11-2 0 16,-6 1-1-16,2-3-1 16,-1 3 0-1,-2-5-1-15,2 1 0 0,-8-4-1 16,1 3 1-16,-4-3 0 16,-5-4 0-16,0-6 0 15,0 0-1-15,-1 6-1 16,-1 2 1-16,-2 7 0 15,-2 5 0-15,0 1 0 16,2 2 0-16,-1-6-1 16,5 5 1-16,-4-1 1 15,-10-2 0-15,-1 8 0 16,-9-4 2-16,1 10 0 16,2 2 1-16,-4-5 2 15,1 3 3-15,-3-2 10 16,-2-2 6-16,0 5 11 15,0 1 2-15,0 3-1 0,-2-3-2 16,-1 0-10 0,-3-1-5-16,-8-1-10 0,5 0-4 15,-3-14-5-15,9 0-1 16,-5-9-1-16,4-8 0 16,-4 8 2-16,-3-2 0 15,3 9 0-15,-1 1 0 16,-3 5-2-16,10 7-1 0,-5-1-7 15,7 6-5-15,11 1-8 16,-15 1-2-16,4 5 1 16,4-1 2-16,-8 1 6 15,4 4 0-15,0 0-11 16,0-2-11-16,0 2-31 16,4-23-14-16,6-15-30 15,20-57-26-15,-9 32-97 16,6 0 149-16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0T21:05:53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9419 14063 455 0,'13'126'153'0,"-19"-122"-154"16,3-4-14-16,1 0-31 15,2 0 0-15,-2 0 10 16,2 0 11-16,-2 0 39 15,0 0 10-15,0 0 13 16,-2 0 2-16,2-4 0 16,2 2-3-16,-2 2-9 15,-7-2-4-15,-3 0-11 16,-1 0-5-16,5-2-8 16,1 2-1-16,-3 1 1 15,-1 1-1-15,-5-2-8 16,5-2-4-16,-5-2-10 0,3 4 0 15,2-2 7 1,-7-1 7-16,-6 1 10 0,-45-17 6 16,38 15 7-16,-1-4 1 15,7 10-3-15,-12-5-7 16,1-1-6-16,0 2-5 16,-6-5-12-16,1-1-7 15,3 6 2-15,0-3 1 16,0 5 13-16,-6 2 7 15,7-2-23-15,-5 2-15 0,-4 7-37 16,4-3-16 0,-6 0 19-16,1 6 16 0,-3-1 48 15,0 3 31-15,0 1 37 16,-3-3 7 0,-6-1-7-16,-4 6-14 0,-4 1-30 15,-4 3-10-15,2 11-4 16,-2 3 0-16,0 17-1 15,4 3 0-15,1 3 0 16,-1-3 0-16,0 7 0 16,0-3 1-16,0-2 0 15,4 10 1-15,13-3 1 16,0 1 1-16,12-2 4 16,-4 2 2-16,2 10 8 15,3 3 5-15,5 3-3 16,3 3-2-16,4 8-4 15,4-4-3-15,8 4 1 0,-1-4 3 16,11-12-2-16,3 3-2 16,0-3-2-16,5-1-2 15,9-12-1-15,-3-9 0 16,10-4-1-16,-2 3 1 16,6 11-2-16,4 1 0 15,9-6-1-15,6-3 0 16,12-16 0-16,1-7 1 0,4-1-2 15,0-1 0-15,1-4 1 16,-1-4-1-16,2-8 2 16,-2-5 1-16,-3-2 0 15,1-5 0 1,0-2 0-16,-3-7 2 0,7-5 0 16,-2-1 0-16,0 1 0 15,0-3 0-15,1-3-1 16,-3 4 1-16,-4-4 0 15,-5 4 2-15,-10-8 7 16,2 2 4-16,-2-10 11 16,-9 0 0-16,3-1-4 15,1-1-4-15,-5 1-12 16,7-6-3-16,-1 1-2 16,2-1-1-16,-1 5 0 15,-1 9 1-15,-5 3 2 0,1-8 2 16,-5 0 10-16,-2-5 7 15,0 5 11 1,-2 4 1-16,-6-2-6 0,6 1-5 16,-4-9-11-1,0 5-3-15,2-5-3 0,-6-1-1 16,6 0 4-16,-7-3 3 16,-3-10 6-16,3-1 2 15,-10-11 0-15,9 5-2 0,-4 10-8 16,-3 4-3-1,4-2-5-15,-10 4-1 0,6-14-1 16,-3 1 1-16,-3 11 0 16,0-6 2-16,-7 10-1 31,5-2 0-31,0-1 1 0,-8-3 0 0,-3 2 2 16,-2-7 0-16,-12-3-1 15,4 0 1-15,0-1-2 16,-4 3 0-16,-2 8 4 15,-5 2 0-15,0 4 3 16,-5-1-1-16,3 1 2 16,0 1 1-16,-3 9-1 15,1 3 2-15,10 7-2 16,-7-3-3-16,4 4-4 16,1 2-1-16,-3 1 1 15,-1 3 3-15,0 1 0 16,5 0-1-16,-15 8-7 0,4 4-2 15,-12 2-5-15,-7 3 0 16,-4 5 1-16,-14 1-1 16,3 10 2-1,-1 6 1-15,12-3 2 0,7-1 0 16,9 0-1-16,1-4-1 16,5 3-2-16,5 7-1 15,-2-6-2-15,0 0 0 0,7 1 2 16,2 7 1-1,-1 1 0-15,3 4-1 0,-2 4-2 16,8-2-1 0,2 6-1-16,4 2 0 0,-8-10 2 15,4 8 2-15,2-6 1 16,1 0 1-16,9 4-1 16,-1 2 1-16,0-1-1 15,4 5 1-15,3-6 0 16,-5 4 0-16,6 3-24 15,6 1-26-15,-1 18-96 16,1-1-104-16,9 10 159 16</inkml:trace>
  <inkml:trace contextRef="#ctx0" brushRef="#br0" timeOffset="4020.876">17178 15465 461 0,'25'-52'166'16,"-27"52"-140"-16,0-2-18 16,2 0-9-16,-2 0-2 15,0-2 3 1,2 2 0-16,0 1 8 0,0 1 8 15,-4-2 25-15,3 0 14 0,1 0 13 16,-2-4 1 0,-2-7-12-16,-2 1-6 0,4 6-5 15,-2-1-2 1,-3 1-8-16,5-2-7 0,-15 5-13 16,-1-7-8-16,1 0-7 15,-54-41-4-15,47 49-4 16,-15-2 3-16,-1 4 2 15,0 0 3-15,-6 0 2 16,4 6 0-16,-2 1 2 16,-2-1-1-16,0 6-1 15,-4-5-2-15,5 9-5 16,-5 8-5-16,0 17-5 16,6 8 0-16,-4 14 3 15,2 1 3-15,8-13 5 16,-4-1 2-16,6-6 1 15,-3-2 0-15,3 6 0 0,2-8-1 16,-3 10 1-16,3-1-2 16,5 1-1-16,4 2-1 15,8 15-1 1,2 2 1-16,3 5 0 0,5 5 1 16,7-12 1-16,0-4 1 15,7-6-1-15,3 2 1 16,-2 1 0-16,1-5 0 0,5-5 0 15,7-4 0-15,5-6-2 16,3-2 1 0,4 0-1-16,3 6 0 0,0-3 0 15,2-5 1-15,3-7 0 16,-5-3 1-16,2-3 0 16,0-2 0-16,10-3 1 15,-4-5 0-15,12 0 0 16,1-1 0-16,4-5 0 15,2-1 0 1,2 0-2-16,8-4 0 0,-8 2-2 16,6-4-1-16,4-6-3 15,-12-2-2-15,4-5-5 16,3 1-1-16,-5-11-4 16,8 4 0-16,0-5 1 15,-4-9-1-15,1-5 4 16,-5-2 3-16,0-20-1 0,4-1 0 15,-9-8-5-15,-3-11-5 16,-5-8 0 0,-3-2 2-16,-3 0 8 0,-6 2 5 15,-7-2 9 1,-4 6 0-16,-8 11 3 0,-4 10 1 16,-11 14 1-16,-5-1 1 15,-6 0 8-15,-1 6 4 16,-9 2 0-16,-2 10-1 0,-5 1-3 15,-8 0-1-15,-6 5 3 16,-7-1 5 0,-6-2 13-16,1 10 6 0,2-2 18 15,2-2 7-15,-6 4 1 16,-9 0 0-16,-2-4-13 16,-2 6-6-16,9-1-14 15,4 1-7-15,-9 4-19 16,2 1-7-16,-6 7-11 15,-4-3-2-15,4 14 6 16,1-3 1-16,-1 7 1 16,-4 2-5-16,-7 7-52 15,-5 5-77-15,-5 26 89 16</inkml:trace>
  <inkml:trace contextRef="#ctx0" brushRef="#br0" timeOffset="45106.4">16539 14298 340 0,'0'0'125'0,"2"0"-57"0,4-2-108 16,-6 0 2-16,0 0 23 15,0-2 13-15,0 2 3 16,0 2 3-16,0-2 9 16,6-5 8-16,-6 5 19 15,5 0 6-15,-1-2-2 16,-2-5-6-16,4-3-12 16,0 1-4-16,-1-1 4 15,-1-1 2-15,-2-6-5 16,46-43-3-16,-46 41-5 15,0 6 0-15,-2 2 7 16,0-6 2-16,0-1 4 0,0-4 1 16,-2-1 4-16,0 2-1 15,-6-2-6-15,8 0-5 16,-5-9-7 0,-1 3 1-16,2 0 2 0,-2 7 1 15,-5 6-2-15,3-5 0 0,-5-3 3 16,1-3 3-16,-5-4 9 15,0 5 1 1,-2-3-4-16,-2 4-3 0,-2 3-9 16,-2-3-3-16,4 6 5 15,-10 0 3-15,1 0 5 16,-3 5-2-16,-5-3-8 16,1 2-4-16,-3-2-3 15,-6 4 0-15,1-1 1 16,-11 3-1-16,4 3-4 15,-3-3-1-15,-6 1-1 16,1 9 0-16,-3-9 4 16,0 3 0-16,0-1 0 15,0 2 0-15,4-1-3 16,-3-5 0-16,-6-5 4 16,-5 6 1-16,-9 5 3 15,1 1 1-15,-3 1-3 16,0-2 0-16,8 1-3 0,-7 1 1 15,11-2 1-15,3 4 3 16,2-3 3 0,2 1 2-16,-6 2-3 0,-4-4-3 15,1 1-5-15,-1 3-3 16,1 0-1-16,5-2 0 16,0-5 0-16,0 5-1 15,6-1 0-15,-2 3-1 16,-6 2 0-16,4 0 0 0,-13-4-1 15,0 4 1-15,-3 2-2 16,-5 6 1 0,8-4 1-16,0 2-1 0,5 0 1 15,4 3 0-15,-3-1 0 16,-7 2 0-16,3-8 0 16,0 0 0-16,-5 0 0 15,9 0 0-15,-3 2 0 16,3 3 0-16,5 1-2 15,-2 2-1-15,-5-3 2 16,1 7 0-16,-11-3 1 16,0-3 0-16,9 6 0 15,-1-1 0-15,7 4 0 16,4-3 0-16,8 5 0 16,0-5 0-16,7-5 0 0,-2 5 0 15,-7-8 0 1,-4 5 0-16,-4-7 0 0,6 9 0 15,0 1 0 1,-2-6 0-16,2 3 0 0,4 1 0 16,3 1 1-16,1 1-1 15,3-10 1-15,2 0 0 16,6 7 1-16,0-5 0 16,-5 4 1-16,5-6-1 15,-2-1-1-15,-2 5 0 0,8-2-1 16,-2 0 0-1,-2 4 0-15,4-3-1 0,-6 3 1 16,2-4 0-16,-4 3 0 16,2-5-1-1,8 10 1-15,-1-5-1 0,5 1 1 16,2 2 0-16,-1-10-1 16,10 2 0-16,8 5-1 15,-1-3 0-15,5 7-1 16,-2-3-2-16,-7 2 0 15,5 5 1-15,-10 0-1 16,-3 3 2-16,-5 4 0 16,3 5-1-16,1 4 1 15,0-2-1-15,4-3 1 16,0 1 0-16,6-6 0 16,0-2 1-16,4 0-2 0,0 2 0 15,1 4-2-15,3 6 0 16,1 5-1-16,1 1-1 15,1 3-2 1,0-2 0-16,3 0 0 0,5-1 0 16,0-11 2-16,0-1 0 15,3 0 4-15,1-4 0 16,-2-2 0-16,4 6 1 16,0-4-1-16,1 6-1 0,7 4 1 15,-1-7 0-15,4 7 0 16,2 1 0-16,2-1 0 15,0 4 2-15,4-9-1 16,0 1 1-16,0 4 1 16,0-1-1-16,0 5 0 15,0 3 0-15,-1-2-2 16,1-5 0-16,-4-1 0 16,-2 1-2-16,4-10-1 15,4 4 0 1,4-2 1-16,-2-8 1 0,-5 4 2 15,3 0 1-15,0-5 1 16,4 1 0-16,-1-3 1 16,-1-3-1-16,3-3 0 15,9 4-1-15,1-3 1 16,2-3 0-16,3 0 0 16,-3-4 1-16,8 4-1 0,-2 1 1 15,-1-3 0-15,-3 10 0 16,-2-6 0-16,-5-6 0 15,-11 3 0-15,7-3 0 16,-5 2 0-16,7 6 0 16,7-8 0-16,-8 0 0 15,2 0 0-15,-5-8 0 16,7 8 0-16,0 0 0 16,2 0 0-16,4 0 0 0,-4 0 0 15,8-4 0-15,0 4 0 16,-1-5 1-1,-3 1 1-15,2 0-1 0,-4-4 1 16,0 3-1-16,0 1 0 16,-6 2 0-1,1-8 0-15,-1 7 0 0,6-7-1 16,-2 6 0-16,4 4 1 16,5-4-1-16,-1 4 0 15,0-4 0-15,3 3 0 16,5 1 0-16,-3-2 0 15,5-2 0-15,-3-2 0 16,0 0 0-16,4-1 1 16,3 1 0-16,-1-4 0 15,-4 1-1-15,-5 3 1 16,-3-3-1-16,3 5 0 16,-1 2 1-16,10-2-1 15,1 4 0-15,1 0 0 0,-2-2 0 16,-6 0 0-16,-1 2 0 15,1-2 0-15,-5 0 1 16,1-1-1 0,-3 1 1-16,5-2 0 0,5 2-1 15,-1-6 0-15,0-1 0 16,-3 3 0-16,3-4 0 16,-6 7 1-16,5-7 0 0,-7 8 0 15,-5-6-1-15,-2 8 0 16,6 4 0-1,-2-4 1-15,2 2-1 0,1 2 0 16,-5 6 0-16,4-7 0 16,5 7 0-16,5-8 0 15,5 5 0-15,0-1 1 16,-2 0-1-16,-2 0 1 16,-2-2-1-16,-5 7 1 15,1 0-1-15,-1 1 0 16,5 1 0-16,-3-1 0 15,-1 1 1-15,8 2-1 16,-5 3 0-16,10 1 0 16,1 4 0-16,-6 2 0 15,6 0 0-15,-13-6 0 0,-1 0 1 16,1-6 0-16,-7-1 2 16,1 3 3-1,2 0 2-15,-6-7 1 0,-2 3-1 16,5 1-3-16,1-3 0 15,0-3 0 1,0 0-1-16,-5-2 1 0,-2-4 0 16,-7 0 4-16,-5 0 6 15,-7-10 7-15,-3 6 2 16,-3-7-3-16,1 7-4 0,-6-2-8 16,-1-1-2-16,1-1-3 15,-5 2 0-15,1-9 0 16,-1 11 0-16,-2-5 0 15,-3-3 0-15,5 2 0 16,5-7 0-16,7-2 0 16,-7-6-1-16,10-5-1 15,-2-3-1-15,-2-1 1 16,12-5 0-16,-8-10 0 16,3-3 1-16,-1-7 0 15,-4 9 1-15,0 0 0 16,-5 6 2-16,-3 4 2 15,-1 6 3-15,-5-1 4 16,-3 1 1-16,-4-10 1 16,0 0-1-16,-6 4-1 15,1 2 0-15,-1 1 0 16,-4-1-1-16,-1 0-3 0,-3-6-2 16,3 5-4-16,-1 1 0 15,5 0-2-15,-1-2 1 16,-5 3-3-16,1 3-12 15,-1 7-76 1,1 8-138-16,3 0 145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E19B3-802B-1146-9D96-BE86CEF1F5A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832AD-E9BF-E541-A889-1B2F77DE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8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9DEE25-21A9-4258-BE5B-1169B13B103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</a:t>
            </a:fld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113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02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19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23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8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4F62D-E7E6-486F-A7EF-E38B7755751C}" type="slidenum">
              <a:rPr lang="en-US" sz="1100" b="1">
                <a:solidFill>
                  <a:prstClr val="black"/>
                </a:solidFill>
                <a:latin typeface="Times New Roman" pitchFamily="18" charset="0"/>
              </a:rPr>
              <a:pPr/>
              <a:t>25</a:t>
            </a:fld>
            <a:endParaRPr lang="en-US" sz="11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07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83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43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66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45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9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46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25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47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5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6d6019af2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6d6019af2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896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48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37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49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9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50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51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2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53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3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47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65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07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66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44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68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09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71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6d6019af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6d6019af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531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72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44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73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0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74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372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75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68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896bd62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896bd62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35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6d6019af2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6d6019af2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02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6d6019af2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6d6019af2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70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6d6019af2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6d6019af2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52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7F77482-3EC4-45A2-968F-F284EC8E7993}" type="slidenum">
              <a:rPr lang="en-US" altLang="zh-CN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85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8020A0E-3FF6-4A46-8FFC-23A4C4C86322}" type="slidenum">
              <a:rPr lang="en-US" altLang="zh-CN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522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A11BDB-0838-4A53-8BEA-BFA0E67499C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16</a:t>
            </a:fld>
            <a:endParaRPr/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79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AB09-923F-4DCB-90FC-FFB32A7BC7D1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B328-89B8-415B-AD16-27FE65978378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2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3CED-5EBB-4EE8-AC70-8FB7853314A0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498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7950" y="256233"/>
            <a:ext cx="88881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23800" y="1019833"/>
            <a:ext cx="8696400" cy="5674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2400">
                <a:solidFill>
                  <a:srgbClr val="000000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cxnSp>
        <p:nvCxnSpPr>
          <p:cNvPr id="20" name="Google Shape;20;p4"/>
          <p:cNvCxnSpPr/>
          <p:nvPr/>
        </p:nvCxnSpPr>
        <p:spPr>
          <a:xfrm>
            <a:off x="223801" y="897915"/>
            <a:ext cx="8696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 idx="2"/>
          </p:nvPr>
        </p:nvSpPr>
        <p:spPr>
          <a:xfrm>
            <a:off x="229500" y="6390200"/>
            <a:ext cx="8685000" cy="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87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08E0-B629-4AC1-B104-D52F067E23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285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3E80-BFA1-45B5-AA82-AF4AACDF648A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145A-7472-48CC-A41C-50BD4EA63025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706C-6FE7-47D2-BBEA-7B874C6080C0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8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8F5-73D9-4B73-9B53-D0728E337984}" type="datetime1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8379-F04B-4DF1-B514-5681BA338F51}" type="datetime1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4149-9A1F-479F-885E-A372E7C6C342}" type="datetime1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9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9D0-21B5-45CD-89FB-3C54BE6AE57E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1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09A3-DE17-4CA3-B8B8-1B1B82E8989A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3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41E3-BB4B-4869-A77B-6B041B0655E2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ustomXml" Target="../ink/ink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tags" Target="../tags/tag3.xml"/><Relationship Id="rId7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customXml" Target="../ink/ink5.xml"/><Relationship Id="rId5" Type="http://schemas.openxmlformats.org/officeDocument/2006/relationships/image" Target="../media/image22.gif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34" Type="http://schemas.openxmlformats.org/officeDocument/2006/relationships/image" Target="../media/image28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customXml" Target="../ink/ink7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image" Target="../media/image27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26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notesSlide" Target="../notesSlides/notesSlide12.xml"/><Relationship Id="rId8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tags" Target="../tags/tag37.xml"/><Relationship Id="rId7" Type="http://schemas.openxmlformats.org/officeDocument/2006/relationships/hyperlink" Target="http://www.cs.ubc.ca/~lowe/keypoints/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customXml" Target="../ink/ink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customXml" Target="../ink/ink10.xml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tags" Target="../tags/tag41.xml"/><Relationship Id="rId7" Type="http://schemas.openxmlformats.org/officeDocument/2006/relationships/image" Target="../media/image50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2.png"/><Relationship Id="rId4" Type="http://schemas.openxmlformats.org/officeDocument/2006/relationships/tags" Target="../tags/tag42.xml"/><Relationship Id="rId9" Type="http://schemas.openxmlformats.org/officeDocument/2006/relationships/customXml" Target="../ink/ink1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3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62.png"/><Relationship Id="rId2" Type="http://schemas.openxmlformats.org/officeDocument/2006/relationships/tags" Target="../tags/tag44.xml"/><Relationship Id="rId16" Type="http://schemas.openxmlformats.org/officeDocument/2006/relationships/image" Target="../media/image61.png"/><Relationship Id="rId20" Type="http://schemas.openxmlformats.org/officeDocument/2006/relationships/image" Target="../media/image64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60.jpeg"/><Relationship Id="rId10" Type="http://schemas.openxmlformats.org/officeDocument/2006/relationships/tags" Target="../tags/tag52.xml"/><Relationship Id="rId19" Type="http://schemas.openxmlformats.org/officeDocument/2006/relationships/customXml" Target="../ink/ink13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notesSlide" Target="../notesSlides/notesSlid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65.png"/><Relationship Id="rId5" Type="http://schemas.openxmlformats.org/officeDocument/2006/relationships/customXml" Target="../ink/ink14.xml"/><Relationship Id="rId4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image" Target="../media/image60.jpe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image" Target="../media/image66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customXml" Target="../ink/ink15.xml"/><Relationship Id="rId10" Type="http://schemas.openxmlformats.org/officeDocument/2006/relationships/tags" Target="../tags/tag6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3" Type="http://schemas.openxmlformats.org/officeDocument/2006/relationships/tags" Target="../tags/tag77.xml"/><Relationship Id="rId21" Type="http://schemas.openxmlformats.org/officeDocument/2006/relationships/notesSlide" Target="../notesSlides/notesSlide20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image" Target="../media/image67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customXml" Target="../ink/ink16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image" Target="../media/image61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image" Target="../media/image60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image" Target="../media/image68.png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customXml" Target="../ink/ink17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69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image" Target="../media/image70.wmf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image" Target="../media/image73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notesSlide" Target="../notesSlides/notesSlide23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image" Target="../media/image72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image" Target="../media/image73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15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7.png"/><Relationship Id="rId10" Type="http://schemas.openxmlformats.org/officeDocument/2006/relationships/image" Target="../media/image84.png"/><Relationship Id="rId4" Type="http://schemas.openxmlformats.org/officeDocument/2006/relationships/image" Target="../media/image76.png"/><Relationship Id="rId9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customXml" Target="../ink/ink19.xml"/><Relationship Id="rId5" Type="http://schemas.openxmlformats.org/officeDocument/2006/relationships/image" Target="../media/image81.png"/><Relationship Id="rId10" Type="http://schemas.openxmlformats.org/officeDocument/2006/relationships/image" Target="../media/image87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7.png"/><Relationship Id="rId7" Type="http://schemas.openxmlformats.org/officeDocument/2006/relationships/image" Target="../media/image8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7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customXml" Target="../ink/ink20.xml"/><Relationship Id="rId4" Type="http://schemas.openxmlformats.org/officeDocument/2006/relationships/image" Target="../media/image9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customXml" Target="../ink/ink21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9.png"/><Relationship Id="rId7" Type="http://schemas.openxmlformats.org/officeDocument/2006/relationships/customXml" Target="../ink/ink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customXml" Target="../ink/ink24.xml"/><Relationship Id="rId4" Type="http://schemas.openxmlformats.org/officeDocument/2006/relationships/image" Target="../media/image10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2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customXml" Target="../ink/ink25.xml"/><Relationship Id="rId5" Type="http://schemas.openxmlformats.org/officeDocument/2006/relationships/image" Target="../media/image111.png"/><Relationship Id="rId4" Type="http://schemas.openxmlformats.org/officeDocument/2006/relationships/notesSlide" Target="../notesSlides/notesSlide2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164.xml"/><Relationship Id="rId7" Type="http://schemas.openxmlformats.org/officeDocument/2006/relationships/image" Target="../media/image111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notesSlide" Target="../notesSlides/notesSlide27.xml"/><Relationship Id="rId11" Type="http://schemas.openxmlformats.org/officeDocument/2006/relationships/image" Target="../media/image115.png"/><Relationship Id="rId5" Type="http://schemas.openxmlformats.org/officeDocument/2006/relationships/slideLayout" Target="../slideLayouts/slideLayout2.xml"/><Relationship Id="rId10" Type="http://schemas.openxmlformats.org/officeDocument/2006/relationships/customXml" Target="../ink/ink26.xml"/><Relationship Id="rId4" Type="http://schemas.openxmlformats.org/officeDocument/2006/relationships/tags" Target="../tags/tag165.xml"/><Relationship Id="rId9" Type="http://schemas.openxmlformats.org/officeDocument/2006/relationships/image" Target="../media/image11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image" Target="../media/image114.png"/><Relationship Id="rId4" Type="http://schemas.openxmlformats.org/officeDocument/2006/relationships/image" Target="../media/image11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image" Target="../media/image119.png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tags" Target="../tags/tag169.xml"/><Relationship Id="rId16" Type="http://schemas.openxmlformats.org/officeDocument/2006/relationships/image" Target="../media/image122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117.png"/><Relationship Id="rId5" Type="http://schemas.openxmlformats.org/officeDocument/2006/relationships/tags" Target="../tags/tag172.xml"/><Relationship Id="rId15" Type="http://schemas.openxmlformats.org/officeDocument/2006/relationships/image" Target="../media/image121.png"/><Relationship Id="rId10" Type="http://schemas.openxmlformats.org/officeDocument/2006/relationships/notesSlide" Target="../notesSlides/notesSlide28.xml"/><Relationship Id="rId4" Type="http://schemas.openxmlformats.org/officeDocument/2006/relationships/tags" Target="../tags/tag17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image" Target="../media/image125.png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notesSlide" Target="../notesSlides/notesSlide29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0.xml"/><Relationship Id="rId10" Type="http://schemas.openxmlformats.org/officeDocument/2006/relationships/tags" Target="../tags/tag185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125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notesSlide" Target="../notesSlides/notesSlide30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0.xml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image" Target="../media/image125.png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notesSlide" Target="../notesSlides/notesSlide31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0.xml"/><Relationship Id="rId10" Type="http://schemas.openxmlformats.org/officeDocument/2006/relationships/tags" Target="../tags/tag205.xml"/><Relationship Id="rId4" Type="http://schemas.openxmlformats.org/officeDocument/2006/relationships/tags" Target="../tags/tag199.xml"/><Relationship Id="rId9" Type="http://schemas.openxmlformats.org/officeDocument/2006/relationships/tags" Target="../tags/tag204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notesSlide" Target="../notesSlides/notesSlide32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0" Type="http://schemas.openxmlformats.org/officeDocument/2006/relationships/tags" Target="../tags/tag215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image" Target="../media/image12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notesSlide" Target="../notesSlides/notesSlide3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ECE/CSE 576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Describing and Matching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A2A3D-6C3B-4FB6-B3B4-60B46BC79201}" type="slidenum">
              <a:rPr lang="en-US" altLang="zh-CN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835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1" dirty="0"/>
              <a:t>Key point localization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84450"/>
            <a:ext cx="4338638" cy="3546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Detect maxima and minima of difference-of-Gaussian in scale space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Each point is compared to its 8 neighbors in the current image and 9 neighbors each in the scales above and below</a:t>
            </a:r>
          </a:p>
        </p:txBody>
      </p:sp>
      <p:graphicFrame>
        <p:nvGraphicFramePr>
          <p:cNvPr id="2458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95875" y="1862138"/>
          <a:ext cx="346075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Bitmap Image" r:id="rId4" imgW="3414056" imgH="3070476" progId="Paint.Picture">
                  <p:embed/>
                </p:oleObj>
              </mc:Choice>
              <mc:Fallback>
                <p:oleObj name="Bitmap Image" r:id="rId4" imgW="3414056" imgH="3070476" progId="Paint.Picture">
                  <p:embed/>
                  <p:pic>
                    <p:nvPicPr>
                      <p:cNvPr id="245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1862138"/>
                        <a:ext cx="3460750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3" name="Picture 5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5" name="Object 7"/>
          <p:cNvGraphicFramePr>
            <a:graphicFrameLocks noChangeAspect="1"/>
          </p:cNvGraphicFramePr>
          <p:nvPr/>
        </p:nvGraphicFramePr>
        <p:xfrm>
          <a:off x="4529138" y="3386138"/>
          <a:ext cx="84137" cy="8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CorelDRAW" r:id="rId7" imgW="84531" imgH="84647" progId="CorelDraw.Graphic.8">
                  <p:embed/>
                </p:oleObj>
              </mc:Choice>
              <mc:Fallback>
                <p:oleObj name="CorelDRAW" r:id="rId7" imgW="84531" imgH="84647" progId="CorelDraw.Graphic.8">
                  <p:embed/>
                  <p:pic>
                    <p:nvPicPr>
                      <p:cNvPr id="2458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386138"/>
                        <a:ext cx="84137" cy="8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8" descr="Pyrami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165725" y="4684713"/>
            <a:ext cx="2987675" cy="9255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For each max or min found,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output is the </a:t>
            </a:r>
            <a:r>
              <a:rPr lang="en-US" altLang="en-US" sz="1800" b="1">
                <a:solidFill>
                  <a:srgbClr val="FF3300"/>
                </a:solidFill>
              </a:rPr>
              <a:t>location</a:t>
            </a:r>
            <a:r>
              <a:rPr lang="en-US" altLang="en-US" sz="1800">
                <a:solidFill>
                  <a:srgbClr val="FF3300"/>
                </a:solidFill>
              </a:rPr>
              <a:t>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</a:t>
            </a:r>
            <a:r>
              <a:rPr lang="en-US" altLang="en-US" sz="1800" b="1">
                <a:solidFill>
                  <a:srgbClr val="FF3300"/>
                </a:solidFill>
              </a:rPr>
              <a:t>scale</a:t>
            </a:r>
            <a:r>
              <a:rPr lang="en-US" altLang="en-US" sz="1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053544" y="1066800"/>
            <a:ext cx="2597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s+2 difference images.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top and bottom ignored.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 planes searched.</a:t>
            </a:r>
          </a:p>
        </p:txBody>
      </p:sp>
    </p:spTree>
    <p:extLst>
      <p:ext uri="{BB962C8B-B14F-4D97-AF65-F5344CB8AC3E}">
        <p14:creationId xmlns:p14="http://schemas.microsoft.com/office/powerpoint/2010/main" val="108889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E73B9-A377-42DD-B7C8-D8933738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20832-4A52-4813-93C2-BBEA761C6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2800" dirty="0"/>
              <a:t>Important Point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85800" y="3048000"/>
            <a:ext cx="7772040" cy="281940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People just say “SIFT”.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But there are TWO parts to SIFT.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an interest point detector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00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a region descriptor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They are independent. Many people use the region descriptor without looking for the points.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196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0715-14DE-47F5-94AD-5F91B4E2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8F4A-3639-4BB2-B964-BB4829801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we going to </a:t>
            </a:r>
            <a:r>
              <a:rPr lang="en-US" dirty="0">
                <a:solidFill>
                  <a:srgbClr val="FF0000"/>
                </a:solidFill>
              </a:rPr>
              <a:t>describe </a:t>
            </a:r>
            <a:r>
              <a:rPr lang="en-US" dirty="0"/>
              <a:t>the patch around each of the interest points we find in order to match them between images?</a:t>
            </a:r>
          </a:p>
          <a:p>
            <a:r>
              <a:rPr lang="en-US" dirty="0"/>
              <a:t>We will use a very simple descriptor.</a:t>
            </a:r>
          </a:p>
          <a:p>
            <a:r>
              <a:rPr lang="en-US" dirty="0"/>
              <a:t>Let’s look at that first.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99876-3122-4C4E-BDFB-BF907F12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E07C-20B5-4282-B1B0-2F9C7D3C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Normalized Descriptor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3F7888-CF31-4DB7-BB62-EF3E8982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939B2-4D53-4882-A08C-468BEB92C744}"/>
              </a:ext>
            </a:extLst>
          </p:cNvPr>
          <p:cNvSpPr txBox="1"/>
          <p:nvPr/>
        </p:nvSpPr>
        <p:spPr>
          <a:xfrm>
            <a:off x="1158240" y="2021840"/>
            <a:ext cx="742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point              neighborhood around          normalized neighborhood</a:t>
            </a:r>
          </a:p>
          <a:p>
            <a:r>
              <a:rPr lang="en-US" dirty="0"/>
              <a:t>                                           interest  point                       around interest point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152E0-B17D-4DF7-BE17-B976E2446763}"/>
              </a:ext>
            </a:extLst>
          </p:cNvPr>
          <p:cNvSpPr txBox="1"/>
          <p:nvPr/>
        </p:nvSpPr>
        <p:spPr>
          <a:xfrm>
            <a:off x="1524000" y="3119120"/>
            <a:ext cx="5357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9BDA9-420E-4E1A-8877-FE62518996C0}"/>
              </a:ext>
            </a:extLst>
          </p:cNvPr>
          <p:cNvSpPr txBox="1"/>
          <p:nvPr/>
        </p:nvSpPr>
        <p:spPr>
          <a:xfrm>
            <a:off x="3450048" y="2963664"/>
            <a:ext cx="133241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 startAt="45"/>
            </a:pPr>
            <a:r>
              <a:rPr lang="en-US" dirty="0"/>
              <a:t>56   200</a:t>
            </a:r>
          </a:p>
          <a:p>
            <a:pPr marL="342900" indent="-342900">
              <a:buAutoNum type="arabicPlain" startAt="45"/>
            </a:pPr>
            <a:r>
              <a:rPr lang="en-US" dirty="0"/>
              <a:t>201 200</a:t>
            </a:r>
          </a:p>
          <a:p>
            <a:r>
              <a:rPr lang="en-US" dirty="0"/>
              <a:t>85  101  105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41C0E-2DAA-45C0-BFD5-85ABD0F96583}"/>
              </a:ext>
            </a:extLst>
          </p:cNvPr>
          <p:cNvSpPr txBox="1"/>
          <p:nvPr/>
        </p:nvSpPr>
        <p:spPr>
          <a:xfrm>
            <a:off x="5933440" y="2963664"/>
            <a:ext cx="143821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6"/>
            </a:pPr>
            <a:r>
              <a:rPr lang="en-US" dirty="0"/>
              <a:t>  145    1</a:t>
            </a:r>
          </a:p>
          <a:p>
            <a:pPr marL="342900" indent="-342900">
              <a:buAutoNum type="arabicPlain" startAt="155"/>
            </a:pPr>
            <a:r>
              <a:rPr lang="en-US" dirty="0"/>
              <a:t>     0      1</a:t>
            </a:r>
          </a:p>
          <a:p>
            <a:r>
              <a:rPr lang="en-US" dirty="0"/>
              <a:t>116   100   96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2C100-10E6-4E36-AA0B-5C9E9B35C122}"/>
              </a:ext>
            </a:extLst>
          </p:cNvPr>
          <p:cNvSpPr txBox="1"/>
          <p:nvPr/>
        </p:nvSpPr>
        <p:spPr>
          <a:xfrm>
            <a:off x="1056640" y="4572000"/>
            <a:ext cx="6888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simple descriptor just subtracts each of the neighbors from the center value</a:t>
            </a:r>
            <a:r>
              <a:rPr lang="en-US"/>
              <a:t>, including the center itself, </a:t>
            </a:r>
            <a:r>
              <a:rPr lang="en-US" dirty="0"/>
              <a:t>to normalize for lighting and exposure.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store this as a 1D vector to be efficient:  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156 145 1 155 0 1 116 100 96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59F9FB-5113-4F1D-A0C2-27C7E8C4F183}"/>
                  </a:ext>
                </a:extLst>
              </p14:cNvPr>
              <p14:cNvContentPartPr/>
              <p14:nvPr/>
            </p14:nvContentPartPr>
            <p14:xfrm>
              <a:off x="1332000" y="2876400"/>
              <a:ext cx="5984280" cy="3546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59F9FB-5113-4F1D-A0C2-27C7E8C4F1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2640" y="2867040"/>
                <a:ext cx="6003000" cy="356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2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ED3A-7547-4C24-BEF3-EEAC0209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our Descriptor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25C8-B786-4B5A-BC2A-A55B23D75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Translation Invariant</a:t>
            </a:r>
          </a:p>
          <a:p>
            <a:r>
              <a:rPr lang="en-US" dirty="0"/>
              <a:t>Not scale invariant</a:t>
            </a:r>
          </a:p>
          <a:p>
            <a:r>
              <a:rPr lang="en-US" dirty="0"/>
              <a:t>Not rotation invariant</a:t>
            </a:r>
          </a:p>
          <a:p>
            <a:r>
              <a:rPr lang="en-US" dirty="0">
                <a:solidFill>
                  <a:srgbClr val="C00000"/>
                </a:solidFill>
              </a:rPr>
              <a:t>Somewhat invariant to lighting changes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Let’s look at the SIFT descriptor, because it is heavily used, even without using the SIFT key point detector.</a:t>
            </a:r>
          </a:p>
          <a:p>
            <a:r>
              <a:rPr lang="en-US" dirty="0">
                <a:solidFill>
                  <a:srgbClr val="0000FF"/>
                </a:solidFill>
              </a:rPr>
              <a:t>It already solves the scale problem by computing at multiple scales and keeping track.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F0049-AE70-4F4A-90FF-C9BAB278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8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124080" y="4505400"/>
            <a:ext cx="28951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imes New Roman"/>
              </a:rPr>
              <a:t>CSE 576: Computer Vision</a:t>
            </a:r>
            <a:endParaRPr/>
          </a:p>
        </p:txBody>
      </p:sp>
      <p:pic>
        <p:nvPicPr>
          <p:cNvPr id="612" name="Picture 2"/>
          <p:cNvPicPr/>
          <p:nvPr/>
        </p:nvPicPr>
        <p:blipFill>
          <a:blip r:embed="rId3"/>
          <a:stretch/>
        </p:blipFill>
        <p:spPr>
          <a:xfrm>
            <a:off x="2057400" y="1457280"/>
            <a:ext cx="4962240" cy="3495240"/>
          </a:xfrm>
          <a:prstGeom prst="rect">
            <a:avLst/>
          </a:prstGeom>
          <a:ln w="9360">
            <a:noFill/>
          </a:ln>
        </p:spPr>
      </p:pic>
      <p:sp>
        <p:nvSpPr>
          <p:cNvPr id="613" name="TextShape 2"/>
          <p:cNvSpPr txBox="1"/>
          <p:nvPr/>
        </p:nvSpPr>
        <p:spPr>
          <a:xfrm>
            <a:off x="379440" y="-152280"/>
            <a:ext cx="8459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Arial"/>
                <a:ea typeface="ＭＳ Ｐゴシック"/>
              </a:rPr>
              <a:t>Rotation invariance</a:t>
            </a:r>
            <a:endParaRPr/>
          </a:p>
        </p:txBody>
      </p:sp>
      <p:pic>
        <p:nvPicPr>
          <p:cNvPr id="614" name="Picture 5"/>
          <p:cNvPicPr/>
          <p:nvPr/>
        </p:nvPicPr>
        <p:blipFill>
          <a:blip r:embed="rId4"/>
          <a:stretch/>
        </p:blipFill>
        <p:spPr>
          <a:xfrm>
            <a:off x="5499000" y="274176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615" name="Line 3"/>
          <p:cNvSpPr/>
          <p:nvPr/>
        </p:nvSpPr>
        <p:spPr>
          <a:xfrm>
            <a:off x="7726680" y="2743200"/>
            <a:ext cx="45720" cy="1904760"/>
          </a:xfrm>
          <a:prstGeom prst="line">
            <a:avLst/>
          </a:prstGeom>
          <a:ln w="5076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6" name="Line 4"/>
          <p:cNvSpPr/>
          <p:nvPr/>
        </p:nvSpPr>
        <p:spPr>
          <a:xfrm>
            <a:off x="4343400" y="2201760"/>
            <a:ext cx="596880" cy="123840"/>
          </a:xfrm>
          <a:prstGeom prst="line">
            <a:avLst/>
          </a:prstGeom>
          <a:ln w="3168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7" name="CustomShape 5"/>
          <p:cNvSpPr/>
          <p:nvPr/>
        </p:nvSpPr>
        <p:spPr>
          <a:xfrm>
            <a:off x="6963840" y="6568920"/>
            <a:ext cx="2188080" cy="28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strike="noStrike">
                <a:solidFill>
                  <a:srgbClr val="000000"/>
                </a:solidFill>
                <a:latin typeface="Arial"/>
              </a:rPr>
              <a:t>Image from Matthew Brown</a:t>
            </a:r>
            <a:endParaRPr/>
          </a:p>
        </p:txBody>
      </p:sp>
      <p:sp>
        <p:nvSpPr>
          <p:cNvPr id="618" name="CustomShape 6"/>
          <p:cNvSpPr/>
          <p:nvPr/>
        </p:nvSpPr>
        <p:spPr>
          <a:xfrm>
            <a:off x="336600" y="5035680"/>
            <a:ext cx="87339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Rotate patch according to its </a:t>
            </a:r>
            <a:r>
              <a:rPr lang="en-US" sz="2800" strike="noStrike" dirty="0">
                <a:solidFill>
                  <a:srgbClr val="FF0000"/>
                </a:solidFill>
                <a:latin typeface="Arial"/>
              </a:rPr>
              <a:t>dominant gradient orientation</a:t>
            </a:r>
            <a:endParaRPr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This puts the patches into a canonical orientation.</a:t>
            </a:r>
            <a:endParaRPr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02E2560-18BE-46B6-8ECA-81EBB7E10CB3}"/>
                  </a:ext>
                </a:extLst>
              </p14:cNvPr>
              <p14:cNvContentPartPr/>
              <p14:nvPr/>
            </p14:nvContentPartPr>
            <p14:xfrm>
              <a:off x="4599000" y="210960"/>
              <a:ext cx="4165920" cy="3995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02E2560-18BE-46B6-8ECA-81EBB7E10C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89640" y="201600"/>
                <a:ext cx="4184640" cy="401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9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T. Tuytelaars, B. Leibe</a:t>
            </a:r>
            <a:endParaRPr/>
          </a:p>
        </p:txBody>
      </p:sp>
      <p:sp>
        <p:nvSpPr>
          <p:cNvPr id="620" name="CustomShape 2"/>
          <p:cNvSpPr/>
          <p:nvPr/>
        </p:nvSpPr>
        <p:spPr>
          <a:xfrm>
            <a:off x="2765520" y="4065480"/>
            <a:ext cx="2282400" cy="230328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3"/>
          <p:cNvSpPr/>
          <p:nvPr/>
        </p:nvSpPr>
        <p:spPr>
          <a:xfrm>
            <a:off x="3906720" y="405432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4"/>
          <p:cNvSpPr/>
          <p:nvPr/>
        </p:nvSpPr>
        <p:spPr>
          <a:xfrm>
            <a:off x="3906720" y="521820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5"/>
          <p:cNvSpPr/>
          <p:nvPr/>
        </p:nvSpPr>
        <p:spPr>
          <a:xfrm>
            <a:off x="2754360" y="521820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6"/>
          <p:cNvSpPr/>
          <p:nvPr/>
        </p:nvSpPr>
        <p:spPr>
          <a:xfrm>
            <a:off x="2754360" y="405432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7"/>
          <p:cNvSpPr/>
          <p:nvPr/>
        </p:nvSpPr>
        <p:spPr>
          <a:xfrm>
            <a:off x="3129120" y="4465800"/>
            <a:ext cx="769680" cy="8139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8"/>
          <p:cNvSpPr/>
          <p:nvPr/>
        </p:nvSpPr>
        <p:spPr>
          <a:xfrm>
            <a:off x="3132000" y="5267160"/>
            <a:ext cx="210600" cy="55692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9"/>
          <p:cNvSpPr/>
          <p:nvPr/>
        </p:nvSpPr>
        <p:spPr>
          <a:xfrm>
            <a:off x="3327480" y="5253120"/>
            <a:ext cx="1052280" cy="56484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0"/>
          <p:cNvSpPr/>
          <p:nvPr/>
        </p:nvSpPr>
        <p:spPr>
          <a:xfrm>
            <a:off x="3811680" y="5415120"/>
            <a:ext cx="837720" cy="51084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1"/>
          <p:cNvSpPr/>
          <p:nvPr/>
        </p:nvSpPr>
        <p:spPr>
          <a:xfrm>
            <a:off x="4249800" y="4583160"/>
            <a:ext cx="564840" cy="3600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2"/>
          <p:cNvSpPr/>
          <p:nvPr/>
        </p:nvSpPr>
        <p:spPr>
          <a:xfrm>
            <a:off x="4253040" y="4602240"/>
            <a:ext cx="118800" cy="65052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3"/>
          <p:cNvSpPr/>
          <p:nvPr/>
        </p:nvSpPr>
        <p:spPr>
          <a:xfrm>
            <a:off x="4932360" y="4292640"/>
            <a:ext cx="360000" cy="29808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4"/>
          <p:cNvSpPr/>
          <p:nvPr/>
        </p:nvSpPr>
        <p:spPr>
          <a:xfrm>
            <a:off x="3870360" y="4384800"/>
            <a:ext cx="1257120" cy="90144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"/>
          <p:cNvSpPr/>
          <p:nvPr/>
        </p:nvSpPr>
        <p:spPr>
          <a:xfrm>
            <a:off x="1763640" y="3429000"/>
            <a:ext cx="3816000" cy="3312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TextShape 16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Orientation Normalization</a:t>
            </a:r>
            <a:endParaRPr/>
          </a:p>
        </p:txBody>
      </p:sp>
      <p:sp>
        <p:nvSpPr>
          <p:cNvPr id="635" name="TextShape 17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Compute orientation histogram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Select dominant orientation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Normalize: rotate to fixed orientation </a:t>
            </a:r>
            <a:endParaRPr dirty="0"/>
          </a:p>
        </p:txBody>
      </p:sp>
      <p:sp>
        <p:nvSpPr>
          <p:cNvPr id="636" name="CustomShape 18"/>
          <p:cNvSpPr/>
          <p:nvPr/>
        </p:nvSpPr>
        <p:spPr>
          <a:xfrm>
            <a:off x="6200640" y="4653000"/>
            <a:ext cx="2295000" cy="23400"/>
          </a:xfrm>
          <a:custGeom>
            <a:avLst/>
            <a:gdLst/>
            <a:ahLst/>
            <a:cxnLst/>
            <a:rect l="0" t="0" r="r" b="b"/>
            <a:pathLst>
              <a:path w="8675" h="104">
                <a:moveTo>
                  <a:pt x="8674" y="52"/>
                </a:moveTo>
                <a:lnTo>
                  <a:pt x="8629" y="0"/>
                </a:lnTo>
                <a:lnTo>
                  <a:pt x="0" y="0"/>
                </a:lnTo>
                <a:lnTo>
                  <a:pt x="0" y="103"/>
                </a:lnTo>
                <a:lnTo>
                  <a:pt x="8629" y="103"/>
                </a:lnTo>
                <a:lnTo>
                  <a:pt x="8582" y="52"/>
                </a:lnTo>
                <a:lnTo>
                  <a:pt x="8674" y="52"/>
                </a:lnTo>
                <a:lnTo>
                  <a:pt x="8674" y="0"/>
                </a:lnTo>
                <a:lnTo>
                  <a:pt x="8629" y="0"/>
                </a:lnTo>
                <a:lnTo>
                  <a:pt x="8674" y="5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9"/>
          <p:cNvSpPr/>
          <p:nvPr/>
        </p:nvSpPr>
        <p:spPr>
          <a:xfrm>
            <a:off x="8472600" y="4665600"/>
            <a:ext cx="23400" cy="1260000"/>
          </a:xfrm>
          <a:custGeom>
            <a:avLst/>
            <a:gdLst/>
            <a:ahLst/>
            <a:cxnLst/>
            <a:rect l="0" t="0" r="r" b="b"/>
            <a:pathLst>
              <a:path w="93" h="5561">
                <a:moveTo>
                  <a:pt x="47" y="5560"/>
                </a:moveTo>
                <a:lnTo>
                  <a:pt x="92" y="5509"/>
                </a:lnTo>
                <a:lnTo>
                  <a:pt x="92" y="0"/>
                </a:lnTo>
                <a:lnTo>
                  <a:pt x="0" y="0"/>
                </a:lnTo>
                <a:lnTo>
                  <a:pt x="0" y="5509"/>
                </a:lnTo>
                <a:lnTo>
                  <a:pt x="47" y="5458"/>
                </a:lnTo>
                <a:lnTo>
                  <a:pt x="47" y="5560"/>
                </a:lnTo>
                <a:lnTo>
                  <a:pt x="92" y="5560"/>
                </a:lnTo>
                <a:lnTo>
                  <a:pt x="92" y="5509"/>
                </a:lnTo>
                <a:lnTo>
                  <a:pt x="47" y="556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20"/>
          <p:cNvSpPr/>
          <p:nvPr/>
        </p:nvSpPr>
        <p:spPr>
          <a:xfrm>
            <a:off x="6189840" y="5902200"/>
            <a:ext cx="2293560" cy="23400"/>
          </a:xfrm>
          <a:custGeom>
            <a:avLst/>
            <a:gdLst/>
            <a:ahLst/>
            <a:cxnLst/>
            <a:rect l="0" t="0" r="r" b="b"/>
            <a:pathLst>
              <a:path w="8675" h="103">
                <a:moveTo>
                  <a:pt x="0" y="51"/>
                </a:moveTo>
                <a:lnTo>
                  <a:pt x="45" y="102"/>
                </a:lnTo>
                <a:lnTo>
                  <a:pt x="8674" y="102"/>
                </a:lnTo>
                <a:lnTo>
                  <a:pt x="8674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21"/>
          <p:cNvSpPr/>
          <p:nvPr/>
        </p:nvSpPr>
        <p:spPr>
          <a:xfrm>
            <a:off x="6189840" y="4653000"/>
            <a:ext cx="23400" cy="1261800"/>
          </a:xfrm>
          <a:custGeom>
            <a:avLst/>
            <a:gdLst/>
            <a:ahLst/>
            <a:cxnLst/>
            <a:rect l="0" t="0" r="r" b="b"/>
            <a:pathLst>
              <a:path w="92" h="5562">
                <a:moveTo>
                  <a:pt x="45" y="0"/>
                </a:moveTo>
                <a:lnTo>
                  <a:pt x="0" y="52"/>
                </a:lnTo>
                <a:lnTo>
                  <a:pt x="0" y="5561"/>
                </a:lnTo>
                <a:lnTo>
                  <a:pt x="91" y="5561"/>
                </a:lnTo>
                <a:lnTo>
                  <a:pt x="91" y="52"/>
                </a:lnTo>
                <a:lnTo>
                  <a:pt x="45" y="103"/>
                </a:lnTo>
                <a:lnTo>
                  <a:pt x="45" y="0"/>
                </a:lnTo>
                <a:lnTo>
                  <a:pt x="0" y="0"/>
                </a:lnTo>
                <a:lnTo>
                  <a:pt x="0" y="52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22"/>
          <p:cNvSpPr/>
          <p:nvPr/>
        </p:nvSpPr>
        <p:spPr>
          <a:xfrm>
            <a:off x="6200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23"/>
          <p:cNvSpPr/>
          <p:nvPr/>
        </p:nvSpPr>
        <p:spPr>
          <a:xfrm>
            <a:off x="6200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24"/>
          <p:cNvSpPr/>
          <p:nvPr/>
        </p:nvSpPr>
        <p:spPr>
          <a:xfrm>
            <a:off x="651528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25"/>
          <p:cNvSpPr/>
          <p:nvPr/>
        </p:nvSpPr>
        <p:spPr>
          <a:xfrm>
            <a:off x="618984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26"/>
          <p:cNvSpPr/>
          <p:nvPr/>
        </p:nvSpPr>
        <p:spPr>
          <a:xfrm>
            <a:off x="6189840" y="559116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27"/>
          <p:cNvSpPr/>
          <p:nvPr/>
        </p:nvSpPr>
        <p:spPr>
          <a:xfrm>
            <a:off x="6527880" y="4976640"/>
            <a:ext cx="325080" cy="9378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28"/>
          <p:cNvSpPr/>
          <p:nvPr/>
        </p:nvSpPr>
        <p:spPr>
          <a:xfrm>
            <a:off x="6527880" y="496584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29"/>
          <p:cNvSpPr/>
          <p:nvPr/>
        </p:nvSpPr>
        <p:spPr>
          <a:xfrm>
            <a:off x="6842160" y="49766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3" h="4185">
                <a:moveTo>
                  <a:pt x="47" y="4184"/>
                </a:moveTo>
                <a:lnTo>
                  <a:pt x="92" y="4133"/>
                </a:lnTo>
                <a:lnTo>
                  <a:pt x="92" y="0"/>
                </a:lnTo>
                <a:lnTo>
                  <a:pt x="0" y="0"/>
                </a:lnTo>
                <a:lnTo>
                  <a:pt x="0" y="4133"/>
                </a:lnTo>
                <a:lnTo>
                  <a:pt x="47" y="4082"/>
                </a:lnTo>
                <a:lnTo>
                  <a:pt x="47" y="4184"/>
                </a:lnTo>
                <a:lnTo>
                  <a:pt x="92" y="4184"/>
                </a:lnTo>
                <a:lnTo>
                  <a:pt x="92" y="4133"/>
                </a:lnTo>
                <a:lnTo>
                  <a:pt x="47" y="418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30"/>
          <p:cNvSpPr/>
          <p:nvPr/>
        </p:nvSpPr>
        <p:spPr>
          <a:xfrm>
            <a:off x="65152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31"/>
          <p:cNvSpPr/>
          <p:nvPr/>
        </p:nvSpPr>
        <p:spPr>
          <a:xfrm>
            <a:off x="6515280" y="49658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2" h="4185">
                <a:moveTo>
                  <a:pt x="45" y="0"/>
                </a:moveTo>
                <a:lnTo>
                  <a:pt x="0" y="51"/>
                </a:lnTo>
                <a:lnTo>
                  <a:pt x="0" y="4184"/>
                </a:lnTo>
                <a:lnTo>
                  <a:pt x="91" y="4184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32"/>
          <p:cNvSpPr/>
          <p:nvPr/>
        </p:nvSpPr>
        <p:spPr>
          <a:xfrm>
            <a:off x="6853320" y="5289480"/>
            <a:ext cx="326520" cy="62496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33"/>
          <p:cNvSpPr/>
          <p:nvPr/>
        </p:nvSpPr>
        <p:spPr>
          <a:xfrm>
            <a:off x="6842160" y="527832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92" y="51"/>
                </a:moveTo>
                <a:lnTo>
                  <a:pt x="47" y="102"/>
                </a:lnTo>
                <a:lnTo>
                  <a:pt x="1279" y="102"/>
                </a:lnTo>
                <a:lnTo>
                  <a:pt x="1279" y="0"/>
                </a:lnTo>
                <a:lnTo>
                  <a:pt x="47" y="0"/>
                </a:lnTo>
                <a:lnTo>
                  <a:pt x="0" y="51"/>
                </a:lnTo>
                <a:lnTo>
                  <a:pt x="47" y="0"/>
                </a:lnTo>
                <a:lnTo>
                  <a:pt x="0" y="0"/>
                </a:lnTo>
                <a:lnTo>
                  <a:pt x="0" y="51"/>
                </a:lnTo>
                <a:lnTo>
                  <a:pt x="92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34"/>
          <p:cNvSpPr/>
          <p:nvPr/>
        </p:nvSpPr>
        <p:spPr>
          <a:xfrm>
            <a:off x="6842160" y="528948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3" h="2807">
                <a:moveTo>
                  <a:pt x="47" y="2704"/>
                </a:moveTo>
                <a:lnTo>
                  <a:pt x="92" y="2755"/>
                </a:lnTo>
                <a:lnTo>
                  <a:pt x="92" y="0"/>
                </a:lnTo>
                <a:lnTo>
                  <a:pt x="0" y="0"/>
                </a:lnTo>
                <a:lnTo>
                  <a:pt x="0" y="2755"/>
                </a:lnTo>
                <a:lnTo>
                  <a:pt x="47" y="2806"/>
                </a:lnTo>
                <a:lnTo>
                  <a:pt x="0" y="2755"/>
                </a:lnTo>
                <a:lnTo>
                  <a:pt x="0" y="2806"/>
                </a:lnTo>
                <a:lnTo>
                  <a:pt x="47" y="2806"/>
                </a:lnTo>
                <a:lnTo>
                  <a:pt x="47" y="270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35"/>
          <p:cNvSpPr/>
          <p:nvPr/>
        </p:nvSpPr>
        <p:spPr>
          <a:xfrm>
            <a:off x="685332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8" h="103">
                <a:moveTo>
                  <a:pt x="1186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2"/>
                </a:lnTo>
                <a:lnTo>
                  <a:pt x="1232" y="102"/>
                </a:lnTo>
                <a:lnTo>
                  <a:pt x="1277" y="51"/>
                </a:lnTo>
                <a:lnTo>
                  <a:pt x="1232" y="102"/>
                </a:lnTo>
                <a:lnTo>
                  <a:pt x="1277" y="102"/>
                </a:lnTo>
                <a:lnTo>
                  <a:pt x="1277" y="51"/>
                </a:lnTo>
                <a:lnTo>
                  <a:pt x="1186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36"/>
          <p:cNvSpPr/>
          <p:nvPr/>
        </p:nvSpPr>
        <p:spPr>
          <a:xfrm>
            <a:off x="7167600" y="527832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2" h="2807">
                <a:moveTo>
                  <a:pt x="46" y="102"/>
                </a:moveTo>
                <a:lnTo>
                  <a:pt x="0" y="51"/>
                </a:lnTo>
                <a:lnTo>
                  <a:pt x="0" y="2806"/>
                </a:lnTo>
                <a:lnTo>
                  <a:pt x="91" y="2806"/>
                </a:lnTo>
                <a:lnTo>
                  <a:pt x="91" y="51"/>
                </a:lnTo>
                <a:lnTo>
                  <a:pt x="46" y="0"/>
                </a:lnTo>
                <a:lnTo>
                  <a:pt x="91" y="51"/>
                </a:lnTo>
                <a:lnTo>
                  <a:pt x="91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37"/>
          <p:cNvSpPr/>
          <p:nvPr/>
        </p:nvSpPr>
        <p:spPr>
          <a:xfrm>
            <a:off x="718020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38"/>
          <p:cNvSpPr/>
          <p:nvPr/>
        </p:nvSpPr>
        <p:spPr>
          <a:xfrm>
            <a:off x="718020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1"/>
                </a:lnTo>
                <a:lnTo>
                  <a:pt x="1232" y="101"/>
                </a:lnTo>
                <a:lnTo>
                  <a:pt x="1187" y="51"/>
                </a:lnTo>
                <a:lnTo>
                  <a:pt x="1278" y="51"/>
                </a:lnTo>
                <a:lnTo>
                  <a:pt x="1278" y="0"/>
                </a:lnTo>
                <a:lnTo>
                  <a:pt x="1232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39"/>
          <p:cNvSpPr/>
          <p:nvPr/>
        </p:nvSpPr>
        <p:spPr>
          <a:xfrm>
            <a:off x="7493040" y="5707080"/>
            <a:ext cx="25200" cy="21888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5" y="969"/>
                </a:moveTo>
                <a:lnTo>
                  <a:pt x="91" y="918"/>
                </a:lnTo>
                <a:lnTo>
                  <a:pt x="91" y="0"/>
                </a:lnTo>
                <a:lnTo>
                  <a:pt x="0" y="0"/>
                </a:lnTo>
                <a:lnTo>
                  <a:pt x="0" y="918"/>
                </a:lnTo>
                <a:lnTo>
                  <a:pt x="45" y="867"/>
                </a:lnTo>
                <a:lnTo>
                  <a:pt x="45" y="969"/>
                </a:lnTo>
                <a:lnTo>
                  <a:pt x="91" y="969"/>
                </a:lnTo>
                <a:lnTo>
                  <a:pt x="91" y="918"/>
                </a:lnTo>
                <a:lnTo>
                  <a:pt x="45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40"/>
          <p:cNvSpPr/>
          <p:nvPr/>
        </p:nvSpPr>
        <p:spPr>
          <a:xfrm>
            <a:off x="716760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6" y="102"/>
                </a:lnTo>
                <a:lnTo>
                  <a:pt x="1278" y="102"/>
                </a:lnTo>
                <a:lnTo>
                  <a:pt x="1278" y="0"/>
                </a:lnTo>
                <a:lnTo>
                  <a:pt x="46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41"/>
          <p:cNvSpPr/>
          <p:nvPr/>
        </p:nvSpPr>
        <p:spPr>
          <a:xfrm>
            <a:off x="7167600" y="5694480"/>
            <a:ext cx="23400" cy="22032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1" y="969"/>
                </a:lnTo>
                <a:lnTo>
                  <a:pt x="91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42"/>
          <p:cNvSpPr/>
          <p:nvPr/>
        </p:nvSpPr>
        <p:spPr>
          <a:xfrm>
            <a:off x="7505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43"/>
          <p:cNvSpPr/>
          <p:nvPr/>
        </p:nvSpPr>
        <p:spPr>
          <a:xfrm>
            <a:off x="7505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44"/>
          <p:cNvSpPr/>
          <p:nvPr/>
        </p:nvSpPr>
        <p:spPr>
          <a:xfrm>
            <a:off x="781992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45"/>
          <p:cNvSpPr/>
          <p:nvPr/>
        </p:nvSpPr>
        <p:spPr>
          <a:xfrm>
            <a:off x="7493040" y="5902200"/>
            <a:ext cx="3394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46"/>
          <p:cNvSpPr/>
          <p:nvPr/>
        </p:nvSpPr>
        <p:spPr>
          <a:xfrm>
            <a:off x="7493040" y="5591160"/>
            <a:ext cx="252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47"/>
          <p:cNvSpPr/>
          <p:nvPr/>
        </p:nvSpPr>
        <p:spPr>
          <a:xfrm>
            <a:off x="7832880" y="5810400"/>
            <a:ext cx="325080" cy="1044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48"/>
          <p:cNvSpPr/>
          <p:nvPr/>
        </p:nvSpPr>
        <p:spPr>
          <a:xfrm>
            <a:off x="7819920" y="579924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91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0" y="51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91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49"/>
          <p:cNvSpPr/>
          <p:nvPr/>
        </p:nvSpPr>
        <p:spPr>
          <a:xfrm>
            <a:off x="7819920" y="5810400"/>
            <a:ext cx="23400" cy="115560"/>
          </a:xfrm>
          <a:custGeom>
            <a:avLst/>
            <a:gdLst/>
            <a:ahLst/>
            <a:cxnLst/>
            <a:rect l="0" t="0" r="r" b="b"/>
            <a:pathLst>
              <a:path w="92" h="511">
                <a:moveTo>
                  <a:pt x="45" y="408"/>
                </a:moveTo>
                <a:lnTo>
                  <a:pt x="91" y="459"/>
                </a:lnTo>
                <a:lnTo>
                  <a:pt x="91" y="0"/>
                </a:lnTo>
                <a:lnTo>
                  <a:pt x="0" y="0"/>
                </a:lnTo>
                <a:lnTo>
                  <a:pt x="0" y="459"/>
                </a:lnTo>
                <a:lnTo>
                  <a:pt x="45" y="510"/>
                </a:lnTo>
                <a:lnTo>
                  <a:pt x="0" y="459"/>
                </a:lnTo>
                <a:lnTo>
                  <a:pt x="0" y="510"/>
                </a:lnTo>
                <a:lnTo>
                  <a:pt x="45" y="510"/>
                </a:lnTo>
                <a:lnTo>
                  <a:pt x="45" y="408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50"/>
          <p:cNvSpPr/>
          <p:nvPr/>
        </p:nvSpPr>
        <p:spPr>
          <a:xfrm>
            <a:off x="78328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187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279" y="51"/>
                </a:lnTo>
                <a:lnTo>
                  <a:pt x="1233" y="102"/>
                </a:lnTo>
                <a:lnTo>
                  <a:pt x="1279" y="102"/>
                </a:lnTo>
                <a:lnTo>
                  <a:pt x="1279" y="51"/>
                </a:lnTo>
                <a:lnTo>
                  <a:pt x="1187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51"/>
          <p:cNvSpPr/>
          <p:nvPr/>
        </p:nvSpPr>
        <p:spPr>
          <a:xfrm>
            <a:off x="8145360" y="5799240"/>
            <a:ext cx="25200" cy="115560"/>
          </a:xfrm>
          <a:custGeom>
            <a:avLst/>
            <a:gdLst/>
            <a:ahLst/>
            <a:cxnLst/>
            <a:rect l="0" t="0" r="r" b="b"/>
            <a:pathLst>
              <a:path w="93" h="511">
                <a:moveTo>
                  <a:pt x="46" y="102"/>
                </a:moveTo>
                <a:lnTo>
                  <a:pt x="0" y="51"/>
                </a:lnTo>
                <a:lnTo>
                  <a:pt x="0" y="510"/>
                </a:lnTo>
                <a:lnTo>
                  <a:pt x="92" y="510"/>
                </a:lnTo>
                <a:lnTo>
                  <a:pt x="92" y="51"/>
                </a:lnTo>
                <a:lnTo>
                  <a:pt x="46" y="0"/>
                </a:lnTo>
                <a:lnTo>
                  <a:pt x="92" y="51"/>
                </a:lnTo>
                <a:lnTo>
                  <a:pt x="92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52"/>
          <p:cNvSpPr/>
          <p:nvPr/>
        </p:nvSpPr>
        <p:spPr>
          <a:xfrm>
            <a:off x="815832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53"/>
          <p:cNvSpPr/>
          <p:nvPr/>
        </p:nvSpPr>
        <p:spPr>
          <a:xfrm>
            <a:off x="815832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1"/>
                </a:lnTo>
                <a:lnTo>
                  <a:pt x="1233" y="101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54"/>
          <p:cNvSpPr/>
          <p:nvPr/>
        </p:nvSpPr>
        <p:spPr>
          <a:xfrm>
            <a:off x="8472600" y="5707080"/>
            <a:ext cx="23400" cy="21888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7" y="969"/>
                </a:moveTo>
                <a:lnTo>
                  <a:pt x="92" y="918"/>
                </a:lnTo>
                <a:lnTo>
                  <a:pt x="92" y="0"/>
                </a:lnTo>
                <a:lnTo>
                  <a:pt x="0" y="0"/>
                </a:lnTo>
                <a:lnTo>
                  <a:pt x="0" y="918"/>
                </a:lnTo>
                <a:lnTo>
                  <a:pt x="47" y="867"/>
                </a:lnTo>
                <a:lnTo>
                  <a:pt x="47" y="969"/>
                </a:lnTo>
                <a:lnTo>
                  <a:pt x="92" y="969"/>
                </a:lnTo>
                <a:lnTo>
                  <a:pt x="92" y="918"/>
                </a:lnTo>
                <a:lnTo>
                  <a:pt x="47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55"/>
          <p:cNvSpPr/>
          <p:nvPr/>
        </p:nvSpPr>
        <p:spPr>
          <a:xfrm>
            <a:off x="814536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0" y="51"/>
                </a:moveTo>
                <a:lnTo>
                  <a:pt x="46" y="102"/>
                </a:lnTo>
                <a:lnTo>
                  <a:pt x="1279" y="102"/>
                </a:lnTo>
                <a:lnTo>
                  <a:pt x="1279" y="0"/>
                </a:lnTo>
                <a:lnTo>
                  <a:pt x="46" y="0"/>
                </a:lnTo>
                <a:lnTo>
                  <a:pt x="92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56"/>
          <p:cNvSpPr/>
          <p:nvPr/>
        </p:nvSpPr>
        <p:spPr>
          <a:xfrm>
            <a:off x="8145360" y="5694480"/>
            <a:ext cx="25200" cy="22032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2" y="969"/>
                </a:lnTo>
                <a:lnTo>
                  <a:pt x="92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57"/>
          <p:cNvSpPr/>
          <p:nvPr/>
        </p:nvSpPr>
        <p:spPr>
          <a:xfrm>
            <a:off x="6074280" y="600876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0</a:t>
            </a:r>
            <a:endParaRPr/>
          </a:p>
        </p:txBody>
      </p:sp>
      <p:sp>
        <p:nvSpPr>
          <p:cNvPr id="676" name="CustomShape 58"/>
          <p:cNvSpPr/>
          <p:nvPr/>
        </p:nvSpPr>
        <p:spPr>
          <a:xfrm>
            <a:off x="8365320" y="597528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2</a:t>
            </a:r>
            <a:endParaRPr/>
          </a:p>
        </p:txBody>
      </p:sp>
      <p:sp>
        <p:nvSpPr>
          <p:cNvPr id="677" name="CustomShape 59"/>
          <p:cNvSpPr/>
          <p:nvPr/>
        </p:nvSpPr>
        <p:spPr>
          <a:xfrm>
            <a:off x="8539200" y="5946840"/>
            <a:ext cx="15336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Symbol"/>
              </a:rPr>
              <a:t>p</a:t>
            </a:r>
            <a:endParaRPr/>
          </a:p>
        </p:txBody>
      </p:sp>
      <p:sp>
        <p:nvSpPr>
          <p:cNvPr id="678" name="CustomShape 60"/>
          <p:cNvSpPr/>
          <p:nvPr/>
        </p:nvSpPr>
        <p:spPr>
          <a:xfrm>
            <a:off x="6608880" y="5991120"/>
            <a:ext cx="124920" cy="109080"/>
          </a:xfrm>
          <a:custGeom>
            <a:avLst/>
            <a:gdLst/>
            <a:ahLst/>
            <a:cxnLst/>
            <a:rect l="0" t="0" r="r" b="b"/>
            <a:pathLst>
              <a:path w="478" h="486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61"/>
          <p:cNvSpPr/>
          <p:nvPr/>
        </p:nvSpPr>
        <p:spPr>
          <a:xfrm>
            <a:off x="6659640" y="6091200"/>
            <a:ext cx="23400" cy="175680"/>
          </a:xfrm>
          <a:custGeom>
            <a:avLst/>
            <a:gdLst/>
            <a:ahLst/>
            <a:cxnLst/>
            <a:rect l="0" t="0" r="r" b="b"/>
            <a:pathLst>
              <a:path w="93" h="776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62"/>
          <p:cNvSpPr/>
          <p:nvPr/>
        </p:nvSpPr>
        <p:spPr>
          <a:xfrm rot="18210600">
            <a:off x="3437280" y="3626640"/>
            <a:ext cx="2625480" cy="424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63"/>
          <p:cNvSpPr/>
          <p:nvPr/>
        </p:nvSpPr>
        <p:spPr>
          <a:xfrm rot="18210600">
            <a:off x="2773440" y="4105080"/>
            <a:ext cx="2282400" cy="226332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64"/>
          <p:cNvSpPr/>
          <p:nvPr/>
        </p:nvSpPr>
        <p:spPr>
          <a:xfrm rot="18210600">
            <a:off x="3179520" y="386820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65"/>
          <p:cNvSpPr/>
          <p:nvPr/>
        </p:nvSpPr>
        <p:spPr>
          <a:xfrm rot="18210600">
            <a:off x="4132800" y="449964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66"/>
          <p:cNvSpPr/>
          <p:nvPr/>
        </p:nvSpPr>
        <p:spPr>
          <a:xfrm rot="18210600">
            <a:off x="3497040" y="546120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67"/>
          <p:cNvSpPr/>
          <p:nvPr/>
        </p:nvSpPr>
        <p:spPr>
          <a:xfrm rot="18210600">
            <a:off x="2543760" y="483012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68"/>
          <p:cNvSpPr/>
          <p:nvPr/>
        </p:nvSpPr>
        <p:spPr>
          <a:xfrm rot="18210600">
            <a:off x="3030120" y="4977360"/>
            <a:ext cx="769680" cy="7995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69"/>
          <p:cNvSpPr/>
          <p:nvPr/>
        </p:nvSpPr>
        <p:spPr>
          <a:xfrm rot="18210600">
            <a:off x="3709440" y="5699520"/>
            <a:ext cx="210600" cy="54684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70"/>
          <p:cNvSpPr/>
          <p:nvPr/>
        </p:nvSpPr>
        <p:spPr>
          <a:xfrm rot="18210600">
            <a:off x="3619440" y="5176080"/>
            <a:ext cx="1052280" cy="55476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71"/>
          <p:cNvSpPr/>
          <p:nvPr/>
        </p:nvSpPr>
        <p:spPr>
          <a:xfrm rot="18210600">
            <a:off x="4045680" y="4961520"/>
            <a:ext cx="837720" cy="50220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72"/>
          <p:cNvSpPr/>
          <p:nvPr/>
        </p:nvSpPr>
        <p:spPr>
          <a:xfrm rot="18210600">
            <a:off x="3605040" y="4291200"/>
            <a:ext cx="564840" cy="3546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73"/>
          <p:cNvSpPr/>
          <p:nvPr/>
        </p:nvSpPr>
        <p:spPr>
          <a:xfrm rot="18210600">
            <a:off x="3841560" y="4421880"/>
            <a:ext cx="118800" cy="63864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74"/>
          <p:cNvSpPr/>
          <p:nvPr/>
        </p:nvSpPr>
        <p:spPr>
          <a:xfrm rot="18210600">
            <a:off x="3742920" y="3689640"/>
            <a:ext cx="360000" cy="30852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75"/>
          <p:cNvSpPr/>
          <p:nvPr/>
        </p:nvSpPr>
        <p:spPr>
          <a:xfrm rot="18210600">
            <a:off x="3281400" y="4080240"/>
            <a:ext cx="1257120" cy="88668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76"/>
          <p:cNvSpPr/>
          <p:nvPr/>
        </p:nvSpPr>
        <p:spPr>
          <a:xfrm>
            <a:off x="2593800" y="4076640"/>
            <a:ext cx="2625480" cy="432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77"/>
          <p:cNvSpPr/>
          <p:nvPr/>
        </p:nvSpPr>
        <p:spPr>
          <a:xfrm>
            <a:off x="6849000" y="1233360"/>
            <a:ext cx="20815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[Lowe, SIFT, 1999]</a:t>
            </a: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D8ACEDE-762A-4A2A-BCC3-0FC7A0C9C42A}"/>
                  </a:ext>
                </a:extLst>
              </p14:cNvPr>
              <p14:cNvContentPartPr/>
              <p14:nvPr/>
            </p14:nvContentPartPr>
            <p14:xfrm>
              <a:off x="6339600" y="4729320"/>
              <a:ext cx="722160" cy="1457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D8ACEDE-762A-4A2A-BCC3-0FC7A0C9C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0240" y="4719960"/>
                <a:ext cx="740880" cy="147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035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09600" y="1143000"/>
            <a:ext cx="7772040" cy="83772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    Once we have found the key points and a dominant orientation for each,</a:t>
            </a:r>
          </a:p>
          <a:p>
            <a:endParaRPr lang="en-US" dirty="0"/>
          </a:p>
          <a:p>
            <a:r>
              <a:rPr lang="en-US" dirty="0"/>
              <a:t>   we need to </a:t>
            </a:r>
            <a:r>
              <a:rPr lang="en-US" dirty="0">
                <a:solidFill>
                  <a:srgbClr val="FF0000"/>
                </a:solidFill>
              </a:rPr>
              <a:t>describe</a:t>
            </a:r>
            <a:r>
              <a:rPr lang="en-US" dirty="0"/>
              <a:t> the (</a:t>
            </a:r>
            <a:r>
              <a:rPr lang="en-US" dirty="0">
                <a:solidFill>
                  <a:srgbClr val="0000FF"/>
                </a:solidFill>
              </a:rPr>
              <a:t>rotated and scaled</a:t>
            </a:r>
            <a:r>
              <a:rPr lang="en-US" dirty="0"/>
              <a:t>) neighborhood about each.</a:t>
            </a:r>
          </a:p>
        </p:txBody>
      </p:sp>
      <p:pic>
        <p:nvPicPr>
          <p:cNvPr id="4" name="Picture 5"/>
          <p:cNvPicPr/>
          <p:nvPr/>
        </p:nvPicPr>
        <p:blipFill>
          <a:blip r:embed="rId2"/>
          <a:stretch/>
        </p:blipFill>
        <p:spPr>
          <a:xfrm>
            <a:off x="1752600" y="289560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24400" y="3704534"/>
            <a:ext cx="25699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128-dimensional vector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735120" y="3889200"/>
            <a:ext cx="989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22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580188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914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16x16 window into a 4x4 grid of cells (2x2 case shown below)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3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BAABDF-9CCA-4DEB-BABB-64B6A4133F55}"/>
                  </a:ext>
                </a:extLst>
              </p14:cNvPr>
              <p14:cNvContentPartPr/>
              <p14:nvPr/>
            </p14:nvContentPartPr>
            <p14:xfrm>
              <a:off x="4665960" y="1222560"/>
              <a:ext cx="4206600" cy="737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BAABDF-9CCA-4DEB-BABB-64B6A4133F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56600" y="1213200"/>
                <a:ext cx="4225320" cy="7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476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54C-8BDA-47D5-A607-2CC6B16A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7DB9C-F6F6-4E88-A6FE-A9B137D6D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Harris Corner </a:t>
            </a:r>
            <a:r>
              <a:rPr lang="en-US" dirty="0" err="1"/>
              <a:t>Dector</a:t>
            </a:r>
            <a:endParaRPr lang="en-US" dirty="0"/>
          </a:p>
          <a:p>
            <a:r>
              <a:rPr lang="en-US" dirty="0"/>
              <a:t>SIFT Key Point Detector</a:t>
            </a:r>
          </a:p>
          <a:p>
            <a:r>
              <a:rPr lang="en-US" dirty="0"/>
              <a:t>On to Descriptors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4A040-105F-4811-AAED-2DAC0CCB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68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sp>
        <p:nvSpPr>
          <p:cNvPr id="68612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914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16x16 window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into a 4x4 grid of cells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</a:t>
            </a:r>
            <a:r>
              <a:rPr lang="en-US" sz="1800" b="0" dirty="0">
                <a:solidFill>
                  <a:srgbClr val="0000FF"/>
                </a:solidFill>
                <a:latin typeface="Arial" charset="0"/>
              </a:rPr>
              <a:t>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FF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4" name="Picture 2" descr="Image result for 16x16 g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38424"/>
            <a:ext cx="351472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762500" y="4648200"/>
            <a:ext cx="3695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5410200" y="4405312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96000" y="4405312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84109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8458200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848600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818228" y="4768334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8        8         </a:t>
            </a:r>
            <a:r>
              <a:rPr lang="en-US" b="1" dirty="0"/>
              <a:t>. . .                      </a:t>
            </a:r>
            <a:r>
              <a:rPr lang="en-US" dirty="0"/>
              <a:t>8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2638424"/>
            <a:ext cx="914400" cy="90487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066800" y="3090862"/>
            <a:ext cx="4038600" cy="1437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BCF25D-2861-4F2E-B46E-4122ED8C8155}"/>
                  </a:ext>
                </a:extLst>
              </p14:cNvPr>
              <p14:cNvContentPartPr/>
              <p14:nvPr/>
            </p14:nvContentPartPr>
            <p14:xfrm>
              <a:off x="555480" y="2075040"/>
              <a:ext cx="6654240" cy="442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BCF25D-2861-4F2E-B46E-4122ED8C81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6120" y="2065680"/>
                <a:ext cx="6672960" cy="44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793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8" y="1423988"/>
            <a:ext cx="4086225" cy="4010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7975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5571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3167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0764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0764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0764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0764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2399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3167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6545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2326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5571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0.31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24035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28107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7975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75671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0" y="6286647"/>
            <a:ext cx="120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Yao Lu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4032" y="152400"/>
            <a:ext cx="3419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Numeric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41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8" y="611188"/>
            <a:ext cx="4086225" cy="401002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002662" y="1825625"/>
            <a:ext cx="438912" cy="2926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36112" y="1971929"/>
            <a:ext cx="320040" cy="16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02662" y="2921000"/>
            <a:ext cx="420624" cy="182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36112" y="3039872"/>
            <a:ext cx="365760" cy="64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082643" y="1891919"/>
            <a:ext cx="283464" cy="201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82643" y="2884424"/>
            <a:ext cx="182880" cy="2194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945762" y="3076448"/>
            <a:ext cx="146304" cy="9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45762" y="2093087"/>
            <a:ext cx="146304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002662" y="925798"/>
            <a:ext cx="365760" cy="2743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936112" y="1053814"/>
            <a:ext cx="146304" cy="1463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002662" y="3679666"/>
            <a:ext cx="274320" cy="3657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36112" y="3880834"/>
            <a:ext cx="164592" cy="16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3945762" y="3993896"/>
            <a:ext cx="18288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45762" y="1200118"/>
            <a:ext cx="91440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082643" y="1026382"/>
            <a:ext cx="192024" cy="201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082643" y="3801872"/>
            <a:ext cx="265176" cy="182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134100" y="1524000"/>
            <a:ext cx="2286000" cy="228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cxnSpLocks/>
            <a:stCxn id="37" idx="2"/>
            <a:endCxn id="37" idx="6"/>
          </p:cNvCxnSpPr>
          <p:nvPr/>
        </p:nvCxnSpPr>
        <p:spPr>
          <a:xfrm>
            <a:off x="6134100" y="26670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  <a:stCxn id="37" idx="0"/>
            <a:endCxn id="37" idx="4"/>
          </p:cNvCxnSpPr>
          <p:nvPr/>
        </p:nvCxnSpPr>
        <p:spPr>
          <a:xfrm>
            <a:off x="7277100" y="1524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37" idx="1"/>
            <a:endCxn id="37" idx="5"/>
          </p:cNvCxnSpPr>
          <p:nvPr/>
        </p:nvCxnSpPr>
        <p:spPr>
          <a:xfrm>
            <a:off x="6468877" y="18587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  <a:stCxn id="37" idx="7"/>
            <a:endCxn id="37" idx="3"/>
          </p:cNvCxnSpPr>
          <p:nvPr/>
        </p:nvCxnSpPr>
        <p:spPr>
          <a:xfrm flipH="1">
            <a:off x="6468877" y="18587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row: Right 51"/>
          <p:cNvSpPr/>
          <p:nvPr/>
        </p:nvSpPr>
        <p:spPr>
          <a:xfrm>
            <a:off x="4963927" y="2336800"/>
            <a:ext cx="622300" cy="703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Partial Circle 59"/>
          <p:cNvSpPr/>
          <p:nvPr/>
        </p:nvSpPr>
        <p:spPr>
          <a:xfrm rot="5400000">
            <a:off x="6468877" y="1805939"/>
            <a:ext cx="1645920" cy="1645920"/>
          </a:xfrm>
          <a:prstGeom prst="pie">
            <a:avLst>
              <a:gd name="adj1" fmla="val 10808887"/>
              <a:gd name="adj2" fmla="val 135254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artial Circle 64"/>
          <p:cNvSpPr/>
          <p:nvPr/>
        </p:nvSpPr>
        <p:spPr>
          <a:xfrm rot="5400000">
            <a:off x="6726581" y="2105660"/>
            <a:ext cx="1097280" cy="1097280"/>
          </a:xfrm>
          <a:prstGeom prst="pie">
            <a:avLst>
              <a:gd name="adj1" fmla="val 13616669"/>
              <a:gd name="adj2" fmla="val 16236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3107" y="4800600"/>
            <a:ext cx="3316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Orientations in each of</a:t>
            </a:r>
          </a:p>
          <a:p>
            <a:r>
              <a:rPr lang="en-US" sz="2400" dirty="0"/>
              <a:t>the 16 pixels of the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3822" y="4191000"/>
            <a:ext cx="31065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orientations all</a:t>
            </a:r>
          </a:p>
          <a:p>
            <a:r>
              <a:rPr lang="en-US" sz="2400" dirty="0"/>
              <a:t>ended up in two bins:</a:t>
            </a:r>
          </a:p>
          <a:p>
            <a:r>
              <a:rPr lang="en-US" sz="2400" dirty="0"/>
              <a:t>11 in one bin, 5 in the</a:t>
            </a:r>
          </a:p>
          <a:p>
            <a:r>
              <a:rPr lang="en-US" sz="2400" dirty="0"/>
              <a:t>other. (rough count)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4774" y="5955268"/>
            <a:ext cx="17705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5 11 0 0 0 0 0 0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CBA56AC-E442-4FD1-A6E2-B43008268813}"/>
                  </a:ext>
                </a:extLst>
              </p14:cNvPr>
              <p14:cNvContentPartPr/>
              <p14:nvPr/>
            </p14:nvContentPartPr>
            <p14:xfrm>
              <a:off x="2728440" y="429480"/>
              <a:ext cx="5965200" cy="6327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CBA56AC-E442-4FD1-A6E2-B430082688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9080" y="420120"/>
                <a:ext cx="5983920" cy="63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093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1506" y="841043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Start with a 16x16 window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(256 pixels)</a:t>
            </a: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16x16 window into a 4x4 grid of cells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(16 cells)</a:t>
            </a: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Threshold normalize the descriptor: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sp>
        <p:nvSpPr>
          <p:cNvPr id="68613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4800600"/>
            <a:ext cx="5791200" cy="914610"/>
            <a:chOff x="1371600" y="3733164"/>
            <a:chExt cx="5791200" cy="914610"/>
          </a:xfrm>
        </p:grpSpPr>
        <p:cxnSp>
          <p:nvCxnSpPr>
            <p:cNvPr id="7" name="Straight Arrow Connector 13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 flipV="1">
              <a:off x="1371600" y="4642259"/>
              <a:ext cx="5791200" cy="39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371600" y="3733164"/>
              <a:ext cx="228600" cy="91302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00200" y="4190469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4038600"/>
              <a:ext cx="228600" cy="60758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57400" y="4567089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86000" y="4414402"/>
              <a:ext cx="228600" cy="2317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14600" y="4567089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43200" y="4342904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71800" y="4342904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906" y="4038599"/>
              <a:ext cx="228600" cy="60500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428506" y="4187890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7106" y="3733164"/>
              <a:ext cx="228600" cy="91044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85706" y="4564510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306" y="4340325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2906" y="4564510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71506" y="4190469"/>
              <a:ext cx="228600" cy="4531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00106" y="4340325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027718" y="3962399"/>
              <a:ext cx="228600" cy="67986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6318" y="4186544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4849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713518" y="4563164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421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70718" y="4563164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399318" y="3962399"/>
              <a:ext cx="228600" cy="6798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627918" y="4338979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>
            <a:off x="1371600" y="4800600"/>
            <a:ext cx="579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914400" y="46101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03" y="3200400"/>
            <a:ext cx="1873297" cy="101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04" y="3192582"/>
            <a:ext cx="1567788" cy="59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2968" y="3317544"/>
            <a:ext cx="1674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such that: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543800" y="1371600"/>
            <a:ext cx="10668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077200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8343331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7848600" y="1360227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3" idx="1"/>
          </p:cNvCxnSpPr>
          <p:nvPr/>
        </p:nvCxnSpPr>
        <p:spPr bwMode="auto">
          <a:xfrm>
            <a:off x="7543800" y="1828800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543800" y="1633182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543800" y="2092657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D5706CE-10FE-4C48-9A20-CF7AF2AB8D5C}"/>
                  </a:ext>
                </a:extLst>
              </p14:cNvPr>
              <p14:cNvContentPartPr/>
              <p14:nvPr/>
            </p14:nvContentPartPr>
            <p14:xfrm>
              <a:off x="479520" y="963720"/>
              <a:ext cx="6626160" cy="2481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D5706CE-10FE-4C48-9A20-CF7AF2AB8D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0160" y="954360"/>
                <a:ext cx="6644880" cy="250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666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31240" y="1322658"/>
            <a:ext cx="77724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Extraordinarily robust matching technique</a:t>
            </a:r>
          </a:p>
          <a:p>
            <a:pPr lvl="1"/>
            <a:r>
              <a:rPr lang="en-US" sz="1800" dirty="0"/>
              <a:t>Can handle changes in viewpoint</a:t>
            </a:r>
          </a:p>
          <a:p>
            <a:pPr lvl="2"/>
            <a:r>
              <a:rPr lang="en-US" sz="1600" dirty="0"/>
              <a:t>Up to about 30 degree out of plane rotation</a:t>
            </a:r>
          </a:p>
          <a:p>
            <a:pPr lvl="1"/>
            <a:r>
              <a:rPr lang="en-US" sz="1800" dirty="0"/>
              <a:t>Can handle significant changes in illumination</a:t>
            </a:r>
          </a:p>
          <a:p>
            <a:pPr lvl="2"/>
            <a:r>
              <a:rPr lang="en-US" sz="1600" dirty="0"/>
              <a:t>Sometimes even day vs. night (below)</a:t>
            </a:r>
          </a:p>
          <a:p>
            <a:pPr lvl="1"/>
            <a:r>
              <a:rPr lang="en-US" sz="1800" dirty="0"/>
              <a:t>Fast and efficient—can run in real time</a:t>
            </a:r>
          </a:p>
          <a:p>
            <a:pPr lvl="1"/>
            <a:r>
              <a:rPr lang="en-US" sz="1800" dirty="0"/>
              <a:t>Various code available</a:t>
            </a:r>
          </a:p>
          <a:p>
            <a:pPr lvl="2"/>
            <a:r>
              <a:rPr lang="en-US" sz="1100" dirty="0">
                <a:hlinkClick r:id="rId7"/>
              </a:rPr>
              <a:t>http://www.cs.ubc.ca/~lowe/keypoints/</a:t>
            </a:r>
            <a:endParaRPr lang="en-US" sz="1100" dirty="0"/>
          </a:p>
          <a:p>
            <a:pPr lvl="2"/>
            <a:endParaRPr lang="en-US" sz="1100" dirty="0"/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30" y="4124960"/>
            <a:ext cx="3645770" cy="27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30" y="4187778"/>
            <a:ext cx="3645770" cy="27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8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81300" y="5910263"/>
            <a:ext cx="36195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NASA Mars Rover images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with SIFT feature matches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Figure by Noah Snavely</a:t>
            </a:r>
          </a:p>
        </p:txBody>
      </p:sp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 bwMode="auto">
          <a:xfrm>
            <a:off x="141027" y="1394346"/>
            <a:ext cx="29718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19800" y="5086493"/>
            <a:ext cx="29718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4496-F575-41DE-9549-53E961162757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55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820738" y="3436938"/>
            <a:ext cx="7485062" cy="2663825"/>
            <a:chOff x="0" y="0"/>
            <a:chExt cx="4715" cy="1678"/>
          </a:xfrm>
        </p:grpSpPr>
        <p:pic>
          <p:nvPicPr>
            <p:cNvPr id="16385" name="Pictur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6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838200" y="1219200"/>
            <a:ext cx="7086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31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838200" y="1219200"/>
            <a:ext cx="7086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Find corresponding pairs</a:t>
            </a:r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822325" y="3436938"/>
            <a:ext cx="7485063" cy="2663825"/>
            <a:chOff x="0" y="0"/>
            <a:chExt cx="4715" cy="1678"/>
          </a:xfrm>
        </p:grpSpPr>
        <p:pic>
          <p:nvPicPr>
            <p:cNvPr id="17411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 rot="10800000" flipH="1">
              <a:off x="1536" y="504"/>
              <a:ext cx="1200" cy="96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2130" y="674"/>
              <a:ext cx="1144" cy="9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rot="10800000" flipH="1">
              <a:off x="1810" y="1368"/>
              <a:ext cx="1070" cy="9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rot="10800000" flipH="1">
              <a:off x="2098" y="1080"/>
              <a:ext cx="1094" cy="26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rot="10800000" flipH="1">
              <a:off x="1634" y="816"/>
              <a:ext cx="1150" cy="82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86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2D9D-C47B-4409-B1AC-ECE33515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find correspondences?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5211-D0B6-4716-9E97-ED0EC8A4F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the descriptors from each image into vectors and match them</a:t>
            </a:r>
          </a:p>
          <a:p>
            <a:r>
              <a:rPr lang="en-US" dirty="0"/>
              <a:t>How do you compare two descriptors?</a:t>
            </a:r>
          </a:p>
          <a:p>
            <a:r>
              <a:rPr lang="en-US" dirty="0"/>
              <a:t>Vector distance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L1-Distance(A,B) = </a:t>
            </a:r>
            <a:r>
              <a:rPr lang="el-GR" b="1" dirty="0">
                <a:solidFill>
                  <a:srgbClr val="FF0000"/>
                </a:solidFill>
              </a:rPr>
              <a:t>Σ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|a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- b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|</a:t>
            </a:r>
          </a:p>
          <a:p>
            <a:pPr lvl="1"/>
            <a:r>
              <a:rPr lang="en-US" dirty="0"/>
              <a:t>L2-Distance(A,B) = </a:t>
            </a:r>
            <a:r>
              <a:rPr lang="el-GR" b="1" dirty="0"/>
              <a:t>Σ</a:t>
            </a:r>
            <a:r>
              <a:rPr lang="en-US" baseline="-25000" dirty="0" err="1"/>
              <a:t>i</a:t>
            </a:r>
            <a:r>
              <a:rPr lang="en-US" b="1" dirty="0"/>
              <a:t>  </a:t>
            </a:r>
            <a:r>
              <a:rPr lang="en-US" dirty="0"/>
              <a:t>sqrt( a</a:t>
            </a:r>
            <a:r>
              <a:rPr lang="en-US" baseline="-25000" dirty="0"/>
              <a:t>i</a:t>
            </a:r>
            <a:r>
              <a:rPr lang="en-US" baseline="30000" dirty="0"/>
              <a:t>2</a:t>
            </a:r>
            <a:r>
              <a:rPr lang="en-US" dirty="0"/>
              <a:t> –b</a:t>
            </a:r>
            <a:r>
              <a:rPr lang="en-US" baseline="-25000" dirty="0"/>
              <a:t>i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cosine distance (angle between 2 vectors)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1970F-F5CC-4460-B46C-E46712E4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92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4E9C-A1F7-44A7-91E6-A9D96A37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best 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1195-64E4-4916-96F5-CED0FA57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62401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each descriptor a in A, find its best match b in 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store it in a vector of matches</a:t>
            </a:r>
          </a:p>
          <a:p>
            <a:r>
              <a:rPr lang="en-US" dirty="0"/>
              <a:t>Note: this is abstract; see code for details.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1E811-431C-42F4-8E3A-2C98BD1B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1D59F-B964-464E-805A-678F8BF5971A}"/>
              </a:ext>
            </a:extLst>
          </p:cNvPr>
          <p:cNvSpPr/>
          <p:nvPr/>
        </p:nvSpPr>
        <p:spPr>
          <a:xfrm>
            <a:off x="1645920" y="2667793"/>
            <a:ext cx="934720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130141-23FE-4C91-8FFD-959833BD6A19}"/>
              </a:ext>
            </a:extLst>
          </p:cNvPr>
          <p:cNvSpPr/>
          <p:nvPr/>
        </p:nvSpPr>
        <p:spPr>
          <a:xfrm>
            <a:off x="3312160" y="2663506"/>
            <a:ext cx="934720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36B26D-6B5E-4D2B-A414-A93A4E61ECAA}"/>
              </a:ext>
            </a:extLst>
          </p:cNvPr>
          <p:cNvSpPr/>
          <p:nvPr/>
        </p:nvSpPr>
        <p:spPr>
          <a:xfrm>
            <a:off x="1645920" y="3272393"/>
            <a:ext cx="934720" cy="28448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8B361C-6A12-42A9-BC07-0DACA6039600}"/>
              </a:ext>
            </a:extLst>
          </p:cNvPr>
          <p:cNvSpPr/>
          <p:nvPr/>
        </p:nvSpPr>
        <p:spPr>
          <a:xfrm>
            <a:off x="3312160" y="4054713"/>
            <a:ext cx="934720" cy="2844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77C4FF-1786-4C05-BC25-6BE5672D9BE8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2580640" y="3414633"/>
            <a:ext cx="731520" cy="782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7DF4036-AA40-46E1-AEFC-B24C67036438}"/>
              </a:ext>
            </a:extLst>
          </p:cNvPr>
          <p:cNvSpPr/>
          <p:nvPr/>
        </p:nvSpPr>
        <p:spPr>
          <a:xfrm>
            <a:off x="5455920" y="2663506"/>
            <a:ext cx="1198880" cy="2442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4C8E13-3751-449B-82FC-857F8FCEF2E4}"/>
              </a:ext>
            </a:extLst>
          </p:cNvPr>
          <p:cNvSpPr txBox="1"/>
          <p:nvPr/>
        </p:nvSpPr>
        <p:spPr>
          <a:xfrm>
            <a:off x="1267460" y="3229967"/>
            <a:ext cx="20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C1AA1-3E4F-4185-A476-137B7E04D168}"/>
              </a:ext>
            </a:extLst>
          </p:cNvPr>
          <p:cNvSpPr txBox="1"/>
          <p:nvPr/>
        </p:nvSpPr>
        <p:spPr>
          <a:xfrm>
            <a:off x="4246880" y="3972560"/>
            <a:ext cx="32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8ADBB0-F50B-4E5F-9A79-A02DA574ABA4}"/>
              </a:ext>
            </a:extLst>
          </p:cNvPr>
          <p:cNvSpPr txBox="1"/>
          <p:nvPr/>
        </p:nvSpPr>
        <p:spPr>
          <a:xfrm>
            <a:off x="5455920" y="2667793"/>
            <a:ext cx="119888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  </a:t>
            </a:r>
            <a:r>
              <a:rPr lang="en-US" sz="2400" dirty="0" err="1"/>
              <a:t>i</a:t>
            </a:r>
            <a:r>
              <a:rPr lang="en-US" sz="2400" dirty="0"/>
              <a:t>       j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2D959-22C2-40B7-B3DE-10233996A0FD}"/>
              </a:ext>
            </a:extLst>
          </p:cNvPr>
          <p:cNvSpPr txBox="1"/>
          <p:nvPr/>
        </p:nvSpPr>
        <p:spPr>
          <a:xfrm flipH="1">
            <a:off x="1844039" y="2256810"/>
            <a:ext cx="541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                              B                                         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0FDC1E-7015-4476-86F8-862066197C95}"/>
                  </a:ext>
                </a:extLst>
              </p14:cNvPr>
              <p14:cNvContentPartPr/>
              <p14:nvPr/>
            </p14:nvContentPartPr>
            <p14:xfrm>
              <a:off x="4277520" y="1230120"/>
              <a:ext cx="2726280" cy="2154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0FDC1E-7015-4476-86F8-862066197C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8160" y="1220760"/>
                <a:ext cx="2745000" cy="21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833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10"/>
          <p:cNvPicPr/>
          <p:nvPr/>
        </p:nvPicPr>
        <p:blipFill>
          <a:blip r:embed="rId3"/>
          <a:stretch/>
        </p:blipFill>
        <p:spPr>
          <a:xfrm>
            <a:off x="534360" y="3505200"/>
            <a:ext cx="1655280" cy="1317240"/>
          </a:xfrm>
          <a:prstGeom prst="rect">
            <a:avLst/>
          </a:prstGeom>
          <a:ln w="9360">
            <a:noFill/>
          </a:ln>
        </p:spPr>
      </p:pic>
      <p:pic>
        <p:nvPicPr>
          <p:cNvPr id="452" name="Picture 17"/>
          <p:cNvPicPr/>
          <p:nvPr/>
        </p:nvPicPr>
        <p:blipFill>
          <a:blip r:embed="rId4"/>
          <a:srcRect l="8233" t="10319" r="50983" b="48759"/>
          <a:stretch/>
        </p:blipFill>
        <p:spPr>
          <a:xfrm>
            <a:off x="2581560" y="3543566"/>
            <a:ext cx="1618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3" name="Picture 18"/>
          <p:cNvPicPr/>
          <p:nvPr/>
        </p:nvPicPr>
        <p:blipFill>
          <a:blip r:embed="rId4"/>
          <a:srcRect l="7510" t="59252" r="49461"/>
          <a:stretch/>
        </p:blipFill>
        <p:spPr>
          <a:xfrm>
            <a:off x="6704205" y="3559612"/>
            <a:ext cx="1699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4" name="Picture 19"/>
          <p:cNvPicPr/>
          <p:nvPr/>
        </p:nvPicPr>
        <p:blipFill>
          <a:blip r:embed="rId4"/>
          <a:srcRect l="57798" t="59252"/>
          <a:stretch/>
        </p:blipFill>
        <p:spPr>
          <a:xfrm>
            <a:off x="4668840" y="3559612"/>
            <a:ext cx="1672920" cy="129492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1"/>
          <p:cNvSpPr/>
          <p:nvPr/>
        </p:nvSpPr>
        <p:spPr>
          <a:xfrm>
            <a:off x="0" y="152280"/>
            <a:ext cx="8610600" cy="533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Second Moment Matrix or </a:t>
            </a:r>
            <a:r>
              <a:rPr lang="en-US" sz="4000" strike="noStrike" dirty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arris Matrix</a:t>
            </a:r>
            <a:endParaRPr dirty="0"/>
          </a:p>
        </p:txBody>
      </p:sp>
      <p:sp>
        <p:nvSpPr>
          <p:cNvPr id="456" name="CustomShape 2"/>
          <p:cNvSpPr/>
          <p:nvPr/>
        </p:nvSpPr>
        <p:spPr>
          <a:xfrm>
            <a:off x="959417" y="2438280"/>
            <a:ext cx="781344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2 x 2 matrix of image derivatives smoothed by Gaussian weights.</a:t>
            </a:r>
            <a:endParaRPr dirty="0"/>
          </a:p>
        </p:txBody>
      </p:sp>
      <p:sp>
        <p:nvSpPr>
          <p:cNvPr id="457" name="CustomShape 3"/>
          <p:cNvSpPr/>
          <p:nvPr/>
        </p:nvSpPr>
        <p:spPr>
          <a:xfrm>
            <a:off x="701829" y="5192932"/>
            <a:ext cx="149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Notation:</a:t>
            </a:r>
            <a:endParaRPr dirty="0"/>
          </a:p>
        </p:txBody>
      </p:sp>
      <p:pic>
        <p:nvPicPr>
          <p:cNvPr id="459" name="Picture 458"/>
          <p:cNvPicPr/>
          <p:nvPr/>
        </p:nvPicPr>
        <p:blipFill>
          <a:blip r:embed="rId5"/>
          <a:stretch/>
        </p:blipFill>
        <p:spPr>
          <a:xfrm>
            <a:off x="2668954" y="4838486"/>
            <a:ext cx="1422360" cy="977760"/>
          </a:xfrm>
          <a:prstGeom prst="rect">
            <a:avLst/>
          </a:prstGeom>
          <a:ln>
            <a:noFill/>
          </a:ln>
        </p:spPr>
      </p:pic>
      <p:pic>
        <p:nvPicPr>
          <p:cNvPr id="460" name="Picture 459"/>
          <p:cNvPicPr/>
          <p:nvPr/>
        </p:nvPicPr>
        <p:blipFill>
          <a:blip r:embed="rId6"/>
          <a:stretch/>
        </p:blipFill>
        <p:spPr>
          <a:xfrm>
            <a:off x="4737240" y="4854532"/>
            <a:ext cx="1460520" cy="1041480"/>
          </a:xfrm>
          <a:prstGeom prst="rect">
            <a:avLst/>
          </a:prstGeom>
          <a:ln>
            <a:noFill/>
          </a:ln>
        </p:spPr>
      </p:pic>
      <p:pic>
        <p:nvPicPr>
          <p:cNvPr id="461" name="Picture 460"/>
          <p:cNvPicPr/>
          <p:nvPr/>
        </p:nvPicPr>
        <p:blipFill>
          <a:blip r:embed="rId7"/>
          <a:stretch/>
        </p:blipFill>
        <p:spPr>
          <a:xfrm>
            <a:off x="6442845" y="4854532"/>
            <a:ext cx="2222640" cy="10414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3649" y="5787242"/>
            <a:ext cx="8694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First compute I</a:t>
            </a:r>
            <a:r>
              <a:rPr lang="en-US" sz="2400" baseline="-25000" dirty="0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, and I</a:t>
            </a:r>
            <a:r>
              <a:rPr lang="en-US" sz="2400" baseline="-25000" dirty="0">
                <a:solidFill>
                  <a:srgbClr val="FF0000"/>
                </a:solidFill>
              </a:rPr>
              <a:t>x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</a:rPr>
              <a:t>,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</a:rPr>
              <a:t>,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; then apply Gaussian to each.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0101" y="1156764"/>
            <a:ext cx="36423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| 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 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x</a:t>
            </a:r>
            <a:r>
              <a:rPr lang="en-US" sz="3200" dirty="0"/>
              <a:t>   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|</a:t>
            </a:r>
          </a:p>
          <a:p>
            <a:r>
              <a:rPr lang="en-US" sz="3200" dirty="0"/>
              <a:t>|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  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|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FD3DA-02A0-4D1F-8112-8751426F4EDF}"/>
              </a:ext>
            </a:extLst>
          </p:cNvPr>
          <p:cNvSpPr txBox="1"/>
          <p:nvPr/>
        </p:nvSpPr>
        <p:spPr>
          <a:xfrm>
            <a:off x="1362000" y="1410835"/>
            <a:ext cx="73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 =</a:t>
            </a:r>
          </a:p>
        </p:txBody>
      </p:sp>
    </p:spTree>
    <p:extLst>
      <p:ext uri="{BB962C8B-B14F-4D97-AF65-F5344CB8AC3E}">
        <p14:creationId xmlns:p14="http://schemas.microsoft.com/office/powerpoint/2010/main" val="22041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838200" y="1219200"/>
            <a:ext cx="83058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Find corresponding pairs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Use these matching pairs to align images. </a:t>
            </a:r>
            <a:endParaRPr lang="en-US" sz="2800" dirty="0">
              <a:solidFill>
                <a:srgbClr val="FF0000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6" y="3733800"/>
            <a:ext cx="56911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74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/>
              <a:t>Larger Goal: 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5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</a:t>
            </a:r>
            <a:r>
              <a:rPr lang="en-US" dirty="0">
                <a:solidFill>
                  <a:srgbClr val="0000CC"/>
                </a:solidFill>
              </a:rPr>
              <a:t>sequence of images </a:t>
            </a:r>
            <a:r>
              <a:rPr lang="en-US" dirty="0"/>
              <a:t>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(Rotate the camera about its optical center)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>
                <a:solidFill>
                  <a:srgbClr val="0000CC"/>
                </a:solidFill>
              </a:rPr>
              <a:t>transformation</a:t>
            </a:r>
            <a:r>
              <a:rPr lang="en-US" dirty="0"/>
              <a:t>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Shift the second image </a:t>
            </a:r>
            <a:r>
              <a:rPr lang="en-US" dirty="0"/>
              <a:t>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1. Take a sequence of images from the same position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/>
              <a:t>Rotate the camera about its optical center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01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2. Compute transformation between images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/>
              <a:t>Extract interest points</a:t>
            </a:r>
          </a:p>
          <a:p>
            <a:pPr marL="382588" indent="-342900"/>
            <a:r>
              <a:rPr lang="en-US" sz="2400" dirty="0"/>
              <a:t>Find Matches</a:t>
            </a:r>
          </a:p>
          <a:p>
            <a:pPr marL="382588" indent="-342900"/>
            <a:r>
              <a:rPr lang="en-US" sz="2400" dirty="0"/>
              <a:t>Compute transformation</a:t>
            </a:r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BF6BE9-DF0C-48AD-B4CD-9BFC9B82B5CB}"/>
                  </a:ext>
                </a:extLst>
              </p14:cNvPr>
              <p14:cNvContentPartPr/>
              <p14:nvPr/>
            </p14:nvContentPartPr>
            <p14:xfrm>
              <a:off x="2493000" y="4710600"/>
              <a:ext cx="4058280" cy="1478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BF6BE9-DF0C-48AD-B4CD-9BFC9B82B5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3640" y="4701240"/>
                <a:ext cx="4077000" cy="14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98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3. Shift the images to overlap</a:t>
            </a:r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1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4. Blend the two together to create a mosaic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55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5. Repeat for all images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41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8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 interest points</a:t>
            </a:r>
          </a:p>
          <a:p>
            <a:r>
              <a:rPr lang="en-US" dirty="0"/>
              <a:t>Find good matches </a:t>
            </a:r>
          </a:p>
          <a:p>
            <a:r>
              <a:rPr lang="en-US" dirty="0"/>
              <a:t>Compute transformation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Let’s assume we are given a set of good matching interest points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-US" dirty="0"/>
              <a:t>From HW3: </a:t>
            </a:r>
            <a:r>
              <a:rPr lang="en" dirty="0"/>
              <a:t>Structure matrix</a:t>
            </a:r>
            <a:endParaRPr dirty="0"/>
          </a:p>
        </p:txBody>
      </p:sp>
      <p:sp>
        <p:nvSpPr>
          <p:cNvPr id="389" name="Google Shape;389;p48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Weighted sum of gradient information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|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   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|</a:t>
            </a:r>
            <a:endParaRPr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|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  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|</a:t>
            </a:r>
            <a:endParaRPr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Use Gaussian weighting </a:t>
            </a: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Eigen vectors/values of this matrix summarize the distribution of the gradients nearby</a:t>
            </a:r>
            <a:endParaRPr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are eigenvalues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both small: no gradient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&gt;&gt;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: gradient in one direction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similar: multiple gradient directions, corner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390" name="Google Shape;390;p48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EEFA8-758B-49D4-9518-C91BBAAABD32}"/>
              </a:ext>
            </a:extLst>
          </p:cNvPr>
          <p:cNvSpPr txBox="1"/>
          <p:nvPr/>
        </p:nvSpPr>
        <p:spPr>
          <a:xfrm flipH="1">
            <a:off x="4871719" y="2335580"/>
            <a:ext cx="326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We’ll tell you how to store this!</a:t>
            </a:r>
          </a:p>
        </p:txBody>
      </p:sp>
    </p:spTree>
    <p:extLst>
      <p:ext uri="{BB962C8B-B14F-4D97-AF65-F5344CB8AC3E}">
        <p14:creationId xmlns:p14="http://schemas.microsoft.com/office/powerpoint/2010/main" val="8285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DA4775-2ACF-4409-BFF4-5774F43A8B8C}"/>
                  </a:ext>
                </a:extLst>
              </p14:cNvPr>
              <p14:cNvContentPartPr/>
              <p14:nvPr/>
            </p14:nvContentPartPr>
            <p14:xfrm>
              <a:off x="882360" y="1642680"/>
              <a:ext cx="7068240" cy="2294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DA4775-2ACF-4409-BFF4-5774F43A8B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3000" y="1633320"/>
                <a:ext cx="7086960" cy="231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2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97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/>
              <a:t>Perspective?</a:t>
            </a:r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4B98A5-9190-42BE-BD84-3FCE5117C37B}"/>
                  </a:ext>
                </a:extLst>
              </p14:cNvPr>
              <p14:cNvContentPartPr/>
              <p14:nvPr/>
            </p14:nvContentPartPr>
            <p14:xfrm>
              <a:off x="2059920" y="4221720"/>
              <a:ext cx="2916720" cy="1816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4B98A5-9190-42BE-BD84-3FCE5117C37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50560" y="4212360"/>
                <a:ext cx="2935440" cy="18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52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(aka </a:t>
            </a:r>
            <a:r>
              <a:rPr lang="en-US" i="1" dirty="0"/>
              <a:t>homographies</a:t>
            </a:r>
            <a:r>
              <a:rPr lang="en-US" dirty="0"/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6640589-5E4E-4C0A-AAE8-2D73D1B21E51}"/>
                  </a:ext>
                </a:extLst>
              </p14:cNvPr>
              <p14:cNvContentPartPr/>
              <p14:nvPr/>
            </p14:nvContentPartPr>
            <p14:xfrm>
              <a:off x="682560" y="884520"/>
              <a:ext cx="7787880" cy="3478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6640589-5E4E-4C0A-AAE8-2D73D1B21E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3200" y="875160"/>
                <a:ext cx="7806600" cy="349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37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62BD9A-F8F4-45DD-BD7B-84668B48B665}"/>
                  </a:ext>
                </a:extLst>
              </p14:cNvPr>
              <p14:cNvContentPartPr/>
              <p14:nvPr/>
            </p14:nvContentPartPr>
            <p14:xfrm>
              <a:off x="4873320" y="5972760"/>
              <a:ext cx="3533040" cy="885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62BD9A-F8F4-45DD-BD7B-84668B48B6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63960" y="5963400"/>
                <a:ext cx="3551760" cy="90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79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C7BCB7-0978-4BC9-8D90-8D0BC99AB8DA}"/>
                  </a:ext>
                </a:extLst>
              </p14:cNvPr>
              <p14:cNvContentPartPr/>
              <p14:nvPr/>
            </p14:nvContentPartPr>
            <p14:xfrm>
              <a:off x="1959120" y="3877560"/>
              <a:ext cx="5208480" cy="1358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C7BCB7-0978-4BC9-8D90-8D0BC99AB8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9760" y="3868200"/>
                <a:ext cx="5227200" cy="137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7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40F505-E6F5-4650-BA5B-F0E534C015B6}"/>
                  </a:ext>
                </a:extLst>
              </p14:cNvPr>
              <p14:cNvContentPartPr/>
              <p14:nvPr/>
            </p14:nvContentPartPr>
            <p14:xfrm>
              <a:off x="2134800" y="3175920"/>
              <a:ext cx="6233760" cy="729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40F505-E6F5-4650-BA5B-F0E534C015B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25440" y="3166560"/>
                <a:ext cx="6252480" cy="74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72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48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h</a:t>
            </a:r>
            <a:r>
              <a:rPr lang="en-US" b="1" i="1" baseline="30000" dirty="0"/>
              <a:t>-1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DD1A39-CA91-470B-B57D-6280A59A65D7}"/>
                  </a:ext>
                </a:extLst>
              </p14:cNvPr>
              <p14:cNvContentPartPr/>
              <p14:nvPr/>
            </p14:nvContentPartPr>
            <p14:xfrm>
              <a:off x="2760840" y="3288240"/>
              <a:ext cx="4000680" cy="666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DD1A39-CA91-470B-B57D-6280A59A65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1480" y="3278880"/>
                <a:ext cx="4019400" cy="68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44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49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Get each pixel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/>
              <a:t>x’</a:t>
            </a:r>
            <a:r>
              <a:rPr lang="en-US" dirty="0"/>
              <a:t>) from its corresponding location </a:t>
            </a:r>
            <a:r>
              <a:rPr lang="en-US" b="1" i="1" dirty="0"/>
              <a:t>x’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h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 in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We already know this: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solidFill>
                  <a:srgbClr val="FF0000"/>
                </a:solidFill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source 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26591" y="4788677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562600" y="4851224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h</a:t>
            </a:r>
            <a:r>
              <a:rPr lang="en-US" b="1" i="1" baseline="30000" dirty="0"/>
              <a:t>-1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58C697-FEF3-4CEB-9D3C-6B091292FECA}"/>
                  </a:ext>
                </a:extLst>
              </p14:cNvPr>
              <p14:cNvContentPartPr/>
              <p14:nvPr/>
            </p14:nvContentPartPr>
            <p14:xfrm>
              <a:off x="1887120" y="4008960"/>
              <a:ext cx="4151520" cy="507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58C697-FEF3-4CEB-9D3C-6B091292FEC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77760" y="3999600"/>
                <a:ext cx="4170240" cy="52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2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 dirty="0"/>
              <a:t>Estimating </a:t>
            </a:r>
            <a:r>
              <a:rPr lang="en-US" dirty="0"/>
              <a:t>Response</a:t>
            </a:r>
            <a:endParaRPr dirty="0"/>
          </a:p>
        </p:txBody>
      </p:sp>
      <p:sp>
        <p:nvSpPr>
          <p:cNvPr id="396" name="Google Shape;396;p49"/>
          <p:cNvSpPr txBox="1">
            <a:spLocks noGrp="1"/>
          </p:cNvSpPr>
          <p:nvPr>
            <p:ph type="body" idx="1"/>
          </p:nvPr>
        </p:nvSpPr>
        <p:spPr>
          <a:xfrm>
            <a:off x="319650" y="138751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chemeClr val="dk1"/>
                </a:solidFill>
              </a:rPr>
              <a:t>A few methods </a:t>
            </a:r>
            <a:r>
              <a:rPr lang="en-US" dirty="0">
                <a:solidFill>
                  <a:schemeClr val="dk1"/>
                </a:solidFill>
              </a:rPr>
              <a:t>we use to estimate</a:t>
            </a:r>
            <a:r>
              <a:rPr lang="en" dirty="0">
                <a:solidFill>
                  <a:schemeClr val="dk1"/>
                </a:solidFill>
              </a:rPr>
              <a:t>:</a:t>
            </a: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rgbClr val="0000FF"/>
                </a:solidFill>
              </a:rPr>
              <a:t>Calculate </a:t>
            </a:r>
            <a:r>
              <a:rPr lang="en-US" dirty="0">
                <a:solidFill>
                  <a:srgbClr val="0000FF"/>
                </a:solidFill>
              </a:rPr>
              <a:t>these </a:t>
            </a:r>
            <a:r>
              <a:rPr lang="en" dirty="0">
                <a:solidFill>
                  <a:srgbClr val="0000FF"/>
                </a:solidFill>
              </a:rPr>
              <a:t>directly from the 2x2 matrix</a:t>
            </a:r>
            <a:endParaRPr dirty="0">
              <a:solidFill>
                <a:srgbClr val="0000FF"/>
              </a:solidFill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det(S) = </a:t>
            </a:r>
            <a:r>
              <a:rPr lang="en-US" dirty="0">
                <a:solidFill>
                  <a:srgbClr val="0000FF"/>
                </a:solidFill>
              </a:rPr>
              <a:t>ad – </a:t>
            </a:r>
            <a:r>
              <a:rPr lang="en-US" dirty="0" err="1">
                <a:solidFill>
                  <a:srgbClr val="0000FF"/>
                </a:solidFill>
              </a:rPr>
              <a:t>bc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>
                <a:solidFill>
                  <a:srgbClr val="0000FF"/>
                </a:solidFill>
              </a:rPr>
              <a:t>*λ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trace(S) = </a:t>
            </a:r>
            <a:r>
              <a:rPr lang="en-US" dirty="0">
                <a:solidFill>
                  <a:srgbClr val="0000FF"/>
                </a:solidFill>
              </a:rPr>
              <a:t>a + d =  </a:t>
            </a: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>
                <a:solidFill>
                  <a:srgbClr val="0000FF"/>
                </a:solidFill>
              </a:rPr>
              <a:t>+λ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endParaRPr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-US" dirty="0">
                <a:solidFill>
                  <a:srgbClr val="FF0000"/>
                </a:solidFill>
              </a:rPr>
              <a:t>**Estimate formula 1: R = </a:t>
            </a:r>
            <a:r>
              <a:rPr lang="en" dirty="0">
                <a:solidFill>
                  <a:srgbClr val="FF0000"/>
                </a:solidFill>
              </a:rPr>
              <a:t>det(S) - α trace(S)</a:t>
            </a:r>
            <a:r>
              <a:rPr lang="en" baseline="30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 = λ</a:t>
            </a:r>
            <a:r>
              <a:rPr lang="en" baseline="-25000" dirty="0">
                <a:solidFill>
                  <a:srgbClr val="FF0000"/>
                </a:solidFill>
              </a:rPr>
              <a:t>1</a:t>
            </a:r>
            <a:r>
              <a:rPr lang="en" dirty="0">
                <a:solidFill>
                  <a:srgbClr val="FF0000"/>
                </a:solidFill>
              </a:rPr>
              <a:t>λ</a:t>
            </a:r>
            <a:r>
              <a:rPr lang="en" baseline="-25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 - α(λ</a:t>
            </a:r>
            <a:r>
              <a:rPr lang="en" baseline="-25000" dirty="0">
                <a:solidFill>
                  <a:srgbClr val="FF0000"/>
                </a:solidFill>
              </a:rPr>
              <a:t>1</a:t>
            </a:r>
            <a:r>
              <a:rPr lang="en" dirty="0">
                <a:solidFill>
                  <a:srgbClr val="FF0000"/>
                </a:solidFill>
              </a:rPr>
              <a:t>+λ</a:t>
            </a:r>
            <a:r>
              <a:rPr lang="en" baseline="-25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)</a:t>
            </a:r>
            <a:r>
              <a:rPr lang="en" baseline="30000" dirty="0">
                <a:solidFill>
                  <a:srgbClr val="FF0000"/>
                </a:solidFill>
              </a:rPr>
              <a:t>2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-US" dirty="0">
                <a:solidFill>
                  <a:srgbClr val="002060"/>
                </a:solidFill>
              </a:rPr>
              <a:t>---Estimate formula 2: R = </a:t>
            </a:r>
            <a:r>
              <a:rPr lang="en" dirty="0">
                <a:solidFill>
                  <a:srgbClr val="002060"/>
                </a:solidFill>
              </a:rPr>
              <a:t>det(S) / trace(S) = λ</a:t>
            </a:r>
            <a:r>
              <a:rPr lang="en" baseline="-25000" dirty="0">
                <a:solidFill>
                  <a:srgbClr val="002060"/>
                </a:solidFill>
              </a:rPr>
              <a:t>1</a:t>
            </a:r>
            <a:r>
              <a:rPr lang="en" dirty="0">
                <a:solidFill>
                  <a:srgbClr val="002060"/>
                </a:solidFill>
              </a:rPr>
              <a:t>λ</a:t>
            </a:r>
            <a:r>
              <a:rPr lang="en" baseline="-25000" dirty="0">
                <a:solidFill>
                  <a:srgbClr val="002060"/>
                </a:solidFill>
              </a:rPr>
              <a:t>2</a:t>
            </a:r>
            <a:r>
              <a:rPr lang="en" dirty="0">
                <a:solidFill>
                  <a:srgbClr val="002060"/>
                </a:solidFill>
              </a:rPr>
              <a:t>/(λ</a:t>
            </a:r>
            <a:r>
              <a:rPr lang="en" baseline="-25000" dirty="0">
                <a:solidFill>
                  <a:srgbClr val="002060"/>
                </a:solidFill>
              </a:rPr>
              <a:t>1</a:t>
            </a:r>
            <a:r>
              <a:rPr lang="en" dirty="0">
                <a:solidFill>
                  <a:srgbClr val="002060"/>
                </a:solidFill>
              </a:rPr>
              <a:t>+λ</a:t>
            </a:r>
            <a:r>
              <a:rPr lang="en" baseline="-25000" dirty="0">
                <a:solidFill>
                  <a:srgbClr val="002060"/>
                </a:solidFill>
              </a:rPr>
              <a:t>2</a:t>
            </a:r>
            <a:r>
              <a:rPr lang="en" dirty="0">
                <a:solidFill>
                  <a:srgbClr val="002060"/>
                </a:solidFill>
              </a:rPr>
              <a:t>)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If these estimates are large, λ</a:t>
            </a:r>
            <a:r>
              <a:rPr lang="en" baseline="-25000" dirty="0">
                <a:solidFill>
                  <a:schemeClr val="dk1"/>
                </a:solidFill>
              </a:rPr>
              <a:t>2</a:t>
            </a:r>
            <a:r>
              <a:rPr lang="en" dirty="0">
                <a:solidFill>
                  <a:schemeClr val="dk1"/>
                </a:solidFill>
              </a:rPr>
              <a:t> is large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7" name="Google Shape;397;p49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D7E1E-A3CF-4E91-993F-07BC815BE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68" y="1506690"/>
            <a:ext cx="1646063" cy="877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21A658C-AE28-48F9-B0D0-11C9D803A2E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603494" y="1541685"/>
            <a:ext cx="5409720" cy="734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8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(interpolating)</a:t>
            </a:r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	= 	2 degrees of freedom</a:t>
            </a:r>
          </a:p>
          <a:p>
            <a:r>
              <a:rPr lang="en-US" dirty="0"/>
              <a:t>Similarity 	= 	4 degrees of freedom</a:t>
            </a:r>
          </a:p>
          <a:p>
            <a:r>
              <a:rPr lang="en-US" dirty="0"/>
              <a:t>Affine 		= 	6 degrees of freedom</a:t>
            </a:r>
          </a:p>
          <a:p>
            <a:r>
              <a:rPr lang="en-US" dirty="0">
                <a:solidFill>
                  <a:srgbClr val="FF0000"/>
                </a:solidFill>
              </a:rPr>
              <a:t>Homography</a:t>
            </a:r>
            <a:r>
              <a:rPr lang="en-US" dirty="0"/>
              <a:t> 	= 	8 degrees of freedom</a:t>
            </a:r>
          </a:p>
          <a:p>
            <a:endParaRPr lang="en-US" dirty="0"/>
          </a:p>
          <a:p>
            <a:r>
              <a:rPr lang="en-US" dirty="0"/>
              <a:t>How many corresponding points do we need to solve?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A6E2058-D367-4FCA-BF39-F5FCDDA4138A}"/>
                  </a:ext>
                </a:extLst>
              </p14:cNvPr>
              <p14:cNvContentPartPr/>
              <p14:nvPr/>
            </p14:nvContentPartPr>
            <p14:xfrm>
              <a:off x="2630520" y="76320"/>
              <a:ext cx="6395400" cy="5832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A6E2058-D367-4FCA-BF39-F5FCDDA413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1160" y="66960"/>
                <a:ext cx="6414120" cy="58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22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8"/>
    </mc:Choice>
    <mc:Fallback xmlns="">
      <p:transition xmlns:p14="http://schemas.microsoft.com/office/powerpoint/2010/main" spd="slow" advTm="33888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3807" y="3135312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9675" y="3027363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1594" y="3230759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9850" y="2971800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D66608-4812-40C6-90B7-28283D544F59}"/>
                  </a:ext>
                </a:extLst>
              </p14:cNvPr>
              <p14:cNvContentPartPr/>
              <p14:nvPr/>
            </p14:nvContentPartPr>
            <p14:xfrm>
              <a:off x="2693880" y="826560"/>
              <a:ext cx="4417920" cy="5168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D66608-4812-40C6-90B7-28283D544F5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4520" y="817200"/>
                <a:ext cx="4436640" cy="518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66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3807" y="3184205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3188" y="2998467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8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residuals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D7BF0A1-5351-46A1-B9D6-E5C2A94B8837}"/>
                  </a:ext>
                </a:extLst>
              </p14:cNvPr>
              <p14:cNvContentPartPr/>
              <p14:nvPr/>
            </p14:nvContentPartPr>
            <p14:xfrm>
              <a:off x="783360" y="2081160"/>
              <a:ext cx="7576200" cy="3920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D7BF0A1-5351-46A1-B9D6-E5C2A94B88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4000" y="2071800"/>
                <a:ext cx="7594920" cy="39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83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solution</a:t>
            </a: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/>
              <a:t>Harris Corner Detector</a:t>
            </a:r>
            <a:endParaRPr/>
          </a:p>
        </p:txBody>
      </p:sp>
      <p:sp>
        <p:nvSpPr>
          <p:cNvPr id="403" name="Google Shape;403;p50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chemeClr val="dk1"/>
                </a:solidFill>
              </a:rPr>
              <a:t>Calculate derivatives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 and 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Calculate 3 measures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, 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,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Calculate weighted sums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Want a weighted sum of nearby pixels, guess what this is?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Gaussian!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Estimate response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Non-max suppression (just like Canny)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</p:spTree>
    <p:extLst>
      <p:ext uri="{BB962C8B-B14F-4D97-AF65-F5344CB8AC3E}">
        <p14:creationId xmlns:p14="http://schemas.microsoft.com/office/powerpoint/2010/main" val="32300036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187023-C51D-4114-A5E2-EA828351DE29}"/>
                  </a:ext>
                </a:extLst>
              </p14:cNvPr>
              <p14:cNvContentPartPr/>
              <p14:nvPr/>
            </p14:nvContentPartPr>
            <p14:xfrm>
              <a:off x="1306440" y="990720"/>
              <a:ext cx="7350480" cy="462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187023-C51D-4114-A5E2-EA828351DE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7080" y="981360"/>
                <a:ext cx="7369200" cy="46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281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326E29-96AD-42C8-8477-27B605A3B6D1}"/>
                  </a:ext>
                </a:extLst>
              </p14:cNvPr>
              <p14:cNvContentPartPr/>
              <p14:nvPr/>
            </p14:nvContentPartPr>
            <p14:xfrm>
              <a:off x="2848320" y="5253120"/>
              <a:ext cx="5029200" cy="1358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326E29-96AD-42C8-8477-27B605A3B6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8960" y="5243760"/>
                <a:ext cx="5047920" cy="137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15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How many unknowns?</a:t>
            </a:r>
          </a:p>
          <a:p>
            <a:r>
              <a:rPr lang="en-US" dirty="0">
                <a:latin typeface="Arial" charset="0"/>
              </a:rPr>
              <a:t>How many equations per match?</a:t>
            </a:r>
          </a:p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x´ = ax + by + c;   y´ = dx +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ey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+f</a:t>
            </a:r>
          </a:p>
          <a:p>
            <a:r>
              <a:rPr lang="en-US" dirty="0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F7C20E-B23C-4864-82C6-E1891813B905}"/>
                  </a:ext>
                </a:extLst>
              </p14:cNvPr>
              <p14:cNvContentPartPr/>
              <p14:nvPr/>
            </p14:nvContentPartPr>
            <p14:xfrm>
              <a:off x="5555520" y="3234600"/>
              <a:ext cx="2121840" cy="2435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F7C20E-B23C-4864-82C6-E1891813B9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6160" y="3225240"/>
                <a:ext cx="2140560" cy="245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0686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153B2B6-A23D-4AE9-A7B1-41303F49E832}"/>
                  </a:ext>
                </a:extLst>
              </p14:cNvPr>
              <p14:cNvContentPartPr/>
              <p14:nvPr/>
            </p14:nvContentPartPr>
            <p14:xfrm>
              <a:off x="621360" y="2457000"/>
              <a:ext cx="2831040" cy="1248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153B2B6-A23D-4AE9-A7B1-41303F49E8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2000" y="2447640"/>
                <a:ext cx="2849760" cy="126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3543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14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65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59676" y="2061323"/>
            <a:ext cx="523982" cy="41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0014" y="2938409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is this now a variable and not just 1?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945276"/>
            <a:ext cx="8481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err="1"/>
              <a:t>homography</a:t>
            </a:r>
            <a:r>
              <a:rPr lang="en-US" sz="2400" dirty="0"/>
              <a:t> is a projective object, in that it has no scale.</a:t>
            </a:r>
          </a:p>
          <a:p>
            <a:r>
              <a:rPr lang="en-US" sz="2400" dirty="0"/>
              <a:t>    It is represented by the above matrix, up to scale.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way of fixing the scale is to set one of the coordinates to 1,</a:t>
            </a:r>
          </a:p>
          <a:p>
            <a:r>
              <a:rPr lang="en-US" sz="2400" dirty="0"/>
              <a:t>     though that choice is arbitrary.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that’s what most people do and your assignment code does.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F89BBE-188F-4088-9ADF-E09AD234BC3B}"/>
                  </a:ext>
                </a:extLst>
              </p14:cNvPr>
              <p14:cNvContentPartPr/>
              <p14:nvPr/>
            </p14:nvContentPartPr>
            <p14:xfrm>
              <a:off x="5652000" y="1142640"/>
              <a:ext cx="945000" cy="1761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F89BBE-188F-4088-9ADF-E09AD234BC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42640" y="1133280"/>
                <a:ext cx="963720" cy="177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8811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91424" y="4762407"/>
            <a:ext cx="241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the division?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650930-E61C-4C59-8D1F-A8EDC09F1C26}"/>
                  </a:ext>
                </a:extLst>
              </p14:cNvPr>
              <p14:cNvContentPartPr/>
              <p14:nvPr/>
            </p14:nvContentPartPr>
            <p14:xfrm>
              <a:off x="395640" y="1085040"/>
              <a:ext cx="8380440" cy="5404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650930-E61C-4C59-8D1F-A8EDC09F1C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280" y="1075680"/>
                <a:ext cx="8399160" cy="54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836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4688" y="5804899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This is just for one pair of points.</a:t>
            </a:r>
          </a:p>
        </p:txBody>
      </p:sp>
    </p:spTree>
    <p:extLst>
      <p:ext uri="{BB962C8B-B14F-4D97-AF65-F5344CB8AC3E}">
        <p14:creationId xmlns:p14="http://schemas.microsoft.com/office/powerpoint/2010/main" val="395653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Direct Linear Transforms (n points)</a:t>
            </a: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FF0000"/>
                </a:solidFill>
              </a:rPr>
              <a:t>        </a:t>
            </a:r>
            <a:r>
              <a:rPr lang="en-US" sz="2000" dirty="0">
                <a:solidFill>
                  <a:srgbClr val="FF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51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Linear 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could we not solve for the </a:t>
            </a:r>
            <a:r>
              <a:rPr lang="en-US" dirty="0" err="1"/>
              <a:t>homography</a:t>
            </a:r>
            <a:r>
              <a:rPr lang="en-US" dirty="0"/>
              <a:t> in exactly the same way we did for the affine transform, </a:t>
            </a:r>
            <a:r>
              <a:rPr lang="en-US" dirty="0" err="1"/>
              <a:t>ie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69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12" y="3350856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pic>
        <p:nvPicPr>
          <p:cNvPr id="410" name="Google Shape;41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9175"/>
            <a:ext cx="9144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2198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 from Sameer Agarwal</a:t>
            </a:r>
            <a:br>
              <a:rPr lang="en-US" dirty="0"/>
            </a:br>
            <a:r>
              <a:rPr lang="en-US" dirty="0"/>
              <a:t>(Dr. Rome in a 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an </a:t>
            </a:r>
            <a:r>
              <a:rPr lang="en-US" sz="2400" dirty="0">
                <a:solidFill>
                  <a:srgbClr val="C00000"/>
                </a:solidFill>
              </a:rPr>
              <a:t>affine transform</a:t>
            </a:r>
            <a:r>
              <a:rPr lang="en-US" sz="2400" dirty="0"/>
              <a:t>, we have equations of the form </a:t>
            </a:r>
            <a:r>
              <a:rPr lang="en-US" sz="2400" dirty="0" err="1"/>
              <a:t>Ax</a:t>
            </a:r>
            <a:r>
              <a:rPr lang="en-US" sz="2400" baseline="-25000" dirty="0" err="1"/>
              <a:t>i</a:t>
            </a:r>
            <a:r>
              <a:rPr lang="en-US" sz="2400" dirty="0"/>
              <a:t> + b = </a:t>
            </a:r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, solvable by linear regression.  </a:t>
            </a:r>
          </a:p>
          <a:p>
            <a:r>
              <a:rPr lang="en-US" sz="2400" dirty="0"/>
              <a:t>For the </a:t>
            </a:r>
            <a:r>
              <a:rPr lang="en-US" sz="2400" dirty="0" err="1">
                <a:solidFill>
                  <a:srgbClr val="C00000"/>
                </a:solidFill>
              </a:rPr>
              <a:t>homography</a:t>
            </a:r>
            <a:r>
              <a:rPr lang="en-US" sz="2400" dirty="0"/>
              <a:t>, the equation is of the form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Hx̃</a:t>
            </a:r>
            <a:r>
              <a:rPr lang="en-US" sz="2400" baseline="-25000" dirty="0" err="1"/>
              <a:t>i</a:t>
            </a:r>
            <a:r>
              <a:rPr lang="en-US" sz="2400" dirty="0"/>
              <a:t>      ̴    </a:t>
            </a:r>
            <a:r>
              <a:rPr lang="en-US" sz="2400" dirty="0" err="1"/>
              <a:t>ỹ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    </a:t>
            </a:r>
            <a:r>
              <a:rPr lang="en-US" sz="2400" dirty="0"/>
              <a:t>  (homogeneous coordinates)</a:t>
            </a:r>
          </a:p>
          <a:p>
            <a:pPr marL="0" indent="0">
              <a:buNone/>
            </a:pPr>
            <a:r>
              <a:rPr lang="en-US" sz="2400" dirty="0"/>
              <a:t>and the   ̴ means it holds only up to scale. The affine solution does not hold.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8A65D-48AF-4B1C-82B8-0617D9DE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4910"/>
            <a:ext cx="9144000" cy="18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58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71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8213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72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73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74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Least squares fit (from inliers)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308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RANSAC for estimating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homography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inliers where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´,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/>
              <a:t>Keep largest set of inliers</a:t>
            </a:r>
          </a:p>
          <a:p>
            <a:r>
              <a:rPr lang="en-US" dirty="0"/>
              <a:t>Re-compute least-squares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estimate using all of the inliers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77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77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119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78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78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inliers</a:t>
            </a:r>
          </a:p>
        </p:txBody>
      </p:sp>
    </p:spTree>
    <p:extLst>
      <p:ext uri="{BB962C8B-B14F-4D97-AF65-F5344CB8AC3E}">
        <p14:creationId xmlns:p14="http://schemas.microsoft.com/office/powerpoint/2010/main" val="40792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79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79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inliers</a:t>
            </a:r>
          </a:p>
        </p:txBody>
      </p:sp>
    </p:spTree>
    <p:extLst>
      <p:ext uri="{BB962C8B-B14F-4D97-AF65-F5344CB8AC3E}">
        <p14:creationId xmlns:p14="http://schemas.microsoft.com/office/powerpoint/2010/main" val="10361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2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pic>
        <p:nvPicPr>
          <p:cNvPr id="416" name="Google Shape;416;p52"/>
          <p:cNvPicPr preferRelativeResize="0"/>
          <p:nvPr/>
        </p:nvPicPr>
        <p:blipFill rotWithShape="1">
          <a:blip r:embed="rId3">
            <a:alphaModFix/>
          </a:blip>
          <a:srcRect l="55741" t="42574" r="14596" b="40740"/>
          <a:stretch/>
        </p:blipFill>
        <p:spPr>
          <a:xfrm>
            <a:off x="0" y="857250"/>
            <a:ext cx="9144000" cy="5143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921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80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80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inliers</a:t>
            </a: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48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81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81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inliers</a:t>
            </a: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8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82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82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06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3BBF-677D-4CB7-9930-8D2CF99A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still needs to be fixed?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F90AA-97BF-40F6-86E5-E7AEA50F6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planar projections may not work so well</a:t>
            </a:r>
          </a:p>
          <a:p>
            <a:r>
              <a:rPr lang="en-US" dirty="0"/>
              <a:t>Your homework uses cylindrical projections instead.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4984-853F-4C6B-93A3-06305FC4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148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1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/>
              <a:t>Panorama algorithm:</a:t>
            </a:r>
            <a:endParaRPr/>
          </a:p>
        </p:txBody>
      </p:sp>
      <p:sp>
        <p:nvSpPr>
          <p:cNvPr id="420" name="Google Shape;420;p61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Find corners in both images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Calculate descriptors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Match descriptors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RANSAC to find homography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Stitch together images with homography</a:t>
            </a:r>
          </a:p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NE</a:t>
            </a:r>
            <a:r>
              <a:rPr lang="en-US">
                <a:solidFill>
                  <a:schemeClr val="dk1"/>
                </a:solidFill>
              </a:rPr>
              <a:t>XT TIME.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21" name="Google Shape;421;p61"/>
          <p:cNvSpPr txBox="1">
            <a:spLocks noGrp="1"/>
          </p:cNvSpPr>
          <p:nvPr>
            <p:ph type="title" idx="2"/>
          </p:nvPr>
        </p:nvSpPr>
        <p:spPr>
          <a:xfrm>
            <a:off x="229500" y="5643025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</p:spTree>
    <p:extLst>
      <p:ext uri="{BB962C8B-B14F-4D97-AF65-F5344CB8AC3E}">
        <p14:creationId xmlns:p14="http://schemas.microsoft.com/office/powerpoint/2010/main" val="373812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577872-2D53-4353-B464-03B30B6A6E61}" type="slidenum">
              <a:rPr lang="en-US" altLang="zh-CN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Lowe</a:t>
            </a:r>
            <a:r>
              <a:rPr lang="en-US" altLang="en-US">
                <a:latin typeface="Arial" charset="0"/>
              </a:rPr>
              <a:t>’</a:t>
            </a:r>
            <a:r>
              <a:rPr lang="en-US" altLang="en-US"/>
              <a:t>s Pyramid Scheme</a:t>
            </a:r>
          </a:p>
        </p:txBody>
      </p:sp>
      <p:pic>
        <p:nvPicPr>
          <p:cNvPr id="2355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23546" r="9642" b="17589"/>
          <a:stretch>
            <a:fillRect/>
          </a:stretch>
        </p:blipFill>
        <p:spPr>
          <a:xfrm>
            <a:off x="1524000" y="1447800"/>
            <a:ext cx="6858000" cy="4706938"/>
          </a:xfrm>
          <a:prstGeom prst="rect">
            <a:avLst/>
          </a:prstGeom>
          <a:noFill/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04800" y="3203575"/>
            <a:ext cx="152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s+2 filters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s+1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(s+1)/s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-250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i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i/s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2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2/s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1/s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524000" y="5029200"/>
            <a:ext cx="108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including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original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8001000" y="4953000"/>
            <a:ext cx="92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differ-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1524000" y="6172200"/>
            <a:ext cx="653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parameter </a:t>
            </a:r>
            <a:r>
              <a:rPr lang="en-US" altLang="en-US" sz="1800" b="1">
                <a:solidFill>
                  <a:srgbClr val="FF3300"/>
                </a:solidFill>
              </a:rPr>
              <a:t>s</a:t>
            </a:r>
            <a:r>
              <a:rPr lang="en-US" altLang="en-US" sz="1800">
                <a:solidFill>
                  <a:srgbClr val="FF3300"/>
                </a:solidFill>
              </a:rPr>
              <a:t> determines the number of images per octave.</a:t>
            </a:r>
          </a:p>
        </p:txBody>
      </p:sp>
    </p:spTree>
    <p:extLst>
      <p:ext uri="{BB962C8B-B14F-4D97-AF65-F5344CB8AC3E}">
        <p14:creationId xmlns:p14="http://schemas.microsoft.com/office/powerpoint/2010/main" val="1973286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2654</Words>
  <Application>Microsoft Office PowerPoint</Application>
  <PresentationFormat>On-screen Show (4:3)</PresentationFormat>
  <Paragraphs>569</Paragraphs>
  <Slides>84</Slides>
  <Notes>34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8" baseType="lpstr">
      <vt:lpstr>ＭＳ Ｐゴシック</vt:lpstr>
      <vt:lpstr>宋体</vt:lpstr>
      <vt:lpstr>Arial</vt:lpstr>
      <vt:lpstr>Arial Rounded MT Bold</vt:lpstr>
      <vt:lpstr>AvantGarde Bk BT</vt:lpstr>
      <vt:lpstr>Calibri</vt:lpstr>
      <vt:lpstr>Consolas</vt:lpstr>
      <vt:lpstr>Symbol</vt:lpstr>
      <vt:lpstr>Times New Roman</vt:lpstr>
      <vt:lpstr>Zapf Dingbats</vt:lpstr>
      <vt:lpstr>ヒラギノ明朝 ProN W3</vt:lpstr>
      <vt:lpstr>Office Theme</vt:lpstr>
      <vt:lpstr>Bitmap Image</vt:lpstr>
      <vt:lpstr>CorelDRAW</vt:lpstr>
      <vt:lpstr>  Computer Vision   ECE/CSE 576 Describing and Matching  Linda Shapiro Professor of Computer Science &amp; Engineering Professor of Electrical &amp; Computer Engineering</vt:lpstr>
      <vt:lpstr>Review</vt:lpstr>
      <vt:lpstr>PowerPoint Presentation</vt:lpstr>
      <vt:lpstr>From HW3: Structure matrix</vt:lpstr>
      <vt:lpstr>Estimating Response</vt:lpstr>
      <vt:lpstr>Harris Corner Detector</vt:lpstr>
      <vt:lpstr>PowerPoint Presentation</vt:lpstr>
      <vt:lpstr>PowerPoint Presentation</vt:lpstr>
      <vt:lpstr>Lowe’s Pyramid Scheme</vt:lpstr>
      <vt:lpstr>Key point localization</vt:lpstr>
      <vt:lpstr>PowerPoint Presentation</vt:lpstr>
      <vt:lpstr>  Important Point</vt:lpstr>
      <vt:lpstr>Descriptors</vt:lpstr>
      <vt:lpstr>Simple Normalized Descriptor</vt:lpstr>
      <vt:lpstr>Properties of our Descriptor</vt:lpstr>
      <vt:lpstr>PowerPoint Presentation</vt:lpstr>
      <vt:lpstr>PowerPoint Presentation</vt:lpstr>
      <vt:lpstr>  </vt:lpstr>
      <vt:lpstr>SIFT descriptor</vt:lpstr>
      <vt:lpstr>SIFT descriptor</vt:lpstr>
      <vt:lpstr>PowerPoint Presentation</vt:lpstr>
      <vt:lpstr>PowerPoint Presentation</vt:lpstr>
      <vt:lpstr>SIFT descriptor</vt:lpstr>
      <vt:lpstr>Properties of SIFT</vt:lpstr>
      <vt:lpstr>Example</vt:lpstr>
      <vt:lpstr>Matching with Features</vt:lpstr>
      <vt:lpstr>Matching with Features</vt:lpstr>
      <vt:lpstr>How do you find correspondences?</vt:lpstr>
      <vt:lpstr>Find the best matches</vt:lpstr>
      <vt:lpstr>Matching with Features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Projective transformations</vt:lpstr>
      <vt:lpstr>Parametric (global) warping</vt:lpstr>
      <vt:lpstr>2D coordinate transformations</vt:lpstr>
      <vt:lpstr>Image Warping</vt:lpstr>
      <vt:lpstr>Inverse Warping</vt:lpstr>
      <vt:lpstr>Inverse Warping</vt:lpstr>
      <vt:lpstr>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Simple case: translations</vt:lpstr>
      <vt:lpstr>Simple case: translations</vt:lpstr>
      <vt:lpstr>Least squares formulation</vt:lpstr>
      <vt:lpstr>Least squares formulation</vt:lpstr>
      <vt:lpstr>Solving for translations</vt:lpstr>
      <vt:lpstr>Least squares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Solving for homographies</vt:lpstr>
      <vt:lpstr>Direct Linear Transforms (n points)</vt:lpstr>
      <vt:lpstr>Direct Linear Transforms</vt:lpstr>
      <vt:lpstr>Answer from Sameer Agarwal (Dr. Rome in a Day)</vt:lpstr>
      <vt:lpstr>Matching features</vt:lpstr>
      <vt:lpstr>RAndom SAmple Consensus</vt:lpstr>
      <vt:lpstr>RAndom SAmple Consensus</vt:lpstr>
      <vt:lpstr>Least squares fit (from inliers)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What still needs to be fixed?</vt:lpstr>
      <vt:lpstr>Panorama algorithm:</vt:lpstr>
    </vt:vector>
  </TitlesOfParts>
  <Company>University of Illinois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Recognition and Learning</dc:title>
  <dc:creator>David Forsyth</dc:creator>
  <cp:lastModifiedBy>shapiro</cp:lastModifiedBy>
  <cp:revision>283</cp:revision>
  <dcterms:created xsi:type="dcterms:W3CDTF">2013-01-06T19:09:38Z</dcterms:created>
  <dcterms:modified xsi:type="dcterms:W3CDTF">2022-04-20T21:54:56Z</dcterms:modified>
</cp:coreProperties>
</file>