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UWCS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3" autoAdjust="0"/>
    <p:restoredTop sz="92540" autoAdjust="0"/>
  </p:normalViewPr>
  <p:slideViewPr>
    <p:cSldViewPr snapToGrid="0" snapToObjects="1">
      <p:cViewPr>
        <p:scale>
          <a:sx n="130" d="100"/>
          <a:sy n="130" d="100"/>
        </p:scale>
        <p:origin x="-1062" y="-72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48" y="13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8D94-0481-4444-BA16-CFAE62D37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2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CSE503 (Notkin, UW CSE)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6CA508-7CCF-413C-BAFA-4F0036B27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  <p:sldLayoutId id="2147483758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lipse.org/ajdt/demos/HelloWorldAspectJ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clipse.org/aspectj/doc/released/progguide/starting-aspectj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CSE403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dirty="0" smtClean="0"/>
              <a:t> Software engineering </a:t>
            </a:r>
            <a:r>
              <a:rPr lang="en-US" sz="3200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dirty="0" smtClean="0"/>
              <a:t>sp12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188156"/>
              </p:ext>
            </p:extLst>
          </p:nvPr>
        </p:nvGraphicFramePr>
        <p:xfrm>
          <a:off x="323850" y="1473050"/>
          <a:ext cx="8153400" cy="36442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609725"/>
                <a:gridCol w="1275080"/>
                <a:gridCol w="1674341"/>
                <a:gridCol w="1257300"/>
                <a:gridCol w="2336954"/>
              </a:tblGrid>
              <a:tr h="29836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7-10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Reading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Beta due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report due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Readings out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No</a:t>
                      </a:r>
                      <a:r>
                        <a:rPr lang="en-US" b="0" i="0" baseline="0" dirty="0" smtClean="0"/>
                        <a:t> reading due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Midterm II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Reading covered</a:t>
                      </a:r>
                      <a:br>
                        <a:rPr lang="en-US" sz="1800" i="0" dirty="0" smtClean="0"/>
                      </a:br>
                      <a:r>
                        <a:rPr lang="en-US" sz="1800" i="0" dirty="0" smtClean="0"/>
                        <a:t>[</a:t>
                      </a:r>
                      <a:r>
                        <a:rPr lang="en-US" sz="1800" i="0" dirty="0" err="1" smtClean="0"/>
                        <a:t>Notkin</a:t>
                      </a:r>
                      <a:r>
                        <a:rPr lang="en-US" sz="1800" i="0" baseline="0" dirty="0" smtClean="0"/>
                        <a:t> gone]</a:t>
                      </a: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b="0" i="0" dirty="0" smtClean="0"/>
                        <a:t>Memorial Day Holiday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indent="-120650">
                        <a:buFont typeface="Arial" pitchFamily="34" charset="0"/>
                        <a:buChar char="•"/>
                      </a:pPr>
                      <a:r>
                        <a:rPr lang="en-US" sz="1800" b="0" i="0" dirty="0" smtClean="0"/>
                        <a:t>Final release due</a:t>
                      </a:r>
                    </a:p>
                    <a:p>
                      <a:pPr marL="120650" indent="-120650">
                        <a:buFont typeface="Arial" pitchFamily="34" charset="0"/>
                        <a:buChar char="•"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</a:t>
                      </a:r>
                      <a:r>
                        <a:rPr lang="en-US" sz="16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5628642"/>
            <a:ext cx="7443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Aspect-oriented design and programming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 err="1" smtClean="0"/>
              <a:t>AspectJ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</a:t>
            </a:r>
            <a:r>
              <a:rPr lang="en-US" sz="2000" b="1" dirty="0" smtClean="0"/>
              <a:t>join point </a:t>
            </a:r>
            <a:r>
              <a:rPr lang="en-US" sz="2000" dirty="0" smtClean="0"/>
              <a:t>is a well-defined </a:t>
            </a:r>
            <a:r>
              <a:rPr lang="en-US" sz="2000" dirty="0" smtClean="0"/>
              <a:t>point in the control flow of a program</a:t>
            </a:r>
          </a:p>
          <a:p>
            <a:pPr lvl="1"/>
            <a:r>
              <a:rPr lang="en-US" sz="2000" dirty="0" smtClean="0"/>
              <a:t>Immediately before (or after) a method execution starts (or finishes)</a:t>
            </a:r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bject instantiations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onstructor executions</a:t>
            </a:r>
          </a:p>
          <a:p>
            <a:pPr lvl="1"/>
            <a:r>
              <a:rPr lang="en-US" sz="2000" dirty="0"/>
              <a:t>F</a:t>
            </a:r>
            <a:r>
              <a:rPr lang="en-US" sz="2000" dirty="0" smtClean="0"/>
              <a:t>ield references</a:t>
            </a:r>
          </a:p>
          <a:p>
            <a:pPr lvl="1"/>
            <a:r>
              <a:rPr lang="en-US" sz="2000" dirty="0"/>
              <a:t>H</a:t>
            </a:r>
            <a:r>
              <a:rPr lang="en-US" sz="2000" dirty="0" smtClean="0"/>
              <a:t>andler executions</a:t>
            </a:r>
          </a:p>
          <a:p>
            <a:r>
              <a:rPr lang="en-US" sz="2000" dirty="0" smtClean="0"/>
              <a:t>Join points are execution-time </a:t>
            </a:r>
            <a:r>
              <a:rPr lang="en-US" sz="2000" dirty="0" smtClean="0"/>
              <a:t>notions – and each one is different even if it happens due to the exact same piece of source code in a program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4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Pointcut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err="1" smtClean="0"/>
              <a:t>pointcut</a:t>
            </a:r>
            <a:r>
              <a:rPr lang="en-US" dirty="0" smtClean="0"/>
              <a:t> defines – gives a name to – a set of join points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execution(void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Point.setX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handler(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ArrayOutOfBoundsException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call(*.new(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execution(public !static * *(..))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pointcut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setter(): target(Point) &amp;&amp;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(call(void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||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call(void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)));</a:t>
            </a:r>
          </a:p>
          <a:p>
            <a:r>
              <a:rPr lang="en-US" dirty="0" smtClean="0"/>
              <a:t>That is, </a:t>
            </a:r>
            <a:r>
              <a:rPr lang="en-US" dirty="0" err="1" smtClean="0"/>
              <a:t>pointcuts</a:t>
            </a:r>
            <a:r>
              <a:rPr lang="en-US" dirty="0" smtClean="0"/>
              <a:t> are a way to identify a subset of join points in a program execution – a cross-cutting set of join points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8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 points exist</a:t>
            </a:r>
          </a:p>
          <a:p>
            <a:r>
              <a:rPr lang="en-US" dirty="0" err="1" smtClean="0"/>
              <a:t>Pointcuts</a:t>
            </a:r>
            <a:r>
              <a:rPr lang="en-US" dirty="0" smtClean="0"/>
              <a:t> are defined</a:t>
            </a:r>
          </a:p>
          <a:p>
            <a:r>
              <a:rPr lang="en-US" dirty="0" smtClean="0"/>
              <a:t>But nothing happens until some code is provided that is to execute when a join point that is part of a </a:t>
            </a:r>
            <a:r>
              <a:rPr lang="en-US" dirty="0" err="1" smtClean="0"/>
              <a:t>pointcut</a:t>
            </a:r>
            <a:r>
              <a:rPr lang="en-US" dirty="0" smtClean="0"/>
              <a:t> is reached during execution</a:t>
            </a:r>
          </a:p>
          <a:p>
            <a:r>
              <a:rPr lang="en-US" dirty="0" smtClean="0"/>
              <a:t>That code is called </a:t>
            </a:r>
            <a:r>
              <a:rPr lang="en-US" b="1" dirty="0" smtClean="0"/>
              <a:t>advice</a:t>
            </a:r>
          </a:p>
          <a:p>
            <a:r>
              <a:rPr lang="en-US" dirty="0" err="1" smtClean="0"/>
              <a:t>AspectJ</a:t>
            </a:r>
            <a:r>
              <a:rPr lang="en-US" dirty="0" smtClean="0"/>
              <a:t> has three kinds of advice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Before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After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Around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2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http://www.eclipse.org/ajdt/demos/HelloWorldAspectJ.html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5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hlinkClick r:id="rId2"/>
              </a:rPr>
              <a:t>http://eclipse.org/aspectj/doc/released/progguide/starting-aspectj.html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79501"/>
      </p:ext>
    </p:extLst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26223</TotalTime>
  <Words>235</Words>
  <Application>Microsoft Office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dan_design_template</vt:lpstr>
      <vt:lpstr>CSE403 ● Software engineering ● sp12</vt:lpstr>
      <vt:lpstr>Join point</vt:lpstr>
      <vt:lpstr>Pointcut</vt:lpstr>
      <vt:lpstr>advice</vt:lpstr>
      <vt:lpstr>Hello World</vt:lpstr>
      <vt:lpstr>PowerPoint Presentation</vt:lpstr>
    </vt:vector>
  </TitlesOfParts>
  <Company>_x0008_ᖤ]皤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CSE403 Software Engineering</dc:title>
  <dc:creator>David Notkin</dc:creator>
  <cp:lastModifiedBy>CSE</cp:lastModifiedBy>
  <cp:revision>1387</cp:revision>
  <cp:lastPrinted>2012-04-02T15:48:38Z</cp:lastPrinted>
  <dcterms:created xsi:type="dcterms:W3CDTF">2005-03-28T18:45:14Z</dcterms:created>
  <dcterms:modified xsi:type="dcterms:W3CDTF">2012-05-14T16:44:17Z</dcterms:modified>
</cp:coreProperties>
</file>