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30" d="100"/>
          <a:sy n="130" d="100"/>
        </p:scale>
        <p:origin x="-978" y="5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2161"/>
              </p:ext>
            </p:extLst>
          </p:nvPr>
        </p:nvGraphicFramePr>
        <p:xfrm>
          <a:off x="323850" y="1473050"/>
          <a:ext cx="8512912" cy="31889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24252"/>
                <a:gridCol w="1711757"/>
                <a:gridCol w="1733703"/>
                <a:gridCol w="1372411"/>
                <a:gridCol w="137078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9-10+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Midterm II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II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[</a:t>
                      </a:r>
                      <a:r>
                        <a:rPr lang="en-US" sz="1800" i="0" dirty="0" err="1" smtClean="0"/>
                        <a:t>Notkin</a:t>
                      </a:r>
                      <a:r>
                        <a:rPr lang="en-US" sz="1800" i="0" baseline="0" dirty="0" smtClean="0"/>
                        <a:t> gone]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Memorial Day Holiday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</a:t>
                      </a:r>
                      <a:r>
                        <a:rPr lang="en-US" sz="1600" b="1" i="0" baseline="0" dirty="0" smtClean="0"/>
                        <a:t>Pres. 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Individual retrospective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Team retrospective</a:t>
                      </a:r>
                      <a:r>
                        <a:rPr lang="en-US" baseline="0" dirty="0" smtClean="0"/>
                        <a:t> due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the final release?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Updates to the key documents – SRS and SDS++</a:t>
            </a:r>
          </a:p>
          <a:p>
            <a:pPr lvl="1"/>
            <a:r>
              <a:rPr lang="en-US" dirty="0" smtClean="0"/>
              <a:t>You need not update every detail, but substantive changes must be made</a:t>
            </a:r>
          </a:p>
          <a:p>
            <a:pPr lvl="1"/>
            <a:r>
              <a:rPr lang="en-US" dirty="0" smtClean="0"/>
              <a:t>Parts can be marked as done or not done (for example, stretch features)</a:t>
            </a:r>
          </a:p>
          <a:p>
            <a:pPr lvl="1"/>
            <a:r>
              <a:rPr lang="en-US" dirty="0" smtClean="0"/>
              <a:t>Update the initial schedule – how you thought you would spend your time – with a schedule showing how each member actually spent the time (which likely differs significantly from the plan)</a:t>
            </a:r>
          </a:p>
          <a:p>
            <a:pPr lvl="2"/>
            <a:r>
              <a:rPr lang="en-US" dirty="0" smtClean="0"/>
              <a:t>You may want to look at logs, email exchanges, etc. to get information that is, ideally, accurate to within a person-day or two for each task</a:t>
            </a:r>
          </a:p>
          <a:p>
            <a:r>
              <a:rPr lang="en-US" dirty="0" smtClean="0"/>
              <a:t>Make sure your code repository is clean, building instructions are accurate and concise, your bug database is up-to-date,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Tuesday, Wednesday, Thursday (probably)</a:t>
            </a:r>
          </a:p>
          <a:p>
            <a:pPr lvl="1"/>
            <a:r>
              <a:rPr lang="en-US" sz="2000" dirty="0" smtClean="0"/>
              <a:t>10:30AM in EE 003 Wednesday </a:t>
            </a:r>
          </a:p>
          <a:p>
            <a:pPr lvl="1"/>
            <a:r>
              <a:rPr lang="en-US" sz="2000" dirty="0" smtClean="0"/>
              <a:t>9:30AM in JHN 075 Tuesday and Thursday</a:t>
            </a:r>
          </a:p>
          <a:p>
            <a:pPr lvl="1"/>
            <a:r>
              <a:rPr lang="en-US" sz="2000" dirty="0" smtClean="0"/>
              <a:t>No class on Friday (if no demos then)</a:t>
            </a:r>
          </a:p>
          <a:p>
            <a:r>
              <a:rPr lang="en-US" sz="2000" dirty="0" smtClean="0"/>
              <a:t>Maximum 15 minutes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est in projection in advance – difficulties are charged to your time</a:t>
            </a:r>
          </a:p>
          <a:p>
            <a:pPr lvl="1"/>
            <a:r>
              <a:rPr lang="en-US" sz="2000" i="1" dirty="0" smtClean="0"/>
              <a:t>Practice in advance </a:t>
            </a:r>
            <a:r>
              <a:rPr lang="en-US" sz="2000" dirty="0" smtClean="0"/>
              <a:t>– note that 20% of 15 minutes is only three minutes</a:t>
            </a:r>
          </a:p>
          <a:p>
            <a:r>
              <a:rPr lang="en-US" sz="2000" dirty="0" smtClean="0"/>
              <a:t>Three major parts</a:t>
            </a:r>
          </a:p>
          <a:p>
            <a:pPr lvl="1"/>
            <a:r>
              <a:rPr lang="en-US" sz="2000" dirty="0" smtClean="0"/>
              <a:t>A live demo of your system (~50-60% of the time)</a:t>
            </a:r>
          </a:p>
          <a:p>
            <a:pPr lvl="1"/>
            <a:r>
              <a:rPr lang="en-US" sz="2000" dirty="0" smtClean="0"/>
              <a:t>Reflections on your team’s experience, especially things you did not properly anticipate (~20-25%)</a:t>
            </a:r>
          </a:p>
          <a:p>
            <a:pPr lvl="1"/>
            <a:r>
              <a:rPr lang="en-US" sz="2000" dirty="0" smtClean="0"/>
              <a:t>Q&amp;A </a:t>
            </a:r>
            <a:r>
              <a:rPr lang="en-US" sz="2000" dirty="0"/>
              <a:t>(~20-25</a:t>
            </a:r>
            <a:r>
              <a:rPr lang="en-US" sz="2000" dirty="0" smtClean="0"/>
              <a:t>%)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8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1650"/>
            <a:ext cx="7772400" cy="1143000"/>
          </a:xfrm>
        </p:spPr>
        <p:txBody>
          <a:bodyPr/>
          <a:lstStyle/>
          <a:p>
            <a:r>
              <a:rPr lang="en-US" dirty="0" smtClean="0"/>
              <a:t>Team Retrospectives</a:t>
            </a:r>
            <a:br>
              <a:rPr lang="en-US" dirty="0" smtClean="0"/>
            </a:br>
            <a:r>
              <a:rPr lang="en-US" sz="2800" dirty="0" smtClean="0"/>
              <a:t>From the entire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00" dirty="0" smtClean="0"/>
              <a:t>This is a chance to look back and compare what you thought you would do, and how you thought the project would proceed, with what actually happened</a:t>
            </a:r>
          </a:p>
          <a:p>
            <a:r>
              <a:rPr lang="en-US" sz="1500" dirty="0" smtClean="0"/>
              <a:t>Facts (1-2 pages)</a:t>
            </a:r>
          </a:p>
          <a:p>
            <a:pPr lvl="1"/>
            <a:r>
              <a:rPr lang="en-US" sz="1500" dirty="0" smtClean="0"/>
              <a:t>Have </a:t>
            </a:r>
            <a:r>
              <a:rPr lang="en-US" sz="1500" dirty="0"/>
              <a:t>you completed the major </a:t>
            </a:r>
            <a:r>
              <a:rPr lang="en-US" sz="1500" dirty="0" smtClean="0"/>
              <a:t>commitments from your original SRS?</a:t>
            </a:r>
          </a:p>
          <a:p>
            <a:pPr lvl="1"/>
            <a:r>
              <a:rPr lang="en-US" sz="1500" dirty="0" smtClean="0"/>
              <a:t>What </a:t>
            </a:r>
            <a:r>
              <a:rPr lang="en-US" sz="1500" dirty="0"/>
              <a:t>about the extra features and frills you listed? If not, why </a:t>
            </a:r>
            <a:r>
              <a:rPr lang="en-US" sz="1500" dirty="0" smtClean="0"/>
              <a:t>not?</a:t>
            </a:r>
          </a:p>
          <a:p>
            <a:pPr lvl="1"/>
            <a:r>
              <a:rPr lang="en-US" sz="1500" dirty="0" smtClean="0"/>
              <a:t>Did </a:t>
            </a:r>
            <a:r>
              <a:rPr lang="en-US" sz="1500" dirty="0"/>
              <a:t>you add any additional features that were not listed in the </a:t>
            </a:r>
            <a:r>
              <a:rPr lang="en-US" sz="1500" dirty="0" smtClean="0"/>
              <a:t>SRS?</a:t>
            </a:r>
          </a:p>
          <a:p>
            <a:pPr lvl="1"/>
            <a:r>
              <a:rPr lang="en-US" sz="1500" dirty="0" smtClean="0"/>
              <a:t>What </a:t>
            </a:r>
            <a:r>
              <a:rPr lang="en-US" sz="1500" dirty="0"/>
              <a:t>ended up being your team members' </a:t>
            </a:r>
            <a:r>
              <a:rPr lang="en-US" sz="1500" dirty="0" smtClean="0"/>
              <a:t>actual roles vs. expected roles?</a:t>
            </a:r>
          </a:p>
          <a:p>
            <a:pPr lvl="1"/>
            <a:r>
              <a:rPr lang="en-US" sz="1500" dirty="0" smtClean="0"/>
              <a:t>What </a:t>
            </a:r>
            <a:r>
              <a:rPr lang="en-US" sz="1500" dirty="0"/>
              <a:t>occupied the majority of each team member's time and workload? </a:t>
            </a:r>
            <a:r>
              <a:rPr lang="en-US" sz="1500" dirty="0" smtClean="0"/>
              <a:t>How did this differ from plans and expectations?</a:t>
            </a:r>
          </a:p>
          <a:p>
            <a:pPr lvl="1"/>
            <a:r>
              <a:rPr lang="en-US" sz="1500" dirty="0" smtClean="0"/>
              <a:t>Where </a:t>
            </a:r>
            <a:r>
              <a:rPr lang="en-US" sz="1500" dirty="0"/>
              <a:t>did you spend too </a:t>
            </a:r>
            <a:r>
              <a:rPr lang="en-US" sz="1500" dirty="0" smtClean="0"/>
              <a:t>much/little </a:t>
            </a:r>
            <a:r>
              <a:rPr lang="en-US" sz="1500" dirty="0"/>
              <a:t>time, and why</a:t>
            </a:r>
            <a:r>
              <a:rPr lang="en-US" sz="1500" dirty="0" smtClean="0"/>
              <a:t>?</a:t>
            </a:r>
            <a:endParaRPr lang="en-US" sz="1500" dirty="0"/>
          </a:p>
          <a:p>
            <a:r>
              <a:rPr lang="en-US" sz="1500" dirty="0" smtClean="0"/>
              <a:t>Insights and observations (1-2 pages)</a:t>
            </a:r>
          </a:p>
          <a:p>
            <a:pPr lvl="1"/>
            <a:r>
              <a:rPr lang="en-US" sz="1500" dirty="0" smtClean="0"/>
              <a:t>Any major surprises for the team (ranging from team interaction to technology issues)?</a:t>
            </a:r>
          </a:p>
          <a:p>
            <a:pPr lvl="1"/>
            <a:r>
              <a:rPr lang="en-US" sz="1500" dirty="0" smtClean="0"/>
              <a:t>Are you proud of the team and of the project?  Why/why not?</a:t>
            </a:r>
          </a:p>
          <a:p>
            <a:pPr lvl="1"/>
            <a:r>
              <a:rPr lang="en-US" sz="1500" dirty="0" smtClean="0"/>
              <a:t>What are (up to) three specific decisions you would change if you were going to do it again?</a:t>
            </a:r>
          </a:p>
          <a:p>
            <a:pPr lvl="1"/>
            <a:r>
              <a:rPr lang="en-US" sz="1500" dirty="0" smtClean="0"/>
              <a:t>Any advice to future 403 students and project teams?</a:t>
            </a:r>
          </a:p>
          <a:p>
            <a:pPr lvl="1"/>
            <a:r>
              <a:rPr lang="en-US" sz="1500" dirty="0" smtClean="0"/>
              <a:t>Anything else you want to make comments 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8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1650"/>
            <a:ext cx="7772400" cy="1143000"/>
          </a:xfrm>
        </p:spPr>
        <p:txBody>
          <a:bodyPr/>
          <a:lstStyle/>
          <a:p>
            <a:r>
              <a:rPr lang="en-US" dirty="0" smtClean="0"/>
              <a:t>Individual Retrospectives</a:t>
            </a:r>
            <a:br>
              <a:rPr lang="en-US" dirty="0" smtClean="0"/>
            </a:br>
            <a:r>
              <a:rPr lang="en-US" sz="2800" dirty="0" smtClean="0"/>
              <a:t>From each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If you feel that the team retrospective does not accurately describe what your role was in the project, please explain</a:t>
            </a:r>
          </a:p>
          <a:p>
            <a:r>
              <a:rPr lang="en-US" sz="1600" dirty="0" smtClean="0"/>
              <a:t>If you feel that the team retrospective does not accurately describe what the roles of other specific team members were in the project, please explain</a:t>
            </a:r>
          </a:p>
          <a:p>
            <a:r>
              <a:rPr lang="en-US" sz="1600" dirty="0" smtClean="0"/>
              <a:t>If specific team members deserve extra kudos, please explain</a:t>
            </a:r>
          </a:p>
          <a:p>
            <a:r>
              <a:rPr lang="en-US" sz="1600" dirty="0" smtClean="0"/>
              <a:t>If specific team members did not live up to their commitments, please explain</a:t>
            </a:r>
          </a:p>
          <a:p>
            <a:r>
              <a:rPr lang="en-US" sz="1600" dirty="0"/>
              <a:t>Are you proud of the team and of the </a:t>
            </a:r>
            <a:r>
              <a:rPr lang="en-US" sz="1600" dirty="0" smtClean="0"/>
              <a:t>project and of your own effort?  </a:t>
            </a:r>
            <a:r>
              <a:rPr lang="en-US" sz="1600" dirty="0"/>
              <a:t>Why/why not</a:t>
            </a:r>
            <a:r>
              <a:rPr lang="en-US" sz="1600" dirty="0" smtClean="0"/>
              <a:t>?</a:t>
            </a:r>
            <a:endParaRPr lang="en-US" sz="1600" dirty="0"/>
          </a:p>
          <a:p>
            <a:r>
              <a:rPr lang="en-US" sz="1600" dirty="0" smtClean="0"/>
              <a:t>Were there any major surprises for you beyond those described in the team retrospective?</a:t>
            </a:r>
          </a:p>
          <a:p>
            <a:r>
              <a:rPr lang="en-US" sz="1600" dirty="0" smtClean="0"/>
              <a:t>Anything else you want to make comments on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About a page, doesn’t need to cover all of these items if there is nothing to say about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3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change to 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retrospectives are due Tuesday June 5 at 11PM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get our grades in by the deadline</a:t>
            </a:r>
          </a:p>
          <a:p>
            <a:r>
              <a:rPr lang="en-US" dirty="0" smtClean="0"/>
              <a:t>If you have questions about your grades after the fact, send me email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0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those of you graduating…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</a:p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8359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26382</TotalTime>
  <Words>667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dan_design_template</vt:lpstr>
      <vt:lpstr>CSE403 ● Software engineering ● sp12</vt:lpstr>
      <vt:lpstr>What is in the final release?</vt:lpstr>
      <vt:lpstr>Demos</vt:lpstr>
      <vt:lpstr>Team Retrospectives From the entire group</vt:lpstr>
      <vt:lpstr>Individual Retrospectives From each person</vt:lpstr>
      <vt:lpstr>Minor change to due date</vt:lpstr>
      <vt:lpstr>Grading</vt:lpstr>
      <vt:lpstr>For those of you graduating… 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David Notkin</cp:lastModifiedBy>
  <cp:revision>1406</cp:revision>
  <cp:lastPrinted>2012-04-02T15:48:38Z</cp:lastPrinted>
  <dcterms:created xsi:type="dcterms:W3CDTF">2005-03-28T18:45:14Z</dcterms:created>
  <dcterms:modified xsi:type="dcterms:W3CDTF">2012-05-25T17:04:31Z</dcterms:modified>
</cp:coreProperties>
</file>