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30" d="100"/>
          <a:sy n="130" d="100"/>
        </p:scale>
        <p:origin x="-1026" y="34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CSE503 (Notkin, UW CSE)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acm.acm.org/magazines/2012/5/148568-managing-technical-debt/fullte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70083"/>
              </p:ext>
            </p:extLst>
          </p:nvPr>
        </p:nvGraphicFramePr>
        <p:xfrm>
          <a:off x="323850" y="1473050"/>
          <a:ext cx="8512912" cy="318897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24252"/>
                <a:gridCol w="1711757"/>
                <a:gridCol w="1733703"/>
                <a:gridCol w="1372411"/>
                <a:gridCol w="137078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9-10+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Midterm II review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 II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[</a:t>
                      </a:r>
                      <a:r>
                        <a:rPr lang="en-US" sz="1800" i="0" dirty="0" err="1" smtClean="0"/>
                        <a:t>Notkin</a:t>
                      </a:r>
                      <a:r>
                        <a:rPr lang="en-US" sz="1800" i="0" baseline="0" dirty="0" smtClean="0"/>
                        <a:t> gone]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Memorial Day Holiday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>
                        <a:buFont typeface="Arial" pitchFamily="34" charset="0"/>
                        <a:buChar char="•"/>
                      </a:pPr>
                      <a:r>
                        <a:rPr lang="en-US" sz="1800" b="0" i="0" dirty="0" smtClean="0"/>
                        <a:t>Final release due</a:t>
                      </a:r>
                    </a:p>
                    <a:p>
                      <a:pPr marL="120650" indent="-120650">
                        <a:buFont typeface="Arial" pitchFamily="34" charset="0"/>
                        <a:buChar char="•"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Individual retrospective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Team retrospective</a:t>
                      </a:r>
                      <a:r>
                        <a:rPr lang="en-US" baseline="0" dirty="0" smtClean="0"/>
                        <a:t> due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>
                        <a:buFont typeface="Arial" pitchFamily="34" charset="0"/>
                        <a:buChar char="•"/>
                      </a:pP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Everything since midterm I – material covered on midterm I may be used as context, but it will not be a primary focus</a:t>
            </a:r>
          </a:p>
          <a:p>
            <a:r>
              <a:rPr lang="en-US" sz="2000" dirty="0" smtClean="0"/>
              <a:t>Includes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Joel test</a:t>
            </a:r>
          </a:p>
          <a:p>
            <a:pPr lvl="1"/>
            <a:r>
              <a:rPr lang="en-US" sz="2000" dirty="0" smtClean="0"/>
              <a:t>Interviewing</a:t>
            </a:r>
          </a:p>
          <a:p>
            <a:pPr lvl="1"/>
            <a:r>
              <a:rPr lang="en-US" sz="2000" dirty="0" smtClean="0"/>
              <a:t>Reviews</a:t>
            </a:r>
          </a:p>
          <a:p>
            <a:pPr lvl="1"/>
            <a:r>
              <a:rPr lang="en-US" sz="2000" dirty="0" smtClean="0"/>
              <a:t>AOP</a:t>
            </a:r>
          </a:p>
          <a:p>
            <a:pPr lvl="1"/>
            <a:r>
              <a:rPr lang="en-US" sz="2000" dirty="0" smtClean="0"/>
              <a:t>Refactoring</a:t>
            </a:r>
          </a:p>
          <a:p>
            <a:r>
              <a:rPr lang="en-US" sz="2000" dirty="0" smtClean="0"/>
              <a:t>Plus the assigned reading for the midterm: </a:t>
            </a:r>
            <a:r>
              <a:rPr lang="en-US" sz="2000" dirty="0" smtClean="0">
                <a:hlinkClick r:id="rId2"/>
              </a:rPr>
              <a:t>Managing Technical Debt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WebQ</a:t>
            </a:r>
            <a:r>
              <a:rPr lang="en-US" sz="1800" dirty="0" smtClean="0"/>
              <a:t> in class – same rules as for midterm II</a:t>
            </a:r>
          </a:p>
          <a:p>
            <a:r>
              <a:rPr lang="en-US" sz="1800" dirty="0" smtClean="0"/>
              <a:t>Open </a:t>
            </a:r>
            <a:r>
              <a:rPr lang="en-US" sz="1800" dirty="0"/>
              <a:t>electronics, including searching, looking at course notes, etc.</a:t>
            </a:r>
          </a:p>
          <a:p>
            <a:r>
              <a:rPr lang="en-US" sz="1800" dirty="0"/>
              <a:t>Communication with anybody else via voice, IM, email, cell phone, text, smoke signals, or any other method during the test is not allowed – except with the course staff, of course, for questions, etc.</a:t>
            </a:r>
          </a:p>
          <a:p>
            <a:r>
              <a:rPr lang="en-US" sz="1800" dirty="0"/>
              <a:t>We will wander around watching for disallowed activities</a:t>
            </a:r>
          </a:p>
          <a:p>
            <a:r>
              <a:rPr lang="en-US" sz="1800" b="1" i="1" dirty="0" smtClean="0">
                <a:solidFill>
                  <a:srgbClr val="FF0000"/>
                </a:solidFill>
                <a:latin typeface="Arial Black" pitchFamily="34" charset="0"/>
              </a:rPr>
              <a:t>Instead of providing laptops for those who need them, we will have printed copies of the midterm – you can choose to do it this way instead, as well</a:t>
            </a:r>
          </a:p>
          <a:p>
            <a:pPr lvl="1"/>
            <a:r>
              <a:rPr lang="en-US" sz="1800" b="1" i="1" dirty="0" smtClean="0">
                <a:solidFill>
                  <a:srgbClr val="FF0000"/>
                </a:solidFill>
                <a:latin typeface="Arial Black" pitchFamily="34" charset="0"/>
              </a:rPr>
              <a:t>If you really want to borrow one, let the TAs know</a:t>
            </a:r>
            <a:endParaRPr lang="en-US" sz="1800" b="1" i="1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1800" dirty="0"/>
              <a:t>There are power outlets; if the wireless goes out, we’ll figure out what to do depending on the specific </a:t>
            </a:r>
            <a:r>
              <a:rPr lang="en-US" sz="1800" dirty="0" smtClean="0"/>
              <a:t>situation</a:t>
            </a:r>
          </a:p>
          <a:p>
            <a:r>
              <a:rPr lang="en-US" sz="1800" dirty="0" smtClean="0"/>
              <a:t>Aiming at 50 minutes of content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0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7020"/>
            <a:ext cx="7772400" cy="1143000"/>
          </a:xfrm>
        </p:spPr>
        <p:txBody>
          <a:bodyPr/>
          <a:lstStyle/>
          <a:p>
            <a:r>
              <a:rPr lang="en-US" dirty="0" smtClean="0"/>
              <a:t>Structure</a:t>
            </a:r>
            <a:br>
              <a:rPr lang="en-US" dirty="0" smtClean="0"/>
            </a:br>
            <a:r>
              <a:rPr lang="en-US" sz="2800" dirty="0" smtClean="0"/>
              <a:t>Subject to minor 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True/false questions</a:t>
            </a:r>
          </a:p>
          <a:p>
            <a:r>
              <a:rPr lang="en-US" dirty="0" smtClean="0"/>
              <a:t>Multiple choice questions</a:t>
            </a:r>
          </a:p>
          <a:p>
            <a:r>
              <a:rPr lang="en-US" dirty="0" smtClean="0"/>
              <a:t>Three long(</a:t>
            </a:r>
            <a:r>
              <a:rPr lang="en-US" dirty="0" err="1" smtClean="0"/>
              <a:t>er</a:t>
            </a:r>
            <a:r>
              <a:rPr lang="en-US" dirty="0" smtClean="0"/>
              <a:t>) answer questions</a:t>
            </a:r>
          </a:p>
          <a:p>
            <a:pPr lvl="1"/>
            <a:r>
              <a:rPr lang="en-US" dirty="0" smtClean="0"/>
              <a:t>A question asking you to relate technical debt to some specific concepts and issues we’ve covered</a:t>
            </a:r>
          </a:p>
          <a:p>
            <a:pPr lvl="1"/>
            <a:r>
              <a:rPr lang="en-US" dirty="0" smtClean="0"/>
              <a:t>A question related to white box oriented coverage approaches</a:t>
            </a:r>
          </a:p>
          <a:p>
            <a:pPr lvl="1"/>
            <a:r>
              <a:rPr lang="en-US" dirty="0" smtClean="0"/>
              <a:t>TBD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346"/>
      </p:ext>
    </p:extLst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26294</TotalTime>
  <Words>292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dan_design_template</vt:lpstr>
      <vt:lpstr>CSE403 ● Software engineering ● sp12</vt:lpstr>
      <vt:lpstr>Topics</vt:lpstr>
      <vt:lpstr>Style</vt:lpstr>
      <vt:lpstr>Structure Subject to minor changes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David Notkin</cp:lastModifiedBy>
  <cp:revision>1393</cp:revision>
  <cp:lastPrinted>2012-04-02T15:48:38Z</cp:lastPrinted>
  <dcterms:created xsi:type="dcterms:W3CDTF">2005-03-28T18:45:14Z</dcterms:created>
  <dcterms:modified xsi:type="dcterms:W3CDTF">2012-05-21T16:48:02Z</dcterms:modified>
</cp:coreProperties>
</file>