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7" r:id="rId2"/>
    <p:sldId id="262" r:id="rId3"/>
    <p:sldId id="263" r:id="rId4"/>
    <p:sldId id="264" r:id="rId5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UWCS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3" autoAdjust="0"/>
    <p:restoredTop sz="92540" autoAdjust="0"/>
  </p:normalViewPr>
  <p:slideViewPr>
    <p:cSldViewPr snapToGrid="0" snapToObjects="1">
      <p:cViewPr>
        <p:scale>
          <a:sx n="100" d="100"/>
          <a:sy n="100" d="100"/>
        </p:scale>
        <p:origin x="-1908" y="-516"/>
      </p:cViewPr>
      <p:guideLst>
        <p:guide orient="horz" pos="720"/>
        <p:guide pos="2892"/>
      </p:guideLst>
    </p:cSldViewPr>
  </p:slideViewPr>
  <p:outlineViewPr>
    <p:cViewPr>
      <p:scale>
        <a:sx n="33" d="100"/>
        <a:sy n="33" d="100"/>
      </p:scale>
      <p:origin x="48" y="13656"/>
    </p:cViewPr>
  </p:outlineViewPr>
  <p:notesTextViewPr>
    <p:cViewPr>
      <p:scale>
        <a:sx n="100" d="100"/>
        <a:sy n="100" d="100"/>
      </p:scale>
      <p:origin x="0" y="42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2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Did this test execution succeed or fail?</a:t>
            </a:r>
          </a:p>
          <a:p>
            <a:pPr lvl="1"/>
            <a:r>
              <a:rPr lang="en-US" sz="2400" dirty="0" smtClean="0"/>
              <a:t>Oracles</a:t>
            </a:r>
          </a:p>
          <a:p>
            <a:r>
              <a:rPr lang="en-US" sz="2800" dirty="0" smtClean="0"/>
              <a:t>How shall we select test cases?</a:t>
            </a:r>
          </a:p>
          <a:p>
            <a:pPr lvl="1"/>
            <a:r>
              <a:rPr lang="en-US" sz="2400" dirty="0" smtClean="0"/>
              <a:t>Selection, generation</a:t>
            </a:r>
          </a:p>
          <a:p>
            <a:r>
              <a:rPr lang="en-US" sz="2800" dirty="0" smtClean="0"/>
              <a:t>How do we know when we’ve tested enough?</a:t>
            </a:r>
          </a:p>
          <a:p>
            <a:pPr lvl="1"/>
            <a:r>
              <a:rPr lang="en-US" sz="2400" dirty="0" smtClean="0"/>
              <a:t>Adequacy</a:t>
            </a:r>
          </a:p>
          <a:p>
            <a:r>
              <a:rPr lang="en-US" sz="2800" dirty="0" smtClean="0"/>
              <a:t>What do we know when we’re done?</a:t>
            </a:r>
          </a:p>
          <a:p>
            <a:pPr lvl="1"/>
            <a:r>
              <a:rPr lang="en-US" sz="2400" dirty="0" smtClean="0"/>
              <a:t>Assessment?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9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8D94-0481-4444-BA16-CFAE62D37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2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Winter 2002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CSE503 (Notkin, UW CSE)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6CA508-7CCF-413C-BAFA-4F0036B27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  <p:sldLayoutId id="2147483758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education/courses/cse403/12sp/mt-skeleton.pdf" TargetMode="External"/><Relationship Id="rId2" Type="http://schemas.openxmlformats.org/officeDocument/2006/relationships/hyperlink" Target="https://www.cs.washington.edu/education/courses/cse403/12sp/lectures/midtermI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washington.edu/education/courses/cse403/12sp/old-mt1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140940"/>
              </p:ext>
            </p:extLst>
          </p:nvPr>
        </p:nvGraphicFramePr>
        <p:xfrm>
          <a:off x="573367" y="1473050"/>
          <a:ext cx="7791981" cy="214875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53096"/>
                <a:gridCol w="1414130"/>
                <a:gridCol w="1552354"/>
                <a:gridCol w="1254642"/>
                <a:gridCol w="1417759"/>
              </a:tblGrid>
              <a:tr h="298366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</a:t>
                      </a:r>
                      <a:r>
                        <a:rPr lang="en-US" dirty="0" smtClean="0"/>
                        <a:t>5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239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Testing I</a:t>
                      </a:r>
                      <a:endParaRPr lang="en-US" sz="1800" b="0" i="0" dirty="0" smtClean="0"/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No reading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 meetings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Midterm</a:t>
                      </a: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Section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Testing II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CSE403</a:t>
            </a:r>
            <a:r>
              <a:rPr lang="en-US" sz="3200" dirty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dirty="0" smtClean="0"/>
              <a:t> Software engineering </a:t>
            </a:r>
            <a:r>
              <a:rPr lang="en-US" sz="3200" dirty="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dirty="0" smtClean="0"/>
              <a:t>sp12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82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Webq</a:t>
            </a:r>
            <a:r>
              <a:rPr lang="en-US" dirty="0" smtClean="0"/>
              <a:t> to be taken </a:t>
            </a:r>
            <a:r>
              <a:rPr lang="en-US" i="1" dirty="0" smtClean="0"/>
              <a:t>only</a:t>
            </a:r>
            <a:r>
              <a:rPr lang="en-US" dirty="0" smtClean="0"/>
              <a:t> in this classroom</a:t>
            </a:r>
          </a:p>
          <a:p>
            <a:r>
              <a:rPr lang="en-US" dirty="0" smtClean="0"/>
              <a:t>Open electronics, including searching</a:t>
            </a:r>
          </a:p>
          <a:p>
            <a:r>
              <a:rPr lang="en-US" dirty="0" smtClean="0"/>
              <a:t>Communication with anybody else via voice, IM, email, cell phone, text, smoke signals, or any other method during the test is forbidden</a:t>
            </a:r>
          </a:p>
          <a:p>
            <a:pPr lvl="1"/>
            <a:r>
              <a:rPr lang="en-US" dirty="0" smtClean="0"/>
              <a:t>Except with the course staff, of course</a:t>
            </a:r>
          </a:p>
          <a:p>
            <a:r>
              <a:rPr lang="en-US" b="1" i="1" dirty="0" smtClean="0">
                <a:solidFill>
                  <a:srgbClr val="FF0000"/>
                </a:solidFill>
                <a:latin typeface="Arial Black" pitchFamily="34" charset="0"/>
              </a:rPr>
              <a:t>If you do not have access to a laptop, let me know by email no later than 5PM on Tuesday – I will bring one for you to use during the test</a:t>
            </a:r>
          </a:p>
          <a:p>
            <a:r>
              <a:rPr lang="en-US" dirty="0" smtClean="0"/>
              <a:t>There are power outlets</a:t>
            </a:r>
          </a:p>
          <a:p>
            <a:r>
              <a:rPr lang="en-US" dirty="0" smtClean="0"/>
              <a:t>If the wireless goes out, we’ll figure out what to do depending on the specific </a:t>
            </a:r>
            <a:r>
              <a:rPr lang="en-US" dirty="0" smtClean="0"/>
              <a:t>situation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1E8F-9E64-4F57-9C28-9B348329C93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4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midterm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Friday’s slides</a:t>
            </a:r>
          </a:p>
          <a:p>
            <a:pPr lvl="1"/>
            <a:r>
              <a:rPr lang="en-US" sz="1400" dirty="0">
                <a:hlinkClick r:id="rId2"/>
              </a:rPr>
              <a:t>https://www.cs.washington.edu/education/courses/cse403/12sp/lectures/midtermI.pdf</a:t>
            </a:r>
            <a:endParaRPr lang="en-US" sz="1400" dirty="0" smtClean="0"/>
          </a:p>
          <a:p>
            <a:r>
              <a:rPr lang="en-US" dirty="0" smtClean="0"/>
              <a:t>Skeleton of the exam (subject to minor changes)</a:t>
            </a:r>
          </a:p>
          <a:p>
            <a:pPr lvl="1"/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www.cs.washington.edu/education/courses/cse403/12sp/mt-skeleton.pdf</a:t>
            </a:r>
            <a:endParaRPr lang="en-US" sz="1400" dirty="0" smtClean="0"/>
          </a:p>
          <a:p>
            <a:r>
              <a:rPr lang="en-US" dirty="0" smtClean="0"/>
              <a:t>Previous </a:t>
            </a:r>
            <a:r>
              <a:rPr lang="en-US" dirty="0" err="1" smtClean="0"/>
              <a:t>Notkin</a:t>
            </a:r>
            <a:r>
              <a:rPr lang="en-US" dirty="0" smtClean="0"/>
              <a:t> 403 exams (see slides for some notes)</a:t>
            </a:r>
            <a:endParaRPr lang="en-US" dirty="0"/>
          </a:p>
          <a:p>
            <a:pPr lvl="1"/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www.cs.washington.edu/education/courses/cse403/12sp/old-mt1.pdf</a:t>
            </a:r>
            <a:endParaRPr lang="en-US" sz="1400" dirty="0" smtClean="0"/>
          </a:p>
          <a:p>
            <a:pPr lvl="1"/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www.cs.washington.edu/education/courses/cse403/12sp/old-mt2.pdf</a:t>
            </a:r>
            <a:endParaRPr lang="en-US" sz="1400" dirty="0" smtClean="0"/>
          </a:p>
          <a:p>
            <a:pPr lvl="1"/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www.cs.washington.edu/education/courses/cse403/12sp/old-mt3.pdf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6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the whiteboard…</a:t>
            </a:r>
          </a:p>
          <a:p>
            <a:pPr lvl="1"/>
            <a:r>
              <a:rPr lang="en-US" dirty="0" smtClean="0"/>
              <a:t>What is testing?</a:t>
            </a:r>
          </a:p>
          <a:p>
            <a:pPr lvl="1"/>
            <a:r>
              <a:rPr lang="en-US" dirty="0" smtClean="0"/>
              <a:t>Why do we test?</a:t>
            </a:r>
          </a:p>
          <a:p>
            <a:pPr lvl="1"/>
            <a:r>
              <a:rPr lang="en-US" dirty="0" smtClean="0"/>
              <a:t>How do we test?</a:t>
            </a:r>
          </a:p>
          <a:p>
            <a:pPr lvl="1"/>
            <a:r>
              <a:rPr lang="en-US" dirty="0" smtClean="0"/>
              <a:t>What are the strengths and weaknesses </a:t>
            </a:r>
            <a:r>
              <a:rPr lang="en-US" smtClean="0"/>
              <a:t>of testing?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37499"/>
      </p:ext>
    </p:extLst>
  </p:cSld>
  <p:clrMapOvr>
    <a:masterClrMapping/>
  </p:clrMapOvr>
</p:sld>
</file>

<file path=ppt/theme/theme1.xml><?xml version="1.0" encoding="utf-8"?>
<a:theme xmlns:a="http://schemas.openxmlformats.org/drawingml/2006/main" name="dan_design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26585</TotalTime>
  <Words>254</Words>
  <Application>Microsoft Office PowerPoint</Application>
  <PresentationFormat>On-screen Show (4:3)</PresentationFormat>
  <Paragraphs>54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dan_design_template</vt:lpstr>
      <vt:lpstr>CSE403 ● Software engineering ● sp12</vt:lpstr>
      <vt:lpstr>Midterm rules</vt:lpstr>
      <vt:lpstr>Other midterm resources</vt:lpstr>
      <vt:lpstr>Today: testing</vt:lpstr>
    </vt:vector>
  </TitlesOfParts>
  <Company>_x0008_ᖤ]皤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CSE403 Software Engineering</dc:title>
  <dc:creator>David Notkin</dc:creator>
  <cp:lastModifiedBy>CSE</cp:lastModifiedBy>
  <cp:revision>1444</cp:revision>
  <cp:lastPrinted>2012-04-02T15:48:38Z</cp:lastPrinted>
  <dcterms:created xsi:type="dcterms:W3CDTF">2005-03-28T18:45:14Z</dcterms:created>
  <dcterms:modified xsi:type="dcterms:W3CDTF">2012-04-23T16:23:07Z</dcterms:modified>
</cp:coreProperties>
</file>