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38252-0CD2-E14E-B9AB-7E070BD91BC3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4409F-3095-5946-8B9A-DBDA1797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BFCE-CD64-4B84-8209-82DCBF72C3E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35C7-D536-F14D-8FBE-4D0780097EDD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888B-7775-4C46-9C76-662DBC30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1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illhobbs.com/hobbsonline/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56" y="1044257"/>
            <a:ext cx="1792244" cy="11887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4" descr="http://www.cmas-group.com/images/8503%20Carriage%20Creek/CCFrontView.jpg"/>
          <p:cNvPicPr>
            <a:picLocks noChangeAspect="1" noChangeArrowheads="1"/>
          </p:cNvPicPr>
          <p:nvPr/>
        </p:nvPicPr>
        <p:blipFill>
          <a:blip r:embed="rId5" cstate="print"/>
          <a:srcRect l="2069" t="2438" r="1848" b="2438"/>
          <a:stretch>
            <a:fillRect/>
          </a:stretch>
        </p:blipFill>
        <p:spPr bwMode="auto">
          <a:xfrm>
            <a:off x="3668500" y="1044257"/>
            <a:ext cx="16655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http://www.listingphotographs.com/images/blue_skies.jpg"/>
          <p:cNvPicPr>
            <a:picLocks noChangeAspect="1" noChangeArrowheads="1"/>
          </p:cNvPicPr>
          <p:nvPr/>
        </p:nvPicPr>
        <p:blipFill>
          <a:blip r:embed="rId6" cstate="print"/>
          <a:srcRect l="5054" t="8434" r="5684" b="7230"/>
          <a:stretch>
            <a:fillRect/>
          </a:stretch>
        </p:blipFill>
        <p:spPr bwMode="auto">
          <a:xfrm>
            <a:off x="6490329" y="1036319"/>
            <a:ext cx="189167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41"/>
          <p:cNvGrpSpPr>
            <a:grpSpLocks noChangeAspect="1"/>
          </p:cNvGrpSpPr>
          <p:nvPr/>
        </p:nvGrpSpPr>
        <p:grpSpPr bwMode="auto">
          <a:xfrm>
            <a:off x="346076" y="4084319"/>
            <a:ext cx="2473324" cy="1463040"/>
            <a:chOff x="117414" y="4670442"/>
            <a:chExt cx="2884528" cy="1898676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1066752" y="6203988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22" idx="1"/>
            </p:cNvCxnSpPr>
            <p:nvPr/>
          </p:nvCxnSpPr>
          <p:spPr>
            <a:xfrm>
              <a:off x="1797012" y="6199226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V="1">
              <a:off x="1486652" y="5857115"/>
              <a:ext cx="54769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1486652" y="5163368"/>
              <a:ext cx="54769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17414" y="5984910"/>
              <a:ext cx="1095390" cy="5476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85830" y="4670442"/>
              <a:ext cx="973151" cy="4016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249318" y="5364190"/>
              <a:ext cx="993789" cy="3000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68396" y="6026186"/>
              <a:ext cx="523882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71682" y="5984910"/>
              <a:ext cx="730260" cy="5064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5400000">
            <a:off x="734854" y="3336766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573303" y="3336765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none" kern="0" dirty="0">
                <a:solidFill>
                  <a:srgbClr val="000000"/>
                </a:solidFill>
                <a:ea typeface="+mj-ea"/>
                <a:cs typeface="+mj-cs"/>
              </a:rPr>
              <a:t>Context-aware visual discovery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833027" y="2407919"/>
            <a:ext cx="7548973" cy="1214787"/>
            <a:chOff x="833027" y="2514600"/>
            <a:chExt cx="7548973" cy="1214787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890452" y="2913311"/>
              <a:ext cx="1203069" cy="326218"/>
              <a:chOff x="3886200" y="3810000"/>
              <a:chExt cx="2362200" cy="685800"/>
            </a:xfrm>
          </p:grpSpPr>
          <p:pic>
            <p:nvPicPr>
              <p:cNvPr id="45155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0075" t="37669" r="7185" b="30623"/>
              <a:stretch>
                <a:fillRect/>
              </a:stretch>
            </p:blipFill>
            <p:spPr bwMode="auto">
              <a:xfrm>
                <a:off x="3886200" y="3810000"/>
                <a:ext cx="23622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788360" y="4192263"/>
                <a:ext cx="456981" cy="3051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5140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7" cstate="print"/>
            <a:srcRect l="74130" t="51762" r="1848" b="27100"/>
            <a:stretch>
              <a:fillRect/>
            </a:stretch>
          </p:blipFill>
          <p:spPr bwMode="auto">
            <a:xfrm>
              <a:off x="5132330" y="3130790"/>
              <a:ext cx="349278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41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7" cstate="print"/>
            <a:srcRect l="2069" t="2438" r="1848" b="72900"/>
            <a:stretch>
              <a:fillRect/>
            </a:stretch>
          </p:blipFill>
          <p:spPr bwMode="auto">
            <a:xfrm>
              <a:off x="3812835" y="2514600"/>
              <a:ext cx="1397113" cy="25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3657600" y="3529502"/>
              <a:ext cx="659748" cy="108739"/>
              <a:chOff x="2209800" y="5867400"/>
              <a:chExt cx="2743200" cy="381000"/>
            </a:xfrm>
          </p:grpSpPr>
          <p:pic>
            <p:nvPicPr>
              <p:cNvPr id="45153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069" t="69377" r="1848" b="13008"/>
              <a:stretch>
                <a:fillRect/>
              </a:stretch>
            </p:blipFill>
            <p:spPr bwMode="auto">
              <a:xfrm>
                <a:off x="2209800" y="5867400"/>
                <a:ext cx="2743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Right Triangle 92"/>
              <p:cNvSpPr/>
              <p:nvPr/>
            </p:nvSpPr>
            <p:spPr>
              <a:xfrm rot="10800000">
                <a:off x="4194183" y="5866500"/>
                <a:ext cx="755694" cy="38024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054713" y="3529502"/>
              <a:ext cx="271661" cy="144986"/>
              <a:chOff x="7010400" y="5867400"/>
              <a:chExt cx="838200" cy="381000"/>
            </a:xfrm>
          </p:grpSpPr>
          <p:pic>
            <p:nvPicPr>
              <p:cNvPr id="45151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8793" t="69377" r="1848" b="13008"/>
              <a:stretch>
                <a:fillRect/>
              </a:stretch>
            </p:blipFill>
            <p:spPr bwMode="auto">
              <a:xfrm>
                <a:off x="7010400" y="5867400"/>
                <a:ext cx="838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Right Triangle 48"/>
              <p:cNvSpPr/>
              <p:nvPr/>
            </p:nvSpPr>
            <p:spPr>
              <a:xfrm>
                <a:off x="7016408" y="5866725"/>
                <a:ext cx="835110" cy="38139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 bwMode="auto">
            <a:xfrm>
              <a:off x="4221147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4804306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60530" y="3203669"/>
              <a:ext cx="27065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44"/>
            <p:cNvCxnSpPr/>
            <p:nvPr/>
          </p:nvCxnSpPr>
          <p:spPr bwMode="auto">
            <a:xfrm rot="5400000" flipH="1" flipV="1">
              <a:off x="4594447" y="2840829"/>
              <a:ext cx="14513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45"/>
            <p:cNvCxnSpPr/>
            <p:nvPr/>
          </p:nvCxnSpPr>
          <p:spPr bwMode="auto">
            <a:xfrm rot="5400000" flipH="1" flipV="1">
              <a:off x="4595100" y="3312194"/>
              <a:ext cx="14382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6"/>
            <p:cNvCxnSpPr/>
            <p:nvPr/>
          </p:nvCxnSpPr>
          <p:spPr bwMode="auto">
            <a:xfrm rot="5400000">
              <a:off x="5158647" y="3439025"/>
              <a:ext cx="18043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6679555" y="3514725"/>
              <a:ext cx="600863" cy="142875"/>
              <a:chOff x="3124200" y="5943600"/>
              <a:chExt cx="3124200" cy="457200"/>
            </a:xfrm>
          </p:grpSpPr>
          <p:pic>
            <p:nvPicPr>
              <p:cNvPr id="45137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5054" t="74030" r="5684" b="7230"/>
              <a:stretch>
                <a:fillRect/>
              </a:stretch>
            </p:blipFill>
            <p:spPr bwMode="auto">
              <a:xfrm>
                <a:off x="3124200" y="5943600"/>
                <a:ext cx="311549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Right Triangle 76"/>
              <p:cNvSpPr/>
              <p:nvPr/>
            </p:nvSpPr>
            <p:spPr>
              <a:xfrm flipH="1" flipV="1">
                <a:off x="5334262" y="5948011"/>
                <a:ext cx="909682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7931353" y="3467100"/>
              <a:ext cx="450647" cy="190500"/>
              <a:chOff x="2514600" y="5486400"/>
              <a:chExt cx="1143000" cy="381000"/>
            </a:xfrm>
          </p:grpSpPr>
          <p:pic>
            <p:nvPicPr>
              <p:cNvPr id="45135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61816" t="70905" r="5684" b="13477"/>
              <a:stretch>
                <a:fillRect/>
              </a:stretch>
            </p:blipFill>
            <p:spPr bwMode="auto">
              <a:xfrm>
                <a:off x="2514600" y="5486400"/>
                <a:ext cx="113429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Right Triangle 74"/>
              <p:cNvSpPr/>
              <p:nvPr/>
            </p:nvSpPr>
            <p:spPr>
              <a:xfrm>
                <a:off x="2516944" y="5485715"/>
                <a:ext cx="1140656" cy="37906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7180274" y="2705103"/>
              <a:ext cx="1001438" cy="523875"/>
              <a:chOff x="2286000" y="4572000"/>
              <a:chExt cx="2590800" cy="1844040"/>
            </a:xfrm>
          </p:grpSpPr>
          <p:pic>
            <p:nvPicPr>
              <p:cNvPr id="45128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5968" t="11557" r="9801" b="22847"/>
              <a:stretch>
                <a:fillRect/>
              </a:stretch>
            </p:blipFill>
            <p:spPr bwMode="auto">
              <a:xfrm>
                <a:off x="2286000" y="4815839"/>
                <a:ext cx="2590800" cy="160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Right Triangle 67"/>
              <p:cNvSpPr/>
              <p:nvPr/>
            </p:nvSpPr>
            <p:spPr>
              <a:xfrm flipH="1" flipV="1">
                <a:off x="3201484" y="4647547"/>
                <a:ext cx="757272" cy="61189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58757" y="4572540"/>
                <a:ext cx="916850" cy="686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ight Triangle 69"/>
              <p:cNvSpPr/>
              <p:nvPr/>
            </p:nvSpPr>
            <p:spPr>
              <a:xfrm flipH="1" flipV="1">
                <a:off x="4570956" y="5259439"/>
                <a:ext cx="304650" cy="457933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284635" y="4647547"/>
                <a:ext cx="684736" cy="382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284635" y="5030472"/>
                <a:ext cx="153776" cy="607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ight Triangle 72"/>
              <p:cNvSpPr/>
              <p:nvPr/>
            </p:nvSpPr>
            <p:spPr>
              <a:xfrm flipV="1">
                <a:off x="2969371" y="4647547"/>
                <a:ext cx="382988" cy="382925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6829771" y="2514600"/>
              <a:ext cx="1452085" cy="285750"/>
              <a:chOff x="609600" y="4572000"/>
              <a:chExt cx="3115491" cy="1066800"/>
            </a:xfrm>
          </p:grpSpPr>
          <p:pic>
            <p:nvPicPr>
              <p:cNvPr id="45120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5054" t="8434" r="5684" b="47836"/>
              <a:stretch>
                <a:fillRect/>
              </a:stretch>
            </p:blipFill>
            <p:spPr bwMode="auto">
              <a:xfrm>
                <a:off x="609600" y="4572000"/>
                <a:ext cx="3115491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1143922" y="5258659"/>
                <a:ext cx="2211319" cy="385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20921" y="5032564"/>
                <a:ext cx="1217548" cy="301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 flipH="1">
                <a:off x="1064518" y="5032564"/>
                <a:ext cx="156404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ight Triangle 62"/>
              <p:cNvSpPr/>
              <p:nvPr/>
            </p:nvSpPr>
            <p:spPr>
              <a:xfrm>
                <a:off x="2438469" y="5032564"/>
                <a:ext cx="380183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ight Triangle 63"/>
              <p:cNvSpPr/>
              <p:nvPr/>
            </p:nvSpPr>
            <p:spPr>
              <a:xfrm>
                <a:off x="2060693" y="4722730"/>
                <a:ext cx="377776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ight Triangle 64"/>
              <p:cNvSpPr/>
              <p:nvPr/>
            </p:nvSpPr>
            <p:spPr>
              <a:xfrm flipH="1">
                <a:off x="1601104" y="4722730"/>
                <a:ext cx="459589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>
                <a:off x="3126649" y="5334024"/>
                <a:ext cx="380183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 bwMode="auto">
            <a:xfrm>
              <a:off x="7203298" y="3563207"/>
              <a:ext cx="227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7831341" y="3563207"/>
              <a:ext cx="22654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7535824" y="3276663"/>
              <a:ext cx="190656" cy="112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7535824" y="2705817"/>
              <a:ext cx="1895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7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14" cstate="print"/>
            <a:srcRect l="5054" t="61536" r="79665" b="22847"/>
            <a:stretch>
              <a:fillRect/>
            </a:stretch>
          </p:blipFill>
          <p:spPr bwMode="auto">
            <a:xfrm>
              <a:off x="6679555" y="3024868"/>
              <a:ext cx="300431" cy="20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6733387" y="3370308"/>
              <a:ext cx="190656" cy="2243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6980119" y="3125820"/>
              <a:ext cx="199628" cy="897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1958670" y="3591577"/>
              <a:ext cx="784530" cy="137810"/>
              <a:chOff x="913343" y="3842441"/>
              <a:chExt cx="2446430" cy="425187"/>
            </a:xfrm>
          </p:grpSpPr>
          <p:pic>
            <p:nvPicPr>
              <p:cNvPr id="45174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3242" t="85185"/>
              <a:stretch>
                <a:fillRect/>
              </a:stretch>
            </p:blipFill>
            <p:spPr bwMode="auto">
              <a:xfrm>
                <a:off x="1094903" y="3842441"/>
                <a:ext cx="226487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Right Triangle 114"/>
              <p:cNvSpPr/>
              <p:nvPr/>
            </p:nvSpPr>
            <p:spPr>
              <a:xfrm flipV="1">
                <a:off x="915150" y="3961593"/>
                <a:ext cx="529733" cy="30670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833027" y="3629916"/>
              <a:ext cx="507372" cy="99471"/>
              <a:chOff x="3977462" y="4798929"/>
              <a:chExt cx="1203833" cy="306899"/>
            </a:xfrm>
          </p:grpSpPr>
          <p:pic>
            <p:nvPicPr>
              <p:cNvPr id="45171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t="85185" r="63844"/>
              <a:stretch>
                <a:fillRect/>
              </a:stretch>
            </p:blipFill>
            <p:spPr bwMode="auto">
              <a:xfrm>
                <a:off x="3977462" y="4800601"/>
                <a:ext cx="1066800" cy="304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Right Triangle 111"/>
              <p:cNvSpPr/>
              <p:nvPr/>
            </p:nvSpPr>
            <p:spPr>
              <a:xfrm flipH="1">
                <a:off x="4801504" y="4799792"/>
                <a:ext cx="379180" cy="30670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76146" y="4799792"/>
                <a:ext cx="77627" cy="229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88097" y="2841699"/>
              <a:ext cx="1340875" cy="493955"/>
              <a:chOff x="3581400" y="2743200"/>
              <a:chExt cx="2743200" cy="1524000"/>
            </a:xfrm>
          </p:grpSpPr>
          <p:pic>
            <p:nvPicPr>
              <p:cNvPr id="45167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2582" t="14815" r="11513" b="11111"/>
              <a:stretch>
                <a:fillRect/>
              </a:stretch>
            </p:blipFill>
            <p:spPr bwMode="auto">
              <a:xfrm>
                <a:off x="3581400" y="2743200"/>
                <a:ext cx="253477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" name="Rectangle 13"/>
              <p:cNvSpPr/>
              <p:nvPr/>
            </p:nvSpPr>
            <p:spPr>
              <a:xfrm>
                <a:off x="4269522" y="4034528"/>
                <a:ext cx="74657" cy="232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ight Triangle 14"/>
              <p:cNvSpPr/>
              <p:nvPr/>
            </p:nvSpPr>
            <p:spPr>
              <a:xfrm rot="5400000">
                <a:off x="3545343" y="3162875"/>
                <a:ext cx="531885" cy="45823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ight Triangle 109"/>
              <p:cNvSpPr/>
              <p:nvPr/>
            </p:nvSpPr>
            <p:spPr>
              <a:xfrm rot="10800000">
                <a:off x="5790973" y="2893108"/>
                <a:ext cx="532893" cy="45812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019082" y="2590800"/>
              <a:ext cx="1409891" cy="362234"/>
              <a:chOff x="381000" y="2246083"/>
              <a:chExt cx="2514600" cy="83820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81322" y="2246083"/>
                <a:ext cx="2513636" cy="838596"/>
              </a:xfrm>
              <a:custGeom>
                <a:avLst/>
                <a:gdLst>
                  <a:gd name="connsiteX0" fmla="*/ 0 w 2926080"/>
                  <a:gd name="connsiteY0" fmla="*/ 0 h 1203158"/>
                  <a:gd name="connsiteX1" fmla="*/ 19250 w 2926080"/>
                  <a:gd name="connsiteY1" fmla="*/ 1203158 h 1203158"/>
                  <a:gd name="connsiteX2" fmla="*/ 616017 w 2926080"/>
                  <a:gd name="connsiteY2" fmla="*/ 596766 h 1203158"/>
                  <a:gd name="connsiteX3" fmla="*/ 721895 w 2926080"/>
                  <a:gd name="connsiteY3" fmla="*/ 702644 h 1203158"/>
                  <a:gd name="connsiteX4" fmla="*/ 798897 w 2926080"/>
                  <a:gd name="connsiteY4" fmla="*/ 654518 h 1203158"/>
                  <a:gd name="connsiteX5" fmla="*/ 1203158 w 2926080"/>
                  <a:gd name="connsiteY5" fmla="*/ 644893 h 1203158"/>
                  <a:gd name="connsiteX6" fmla="*/ 1568918 w 2926080"/>
                  <a:gd name="connsiteY6" fmla="*/ 288758 h 1203158"/>
                  <a:gd name="connsiteX7" fmla="*/ 1809549 w 2926080"/>
                  <a:gd name="connsiteY7" fmla="*/ 529389 h 1203158"/>
                  <a:gd name="connsiteX8" fmla="*/ 2252311 w 2926080"/>
                  <a:gd name="connsiteY8" fmla="*/ 519764 h 1203158"/>
                  <a:gd name="connsiteX9" fmla="*/ 2319688 w 2926080"/>
                  <a:gd name="connsiteY9" fmla="*/ 462013 h 1203158"/>
                  <a:gd name="connsiteX10" fmla="*/ 2714324 w 2926080"/>
                  <a:gd name="connsiteY10" fmla="*/ 847023 h 1203158"/>
                  <a:gd name="connsiteX11" fmla="*/ 2926080 w 2926080"/>
                  <a:gd name="connsiteY11" fmla="*/ 847023 h 1203158"/>
                  <a:gd name="connsiteX12" fmla="*/ 2916455 w 2926080"/>
                  <a:gd name="connsiteY12" fmla="*/ 0 h 1203158"/>
                  <a:gd name="connsiteX13" fmla="*/ 0 w 2926080"/>
                  <a:gd name="connsiteY13" fmla="*/ 0 h 120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26080" h="1203158">
                    <a:moveTo>
                      <a:pt x="0" y="0"/>
                    </a:moveTo>
                    <a:lnTo>
                      <a:pt x="19250" y="1203158"/>
                    </a:lnTo>
                    <a:lnTo>
                      <a:pt x="616017" y="596766"/>
                    </a:lnTo>
                    <a:lnTo>
                      <a:pt x="721895" y="702644"/>
                    </a:lnTo>
                    <a:lnTo>
                      <a:pt x="798897" y="654518"/>
                    </a:lnTo>
                    <a:lnTo>
                      <a:pt x="1203158" y="644893"/>
                    </a:lnTo>
                    <a:lnTo>
                      <a:pt x="1568918" y="288758"/>
                    </a:lnTo>
                    <a:lnTo>
                      <a:pt x="1809549" y="529389"/>
                    </a:lnTo>
                    <a:lnTo>
                      <a:pt x="2252311" y="519764"/>
                    </a:lnTo>
                    <a:lnTo>
                      <a:pt x="2319688" y="462013"/>
                    </a:lnTo>
                    <a:lnTo>
                      <a:pt x="2714324" y="847023"/>
                    </a:lnTo>
                    <a:lnTo>
                      <a:pt x="2926080" y="847023"/>
                    </a:lnTo>
                    <a:lnTo>
                      <a:pt x="291645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81322" y="2246083"/>
                <a:ext cx="76307" cy="838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8331" y="2665381"/>
                <a:ext cx="838596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 bwMode="auto">
            <a:xfrm>
              <a:off x="1231924" y="3661654"/>
              <a:ext cx="343529" cy="125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02546" y="3632713"/>
              <a:ext cx="341012" cy="125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1739039" y="2783327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1593070" y="3373492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72"/>
          <p:cNvGrpSpPr>
            <a:grpSpLocks noChangeAspect="1"/>
          </p:cNvGrpSpPr>
          <p:nvPr/>
        </p:nvGrpSpPr>
        <p:grpSpPr bwMode="auto">
          <a:xfrm>
            <a:off x="3429000" y="4145279"/>
            <a:ext cx="2185985" cy="1463040"/>
            <a:chOff x="3224185" y="4670442"/>
            <a:chExt cx="2443205" cy="207961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4608509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08395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4234651" y="5863440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44288" y="5987265"/>
              <a:ext cx="22383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224185" y="5984883"/>
              <a:ext cx="741375" cy="5016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63987" y="4670442"/>
              <a:ext cx="690575" cy="4143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cxnSp>
          <p:nvCxnSpPr>
            <p:cNvPr id="30" name="Straight Connector 29"/>
            <p:cNvCxnSpPr>
              <a:endCxn id="25" idx="2"/>
            </p:cNvCxnSpPr>
            <p:nvPr/>
          </p:nvCxnSpPr>
          <p:spPr>
            <a:xfrm rot="16200000" flipV="1">
              <a:off x="4214013" y="5279245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757737" y="5473711"/>
              <a:ext cx="836627" cy="3651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truck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44908" y="5364175"/>
              <a:ext cx="1022368" cy="328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173527" y="5984883"/>
              <a:ext cx="523884" cy="54292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00615" y="6057907"/>
              <a:ext cx="766775" cy="6921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</p:grpSp>
      <p:grpSp>
        <p:nvGrpSpPr>
          <p:cNvPr id="29" name="Group 173"/>
          <p:cNvGrpSpPr>
            <a:grpSpLocks noChangeAspect="1"/>
          </p:cNvGrpSpPr>
          <p:nvPr/>
        </p:nvGrpSpPr>
        <p:grpSpPr bwMode="auto">
          <a:xfrm>
            <a:off x="6261104" y="4160519"/>
            <a:ext cx="2578096" cy="1371600"/>
            <a:chOff x="6032520" y="4816494"/>
            <a:chExt cx="3009917" cy="1935189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6981850" y="6459579"/>
              <a:ext cx="47466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799287" y="5802345"/>
              <a:ext cx="474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V="1">
              <a:off x="6312714" y="6192081"/>
              <a:ext cx="388943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7408095" y="533958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7444607" y="606984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6105545" y="6253201"/>
              <a:ext cx="985844" cy="4984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164414" y="4816494"/>
              <a:ext cx="876305" cy="4016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27901" y="5510241"/>
              <a:ext cx="876305" cy="450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86770" y="5765832"/>
              <a:ext cx="855667" cy="7302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  <p:cxnSp>
          <p:nvCxnSpPr>
            <p:cNvPr id="39" name="Straight Connector 38"/>
            <p:cNvCxnSpPr>
              <a:stCxn id="162" idx="3"/>
              <a:endCxn id="37" idx="1"/>
            </p:cNvCxnSpPr>
            <p:nvPr/>
          </p:nvCxnSpPr>
          <p:spPr>
            <a:xfrm flipV="1">
              <a:off x="7894669" y="6130962"/>
              <a:ext cx="292102" cy="30797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6032520" y="5619780"/>
              <a:ext cx="949330" cy="4873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fence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370791" y="6167475"/>
              <a:ext cx="523878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524230" y="3265169"/>
            <a:ext cx="6540925" cy="779677"/>
            <a:chOff x="1524230" y="3371850"/>
            <a:chExt cx="6540925" cy="779677"/>
          </a:xfrm>
        </p:grpSpPr>
        <p:pic>
          <p:nvPicPr>
            <p:cNvPr id="45144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5" cstate="print"/>
            <a:srcRect l="76801" t="62331" r="12524" b="13008"/>
            <a:stretch>
              <a:fillRect/>
            </a:stretch>
          </p:blipFill>
          <p:spPr bwMode="auto">
            <a:xfrm>
              <a:off x="4486694" y="3384515"/>
              <a:ext cx="306941" cy="501685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11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6" cstate="print"/>
            <a:srcRect l="70551" t="64658" r="18533" b="7230"/>
            <a:stretch>
              <a:fillRect/>
            </a:stretch>
          </p:blipFill>
          <p:spPr bwMode="auto">
            <a:xfrm>
              <a:off x="7480706" y="3371850"/>
              <a:ext cx="300431" cy="51435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63" name="Picture 2" descr="http://billhobbs.com/hobbsonline/house.JPG"/>
            <p:cNvPicPr>
              <a:picLocks noChangeAspect="1" noChangeArrowheads="1"/>
            </p:cNvPicPr>
            <p:nvPr/>
          </p:nvPicPr>
          <p:blipFill>
            <a:blip r:embed="rId4" cstate="print"/>
            <a:srcRect l="23242" t="74074" r="69009"/>
            <a:stretch>
              <a:fillRect/>
            </a:stretch>
          </p:blipFill>
          <p:spPr bwMode="auto">
            <a:xfrm>
              <a:off x="1524230" y="3487816"/>
              <a:ext cx="263883" cy="474584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073" name="Rectangle 115"/>
            <p:cNvSpPr>
              <a:spLocks noChangeArrowheads="1"/>
            </p:cNvSpPr>
            <p:nvPr/>
          </p:nvSpPr>
          <p:spPr bwMode="auto">
            <a:xfrm>
              <a:off x="1678920" y="3505197"/>
              <a:ext cx="39786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45074" name="Rectangle 117"/>
            <p:cNvSpPr>
              <a:spLocks noChangeArrowheads="1"/>
            </p:cNvSpPr>
            <p:nvPr/>
          </p:nvSpPr>
          <p:spPr bwMode="auto">
            <a:xfrm>
              <a:off x="46954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45075" name="Rectangle 118"/>
            <p:cNvSpPr>
              <a:spLocks noChangeArrowheads="1"/>
            </p:cNvSpPr>
            <p:nvPr/>
          </p:nvSpPr>
          <p:spPr bwMode="auto">
            <a:xfrm>
              <a:off x="76672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</p:grp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-76200" y="5638800"/>
            <a:ext cx="8686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i="1" dirty="0" smtClean="0"/>
              <a:t>Context in supervised recognition:</a:t>
            </a:r>
          </a:p>
          <a:p>
            <a:pPr marL="460375" lvl="1" indent="-3175">
              <a:spcBef>
                <a:spcPct val="20000"/>
              </a:spcBef>
              <a:defRPr/>
            </a:pPr>
            <a:r>
              <a:rPr lang="en-US" dirty="0" smtClean="0"/>
              <a:t>[</a:t>
            </a:r>
            <a:r>
              <a:rPr lang="en-US" dirty="0" err="1" smtClean="0"/>
              <a:t>Torralba</a:t>
            </a:r>
            <a:r>
              <a:rPr lang="en-US" dirty="0" smtClean="0"/>
              <a:t> 2003], [</a:t>
            </a:r>
            <a:r>
              <a:rPr lang="en-US" dirty="0" err="1" smtClean="0"/>
              <a:t>Hoiem</a:t>
            </a:r>
            <a:r>
              <a:rPr lang="en-US" dirty="0" smtClean="0"/>
              <a:t> et al. 2006], [He et al. 2004], [</a:t>
            </a:r>
            <a:r>
              <a:rPr lang="en-US" dirty="0" err="1" smtClean="0"/>
              <a:t>Shotton</a:t>
            </a:r>
            <a:r>
              <a:rPr lang="en-US" dirty="0" smtClean="0"/>
              <a:t> et al. 2006], [</a:t>
            </a:r>
            <a:r>
              <a:rPr lang="en-US" dirty="0" err="1" smtClean="0"/>
              <a:t>Heitz</a:t>
            </a:r>
            <a:r>
              <a:rPr lang="en-US" dirty="0" smtClean="0"/>
              <a:t> &amp; </a:t>
            </a:r>
            <a:r>
              <a:rPr lang="en-US" dirty="0" err="1" smtClean="0"/>
              <a:t>Koller</a:t>
            </a:r>
            <a:r>
              <a:rPr lang="en-US" dirty="0" smtClean="0"/>
              <a:t> 2008],  [</a:t>
            </a:r>
            <a:r>
              <a:rPr lang="en-US" dirty="0" err="1" smtClean="0"/>
              <a:t>Rabinovich</a:t>
            </a:r>
            <a:r>
              <a:rPr lang="en-US" dirty="0" smtClean="0"/>
              <a:t> et al. 2007], [</a:t>
            </a:r>
            <a:r>
              <a:rPr lang="en-US" dirty="0" err="1" smtClean="0"/>
              <a:t>Galleguillos</a:t>
            </a:r>
            <a:r>
              <a:rPr lang="en-US" dirty="0" smtClean="0"/>
              <a:t> et al. 2008], [</a:t>
            </a:r>
            <a:r>
              <a:rPr lang="en-US" dirty="0" err="1" smtClean="0"/>
              <a:t>Tu</a:t>
            </a:r>
            <a:r>
              <a:rPr lang="en-US" dirty="0" smtClean="0"/>
              <a:t> 2008], [Parikh et al. 2008], [Gould et al. 2009], [</a:t>
            </a:r>
            <a:r>
              <a:rPr lang="en-US" dirty="0" err="1" smtClean="0"/>
              <a:t>Malisiewicz</a:t>
            </a:r>
            <a:r>
              <a:rPr lang="en-US" dirty="0" smtClean="0"/>
              <a:t> &amp; </a:t>
            </a:r>
            <a:r>
              <a:rPr lang="en-US" dirty="0" err="1" smtClean="0"/>
              <a:t>Efros</a:t>
            </a:r>
            <a:r>
              <a:rPr lang="en-US" dirty="0" smtClean="0"/>
              <a:t> 2009], [</a:t>
            </a:r>
            <a:r>
              <a:rPr lang="en-US" dirty="0" err="1" smtClean="0"/>
              <a:t>Lazebnik</a:t>
            </a:r>
            <a:r>
              <a:rPr lang="en-US" dirty="0" smtClean="0"/>
              <a:t> 2009]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63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2952" y="1474782"/>
            <a:ext cx="8272448" cy="4697418"/>
            <a:chOff x="19888199" y="8763000"/>
            <a:chExt cx="9661897" cy="5486401"/>
          </a:xfrm>
        </p:grpSpPr>
        <p:pic>
          <p:nvPicPr>
            <p:cNvPr id="5" name="Picture 4" descr="n02968473_211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75970" y="8763000"/>
              <a:ext cx="7315201" cy="5486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075970" y="10532012"/>
              <a:ext cx="3176198" cy="25323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07442" y="11776739"/>
              <a:ext cx="1126692" cy="11266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938914" y="10328135"/>
              <a:ext cx="2736252" cy="3058164"/>
            </a:xfrm>
            <a:prstGeom prst="rect">
              <a:avLst/>
            </a:prstGeom>
            <a:noFill/>
            <a:ln w="57150">
              <a:solidFill>
                <a:srgbClr val="0CE2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87518" y="12098651"/>
              <a:ext cx="386294" cy="1126692"/>
            </a:xfrm>
            <a:prstGeom prst="rect">
              <a:avLst/>
            </a:prstGeom>
            <a:noFill/>
            <a:ln w="57150">
              <a:solidFill>
                <a:srgbClr val="0CE21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48474" y="10811005"/>
              <a:ext cx="959141" cy="1126692"/>
            </a:xfrm>
            <a:prstGeom prst="rect">
              <a:avLst/>
            </a:prstGeom>
            <a:noFill/>
            <a:ln w="57150">
              <a:solidFill>
                <a:srgbClr val="0CE21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1" name="Group 17"/>
            <p:cNvGrpSpPr/>
            <p:nvPr/>
          </p:nvGrpSpPr>
          <p:grpSpPr>
            <a:xfrm>
              <a:off x="19888199" y="9919979"/>
              <a:ext cx="1797329" cy="590572"/>
              <a:chOff x="5848818" y="2095313"/>
              <a:chExt cx="797719" cy="26211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907896" y="2143116"/>
                <a:ext cx="642942" cy="214314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120"/>
              <p:cNvSpPr txBox="1"/>
              <p:nvPr/>
            </p:nvSpPr>
            <p:spPr>
              <a:xfrm>
                <a:off x="5848818" y="2095313"/>
                <a:ext cx="797719" cy="24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30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Vehicle</a:t>
                </a:r>
                <a:endParaRPr lang="en-US" sz="30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21846170" y="11238863"/>
              <a:ext cx="1797329" cy="553997"/>
              <a:chOff x="5050502" y="2028758"/>
              <a:chExt cx="797719" cy="24588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128453" y="2068233"/>
                <a:ext cx="524645" cy="18288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118"/>
              <p:cNvSpPr txBox="1"/>
              <p:nvPr/>
            </p:nvSpPr>
            <p:spPr>
              <a:xfrm>
                <a:off x="5050502" y="2028758"/>
                <a:ext cx="797719" cy="24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30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W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heel</a:t>
                </a:r>
                <a:endParaRPr lang="en-US" sz="30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3" name="Group 19"/>
            <p:cNvGrpSpPr/>
            <p:nvPr/>
          </p:nvGrpSpPr>
          <p:grpSpPr>
            <a:xfrm>
              <a:off x="23836504" y="9721235"/>
              <a:ext cx="1797328" cy="553998"/>
              <a:chOff x="5886707" y="2131342"/>
              <a:chExt cx="797719" cy="245884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910272" y="2162166"/>
                <a:ext cx="642942" cy="214314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116"/>
              <p:cNvSpPr txBox="1"/>
              <p:nvPr/>
            </p:nvSpPr>
            <p:spPr>
              <a:xfrm>
                <a:off x="5886707" y="2131342"/>
                <a:ext cx="797719" cy="24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30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Animal</a:t>
                </a:r>
                <a:endParaRPr lang="en-US" sz="3000" b="1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>
            <a:xfrm>
              <a:off x="24660002" y="11517376"/>
              <a:ext cx="1826122" cy="566184"/>
              <a:chOff x="5262047" y="2583704"/>
              <a:chExt cx="810498" cy="25129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262047" y="2606397"/>
                <a:ext cx="365760" cy="228600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114"/>
              <p:cNvSpPr txBox="1"/>
              <p:nvPr/>
            </p:nvSpPr>
            <p:spPr>
              <a:xfrm>
                <a:off x="5274826" y="2583704"/>
                <a:ext cx="797719" cy="24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3000" b="1" dirty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L</a:t>
                </a:r>
                <a:r>
                  <a:rPr lang="en-US" sz="30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eg</a:t>
                </a:r>
                <a:endParaRPr lang="en-US" sz="3000" b="1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25433731" y="10262919"/>
              <a:ext cx="1797331" cy="553997"/>
              <a:chOff x="6833285" y="2536395"/>
              <a:chExt cx="797719" cy="24588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858016" y="2565465"/>
                <a:ext cx="475488" cy="201168"/>
              </a:xfrm>
              <a:prstGeom prst="roundRect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112"/>
              <p:cNvSpPr txBox="1"/>
              <p:nvPr/>
            </p:nvSpPr>
            <p:spPr>
              <a:xfrm>
                <a:off x="6833285" y="2536395"/>
                <a:ext cx="797719" cy="24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1pPr>
                <a:lvl2pPr marL="419100" indent="38100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2pPr>
                <a:lvl3pPr marL="839788" indent="74613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3pPr>
                <a:lvl4pPr marL="1260475" indent="111125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4pPr>
                <a:lvl5pPr marL="1681163" indent="147638" algn="l" rtl="0" fontAlgn="base">
                  <a:spcBef>
                    <a:spcPct val="0"/>
                  </a:spcBef>
                  <a:spcAft>
                    <a:spcPct val="0"/>
                  </a:spcAft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7900" kern="1200">
                    <a:solidFill>
                      <a:schemeClr val="tx1"/>
                    </a:solidFill>
                    <a:latin typeface="Garamond" pitchFamily="18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sz="30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Head</a:t>
                </a:r>
                <a:endParaRPr lang="en-US" sz="3000" b="1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26898599" y="9843109"/>
              <a:ext cx="2067460" cy="1142999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10"/>
            <p:cNvSpPr txBox="1"/>
            <p:nvPr/>
          </p:nvSpPr>
          <p:spPr>
            <a:xfrm>
              <a:off x="26974800" y="9937775"/>
              <a:ext cx="2575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Four-legged</a:t>
              </a:r>
            </a:p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Mammal</a:t>
              </a:r>
              <a:endParaRPr lang="en-US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746199" y="11461774"/>
              <a:ext cx="2397858" cy="1904999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28"/>
            <p:cNvSpPr txBox="1"/>
            <p:nvPr/>
          </p:nvSpPr>
          <p:spPr>
            <a:xfrm>
              <a:off x="26746200" y="11461774"/>
              <a:ext cx="2575855" cy="1905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Can run</a:t>
              </a:r>
            </a:p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Can Jump</a:t>
              </a:r>
            </a:p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Is Herbivorous</a:t>
              </a:r>
            </a:p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Facing right</a:t>
              </a:r>
              <a:endParaRPr lang="en-US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888200" y="13290575"/>
              <a:ext cx="2590800" cy="872972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130"/>
            <p:cNvSpPr txBox="1"/>
            <p:nvPr/>
          </p:nvSpPr>
          <p:spPr>
            <a:xfrm>
              <a:off x="19888200" y="13212930"/>
              <a:ext cx="2575296" cy="10065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1pPr>
              <a:lvl2pPr marL="419100" indent="38100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2pPr>
              <a:lvl3pPr marL="839788" indent="74613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3pPr>
              <a:lvl4pPr marL="1260475" indent="111125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4pPr>
              <a:lvl5pPr marL="1681163" indent="147638" algn="l" rtl="0" fontAlgn="base">
                <a:spcBef>
                  <a:spcPct val="0"/>
                </a:spcBef>
                <a:spcAft>
                  <a:spcPct val="0"/>
                </a:spcAft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79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Moves on road</a:t>
              </a:r>
            </a:p>
            <a:p>
              <a:r>
                <a:rPr lang="en-US" sz="25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Facing right</a:t>
              </a:r>
              <a:endParaRPr lang="en-US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07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47" y="1086223"/>
            <a:ext cx="5750112" cy="53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RGB-D </a:t>
            </a:r>
            <a:endParaRPr lang="en-US" dirty="0"/>
          </a:p>
        </p:txBody>
      </p:sp>
      <p:pic>
        <p:nvPicPr>
          <p:cNvPr id="4" name="Content Placeholder 3" descr="scene_labelin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2534" b="9580"/>
          <a:stretch/>
        </p:blipFill>
        <p:spPr>
          <a:xfrm>
            <a:off x="233081" y="1970461"/>
            <a:ext cx="8957275" cy="4454244"/>
          </a:xfrm>
        </p:spPr>
      </p:pic>
    </p:spTree>
    <p:extLst>
      <p:ext uri="{BB962C8B-B14F-4D97-AF65-F5344CB8AC3E}">
        <p14:creationId xmlns:p14="http://schemas.microsoft.com/office/powerpoint/2010/main" val="17593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Estimation</a:t>
            </a:r>
            <a:endParaRPr lang="en-US" dirty="0"/>
          </a:p>
        </p:txBody>
      </p:sp>
      <p:pic>
        <p:nvPicPr>
          <p:cNvPr id="4" name="Content Placeholder 3" descr="eichner-techreport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6" b="17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5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dec-example-outp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b="19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610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web-page-ls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3" b="-9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681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pic>
        <p:nvPicPr>
          <p:cNvPr id="4" name="Content Placeholder 3" descr="Experiment result_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8" b="-8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93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Recognition</a:t>
            </a:r>
            <a:endParaRPr lang="en-US" dirty="0"/>
          </a:p>
        </p:txBody>
      </p:sp>
      <p:pic>
        <p:nvPicPr>
          <p:cNvPr id="4" name="Content Placeholder 3" descr="cvpr2012ti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3" b="-1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40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Recognition</a:t>
            </a:r>
            <a:endParaRPr lang="en-US" dirty="0"/>
          </a:p>
        </p:txBody>
      </p:sp>
      <p:pic>
        <p:nvPicPr>
          <p:cNvPr id="4" name="Content Placeholder 3" descr="a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7" r="-15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81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talked about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Filters</a:t>
            </a:r>
          </a:p>
          <a:p>
            <a:r>
              <a:rPr lang="en-US" dirty="0" smtClean="0"/>
              <a:t>Edges</a:t>
            </a:r>
          </a:p>
          <a:p>
            <a:r>
              <a:rPr lang="en-US" dirty="0" smtClean="0"/>
              <a:t>Corners</a:t>
            </a:r>
          </a:p>
          <a:p>
            <a:r>
              <a:rPr lang="en-US" dirty="0" smtClean="0"/>
              <a:t>Interest Points</a:t>
            </a:r>
          </a:p>
          <a:p>
            <a:r>
              <a:rPr lang="en-US" dirty="0" smtClean="0"/>
              <a:t>Descriptors</a:t>
            </a:r>
          </a:p>
          <a:p>
            <a:r>
              <a:rPr lang="en-US" dirty="0" smtClean="0"/>
              <a:t>Image Stitching</a:t>
            </a:r>
          </a:p>
          <a:p>
            <a:r>
              <a:rPr lang="en-US" dirty="0" smtClean="0"/>
              <a:t>Stereo</a:t>
            </a:r>
          </a:p>
          <a:p>
            <a:r>
              <a:rPr lang="en-US" dirty="0" smtClean="0"/>
              <a:t>SFM</a:t>
            </a:r>
          </a:p>
        </p:txBody>
      </p:sp>
    </p:spTree>
    <p:extLst>
      <p:ext uri="{BB962C8B-B14F-4D97-AF65-F5344CB8AC3E}">
        <p14:creationId xmlns:p14="http://schemas.microsoft.com/office/powerpoint/2010/main" val="100900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Egocentric Vision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4886" b="-14886"/>
          <a:stretch>
            <a:fillRect/>
          </a:stretch>
        </p:blipFill>
        <p:spPr>
          <a:xfrm>
            <a:off x="-110566" y="1286439"/>
            <a:ext cx="9164918" cy="5040352"/>
          </a:xfrm>
        </p:spPr>
      </p:pic>
    </p:spTree>
    <p:extLst>
      <p:ext uri="{BB962C8B-B14F-4D97-AF65-F5344CB8AC3E}">
        <p14:creationId xmlns:p14="http://schemas.microsoft.com/office/powerpoint/2010/main" val="22837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talked about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</a:p>
          <a:p>
            <a:r>
              <a:rPr lang="en-US" dirty="0" smtClean="0"/>
              <a:t>Flow</a:t>
            </a:r>
          </a:p>
          <a:p>
            <a:r>
              <a:rPr lang="en-US" dirty="0" smtClean="0"/>
              <a:t>Face Detection</a:t>
            </a:r>
          </a:p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Pedestrian Detection</a:t>
            </a:r>
          </a:p>
          <a:p>
            <a:r>
              <a:rPr lang="en-US" dirty="0" smtClean="0"/>
              <a:t>Part-Based Recognition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	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525963"/>
          </a:xfrm>
        </p:spPr>
        <p:txBody>
          <a:bodyPr/>
          <a:lstStyle/>
          <a:p>
            <a:r>
              <a:rPr lang="en-US" dirty="0" smtClean="0"/>
              <a:t>Several other interesting stuff that we wanted to talk about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9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667" y="5570485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22538" y="1115496"/>
            <a:ext cx="9200444" cy="2963333"/>
          </a:xfrm>
          <a:custGeom>
            <a:avLst/>
            <a:gdLst>
              <a:gd name="connsiteX0" fmla="*/ 9172222 w 9200444"/>
              <a:gd name="connsiteY0" fmla="*/ 2568222 h 2963333"/>
              <a:gd name="connsiteX1" fmla="*/ 9172222 w 9200444"/>
              <a:gd name="connsiteY1" fmla="*/ 2568222 h 2963333"/>
              <a:gd name="connsiteX2" fmla="*/ 8960555 w 9200444"/>
              <a:gd name="connsiteY2" fmla="*/ 2582333 h 2963333"/>
              <a:gd name="connsiteX3" fmla="*/ 8918222 w 9200444"/>
              <a:gd name="connsiteY3" fmla="*/ 2610555 h 2963333"/>
              <a:gd name="connsiteX4" fmla="*/ 8791222 w 9200444"/>
              <a:gd name="connsiteY4" fmla="*/ 2582333 h 2963333"/>
              <a:gd name="connsiteX5" fmla="*/ 8748889 w 9200444"/>
              <a:gd name="connsiteY5" fmla="*/ 2554111 h 2963333"/>
              <a:gd name="connsiteX6" fmla="*/ 8692444 w 9200444"/>
              <a:gd name="connsiteY6" fmla="*/ 2497666 h 2963333"/>
              <a:gd name="connsiteX7" fmla="*/ 8565444 w 9200444"/>
              <a:gd name="connsiteY7" fmla="*/ 2511778 h 2963333"/>
              <a:gd name="connsiteX8" fmla="*/ 8494889 w 9200444"/>
              <a:gd name="connsiteY8" fmla="*/ 2525889 h 2963333"/>
              <a:gd name="connsiteX9" fmla="*/ 8410222 w 9200444"/>
              <a:gd name="connsiteY9" fmla="*/ 2511778 h 2963333"/>
              <a:gd name="connsiteX10" fmla="*/ 8382000 w 9200444"/>
              <a:gd name="connsiteY10" fmla="*/ 2483555 h 2963333"/>
              <a:gd name="connsiteX11" fmla="*/ 8297333 w 9200444"/>
              <a:gd name="connsiteY11" fmla="*/ 2455333 h 2963333"/>
              <a:gd name="connsiteX12" fmla="*/ 8113889 w 9200444"/>
              <a:gd name="connsiteY12" fmla="*/ 2483555 h 2963333"/>
              <a:gd name="connsiteX13" fmla="*/ 8029222 w 9200444"/>
              <a:gd name="connsiteY13" fmla="*/ 2511778 h 2963333"/>
              <a:gd name="connsiteX14" fmla="*/ 7916333 w 9200444"/>
              <a:gd name="connsiteY14" fmla="*/ 2497666 h 2963333"/>
              <a:gd name="connsiteX15" fmla="*/ 7817555 w 9200444"/>
              <a:gd name="connsiteY15" fmla="*/ 2455333 h 2963333"/>
              <a:gd name="connsiteX16" fmla="*/ 7718778 w 9200444"/>
              <a:gd name="connsiteY16" fmla="*/ 2469444 h 2963333"/>
              <a:gd name="connsiteX17" fmla="*/ 7634111 w 9200444"/>
              <a:gd name="connsiteY17" fmla="*/ 2497666 h 2963333"/>
              <a:gd name="connsiteX18" fmla="*/ 7591778 w 9200444"/>
              <a:gd name="connsiteY18" fmla="*/ 2511778 h 2963333"/>
              <a:gd name="connsiteX19" fmla="*/ 7323666 w 9200444"/>
              <a:gd name="connsiteY19" fmla="*/ 2525889 h 2963333"/>
              <a:gd name="connsiteX20" fmla="*/ 6970889 w 9200444"/>
              <a:gd name="connsiteY20" fmla="*/ 2582333 h 2963333"/>
              <a:gd name="connsiteX21" fmla="*/ 6293555 w 9200444"/>
              <a:gd name="connsiteY21" fmla="*/ 2610555 h 2963333"/>
              <a:gd name="connsiteX22" fmla="*/ 6110111 w 9200444"/>
              <a:gd name="connsiteY22" fmla="*/ 2610555 h 2963333"/>
              <a:gd name="connsiteX23" fmla="*/ 6053666 w 9200444"/>
              <a:gd name="connsiteY23" fmla="*/ 2511778 h 2963333"/>
              <a:gd name="connsiteX24" fmla="*/ 6025444 w 9200444"/>
              <a:gd name="connsiteY24" fmla="*/ 2483555 h 2963333"/>
              <a:gd name="connsiteX25" fmla="*/ 5969000 w 9200444"/>
              <a:gd name="connsiteY25" fmla="*/ 2398889 h 2963333"/>
              <a:gd name="connsiteX26" fmla="*/ 5926666 w 9200444"/>
              <a:gd name="connsiteY26" fmla="*/ 2384778 h 2963333"/>
              <a:gd name="connsiteX27" fmla="*/ 5884333 w 9200444"/>
              <a:gd name="connsiteY27" fmla="*/ 2441222 h 2963333"/>
              <a:gd name="connsiteX28" fmla="*/ 5856111 w 9200444"/>
              <a:gd name="connsiteY28" fmla="*/ 2525889 h 2963333"/>
              <a:gd name="connsiteX29" fmla="*/ 5842000 w 9200444"/>
              <a:gd name="connsiteY29" fmla="*/ 2568222 h 2963333"/>
              <a:gd name="connsiteX30" fmla="*/ 5602111 w 9200444"/>
              <a:gd name="connsiteY30" fmla="*/ 2624666 h 2963333"/>
              <a:gd name="connsiteX31" fmla="*/ 5489222 w 9200444"/>
              <a:gd name="connsiteY31" fmla="*/ 2596444 h 2963333"/>
              <a:gd name="connsiteX32" fmla="*/ 5446889 w 9200444"/>
              <a:gd name="connsiteY32" fmla="*/ 2511778 h 2963333"/>
              <a:gd name="connsiteX33" fmla="*/ 5348111 w 9200444"/>
              <a:gd name="connsiteY33" fmla="*/ 2483555 h 2963333"/>
              <a:gd name="connsiteX34" fmla="*/ 5249333 w 9200444"/>
              <a:gd name="connsiteY34" fmla="*/ 2497666 h 2963333"/>
              <a:gd name="connsiteX35" fmla="*/ 5192889 w 9200444"/>
              <a:gd name="connsiteY35" fmla="*/ 2568222 h 2963333"/>
              <a:gd name="connsiteX36" fmla="*/ 5178778 w 9200444"/>
              <a:gd name="connsiteY36" fmla="*/ 2610555 h 2963333"/>
              <a:gd name="connsiteX37" fmla="*/ 5122333 w 9200444"/>
              <a:gd name="connsiteY37" fmla="*/ 2624666 h 2963333"/>
              <a:gd name="connsiteX38" fmla="*/ 5037666 w 9200444"/>
              <a:gd name="connsiteY38" fmla="*/ 2568222 h 2963333"/>
              <a:gd name="connsiteX39" fmla="*/ 4995333 w 9200444"/>
              <a:gd name="connsiteY39" fmla="*/ 2483555 h 2963333"/>
              <a:gd name="connsiteX40" fmla="*/ 4854222 w 9200444"/>
              <a:gd name="connsiteY40" fmla="*/ 2497666 h 2963333"/>
              <a:gd name="connsiteX41" fmla="*/ 4797778 w 9200444"/>
              <a:gd name="connsiteY41" fmla="*/ 2582333 h 2963333"/>
              <a:gd name="connsiteX42" fmla="*/ 4741333 w 9200444"/>
              <a:gd name="connsiteY42" fmla="*/ 2652889 h 2963333"/>
              <a:gd name="connsiteX43" fmla="*/ 4699000 w 9200444"/>
              <a:gd name="connsiteY43" fmla="*/ 2681111 h 2963333"/>
              <a:gd name="connsiteX44" fmla="*/ 4318000 w 9200444"/>
              <a:gd name="connsiteY44" fmla="*/ 2638778 h 2963333"/>
              <a:gd name="connsiteX45" fmla="*/ 4191000 w 9200444"/>
              <a:gd name="connsiteY45" fmla="*/ 2596444 h 2963333"/>
              <a:gd name="connsiteX46" fmla="*/ 4148666 w 9200444"/>
              <a:gd name="connsiteY46" fmla="*/ 2582333 h 2963333"/>
              <a:gd name="connsiteX47" fmla="*/ 4106333 w 9200444"/>
              <a:gd name="connsiteY47" fmla="*/ 2554111 h 2963333"/>
              <a:gd name="connsiteX48" fmla="*/ 4078111 w 9200444"/>
              <a:gd name="connsiteY48" fmla="*/ 2511778 h 2963333"/>
              <a:gd name="connsiteX49" fmla="*/ 4007555 w 9200444"/>
              <a:gd name="connsiteY49" fmla="*/ 2469444 h 2963333"/>
              <a:gd name="connsiteX50" fmla="*/ 3824111 w 9200444"/>
              <a:gd name="connsiteY50" fmla="*/ 2455333 h 2963333"/>
              <a:gd name="connsiteX51" fmla="*/ 3781778 w 9200444"/>
              <a:gd name="connsiteY51" fmla="*/ 2427111 h 2963333"/>
              <a:gd name="connsiteX52" fmla="*/ 3273778 w 9200444"/>
              <a:gd name="connsiteY52" fmla="*/ 2370666 h 2963333"/>
              <a:gd name="connsiteX53" fmla="*/ 3175000 w 9200444"/>
              <a:gd name="connsiteY53" fmla="*/ 2342444 h 2963333"/>
              <a:gd name="connsiteX54" fmla="*/ 3005666 w 9200444"/>
              <a:gd name="connsiteY54" fmla="*/ 2370666 h 2963333"/>
              <a:gd name="connsiteX55" fmla="*/ 2963333 w 9200444"/>
              <a:gd name="connsiteY55" fmla="*/ 2384778 h 2963333"/>
              <a:gd name="connsiteX56" fmla="*/ 2921000 w 9200444"/>
              <a:gd name="connsiteY56" fmla="*/ 2413000 h 2963333"/>
              <a:gd name="connsiteX57" fmla="*/ 2469444 w 9200444"/>
              <a:gd name="connsiteY57" fmla="*/ 2427111 h 2963333"/>
              <a:gd name="connsiteX58" fmla="*/ 2413000 w 9200444"/>
              <a:gd name="connsiteY58" fmla="*/ 2441222 h 2963333"/>
              <a:gd name="connsiteX59" fmla="*/ 2314222 w 9200444"/>
              <a:gd name="connsiteY59" fmla="*/ 2497666 h 2963333"/>
              <a:gd name="connsiteX60" fmla="*/ 2173111 w 9200444"/>
              <a:gd name="connsiteY60" fmla="*/ 2525889 h 2963333"/>
              <a:gd name="connsiteX61" fmla="*/ 2088444 w 9200444"/>
              <a:gd name="connsiteY61" fmla="*/ 2568222 h 2963333"/>
              <a:gd name="connsiteX62" fmla="*/ 2032000 w 9200444"/>
              <a:gd name="connsiteY62" fmla="*/ 2596444 h 2963333"/>
              <a:gd name="connsiteX63" fmla="*/ 1933222 w 9200444"/>
              <a:gd name="connsiteY63" fmla="*/ 2681111 h 2963333"/>
              <a:gd name="connsiteX64" fmla="*/ 1905000 w 9200444"/>
              <a:gd name="connsiteY64" fmla="*/ 2723444 h 2963333"/>
              <a:gd name="connsiteX65" fmla="*/ 1862666 w 9200444"/>
              <a:gd name="connsiteY65" fmla="*/ 2737555 h 2963333"/>
              <a:gd name="connsiteX66" fmla="*/ 1679222 w 9200444"/>
              <a:gd name="connsiteY66" fmla="*/ 2695222 h 2963333"/>
              <a:gd name="connsiteX67" fmla="*/ 1636889 w 9200444"/>
              <a:gd name="connsiteY67" fmla="*/ 2681111 h 2963333"/>
              <a:gd name="connsiteX68" fmla="*/ 1284111 w 9200444"/>
              <a:gd name="connsiteY68" fmla="*/ 2695222 h 2963333"/>
              <a:gd name="connsiteX69" fmla="*/ 1241778 w 9200444"/>
              <a:gd name="connsiteY69" fmla="*/ 2723444 h 2963333"/>
              <a:gd name="connsiteX70" fmla="*/ 1157111 w 9200444"/>
              <a:gd name="connsiteY70" fmla="*/ 2751666 h 2963333"/>
              <a:gd name="connsiteX71" fmla="*/ 1044222 w 9200444"/>
              <a:gd name="connsiteY71" fmla="*/ 2850444 h 2963333"/>
              <a:gd name="connsiteX72" fmla="*/ 1030111 w 9200444"/>
              <a:gd name="connsiteY72" fmla="*/ 2921000 h 2963333"/>
              <a:gd name="connsiteX73" fmla="*/ 903111 w 9200444"/>
              <a:gd name="connsiteY73" fmla="*/ 2963333 h 2963333"/>
              <a:gd name="connsiteX74" fmla="*/ 846666 w 9200444"/>
              <a:gd name="connsiteY74" fmla="*/ 2935111 h 2963333"/>
              <a:gd name="connsiteX75" fmla="*/ 804333 w 9200444"/>
              <a:gd name="connsiteY75" fmla="*/ 2906889 h 2963333"/>
              <a:gd name="connsiteX76" fmla="*/ 719666 w 9200444"/>
              <a:gd name="connsiteY76" fmla="*/ 2878666 h 2963333"/>
              <a:gd name="connsiteX77" fmla="*/ 28222 w 9200444"/>
              <a:gd name="connsiteY77" fmla="*/ 2836333 h 2963333"/>
              <a:gd name="connsiteX78" fmla="*/ 0 w 9200444"/>
              <a:gd name="connsiteY78" fmla="*/ 0 h 2963333"/>
              <a:gd name="connsiteX79" fmla="*/ 9200444 w 9200444"/>
              <a:gd name="connsiteY79" fmla="*/ 14111 h 2963333"/>
              <a:gd name="connsiteX80" fmla="*/ 9172222 w 9200444"/>
              <a:gd name="connsiteY80" fmla="*/ 2624666 h 296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200444" h="2963333">
                <a:moveTo>
                  <a:pt x="9172222" y="2568222"/>
                </a:moveTo>
                <a:lnTo>
                  <a:pt x="9172222" y="2568222"/>
                </a:lnTo>
                <a:cubicBezTo>
                  <a:pt x="9101666" y="2572926"/>
                  <a:pt x="9030305" y="2570708"/>
                  <a:pt x="8960555" y="2582333"/>
                </a:cubicBezTo>
                <a:cubicBezTo>
                  <a:pt x="8943826" y="2585121"/>
                  <a:pt x="8935181" y="2610555"/>
                  <a:pt x="8918222" y="2610555"/>
                </a:cubicBezTo>
                <a:cubicBezTo>
                  <a:pt x="8874856" y="2610555"/>
                  <a:pt x="8833555" y="2591740"/>
                  <a:pt x="8791222" y="2582333"/>
                </a:cubicBezTo>
                <a:cubicBezTo>
                  <a:pt x="8777111" y="2572926"/>
                  <a:pt x="8759483" y="2567354"/>
                  <a:pt x="8748889" y="2554111"/>
                </a:cubicBezTo>
                <a:cubicBezTo>
                  <a:pt x="8694154" y="2485693"/>
                  <a:pt x="8784810" y="2528456"/>
                  <a:pt x="8692444" y="2497666"/>
                </a:cubicBezTo>
                <a:cubicBezTo>
                  <a:pt x="8650111" y="2502370"/>
                  <a:pt x="8607610" y="2505754"/>
                  <a:pt x="8565444" y="2511778"/>
                </a:cubicBezTo>
                <a:cubicBezTo>
                  <a:pt x="8541701" y="2515170"/>
                  <a:pt x="8518873" y="2525889"/>
                  <a:pt x="8494889" y="2525889"/>
                </a:cubicBezTo>
                <a:cubicBezTo>
                  <a:pt x="8466277" y="2525889"/>
                  <a:pt x="8438444" y="2516482"/>
                  <a:pt x="8410222" y="2511778"/>
                </a:cubicBezTo>
                <a:cubicBezTo>
                  <a:pt x="8400815" y="2502370"/>
                  <a:pt x="8393900" y="2489505"/>
                  <a:pt x="8382000" y="2483555"/>
                </a:cubicBezTo>
                <a:cubicBezTo>
                  <a:pt x="8355392" y="2470251"/>
                  <a:pt x="8297333" y="2455333"/>
                  <a:pt x="8297333" y="2455333"/>
                </a:cubicBezTo>
                <a:cubicBezTo>
                  <a:pt x="8236185" y="2464740"/>
                  <a:pt x="8174429" y="2470810"/>
                  <a:pt x="8113889" y="2483555"/>
                </a:cubicBezTo>
                <a:cubicBezTo>
                  <a:pt x="8084778" y="2489684"/>
                  <a:pt x="8029222" y="2511778"/>
                  <a:pt x="8029222" y="2511778"/>
                </a:cubicBezTo>
                <a:cubicBezTo>
                  <a:pt x="7991592" y="2507074"/>
                  <a:pt x="7953644" y="2504450"/>
                  <a:pt x="7916333" y="2497666"/>
                </a:cubicBezTo>
                <a:cubicBezTo>
                  <a:pt x="7883706" y="2491734"/>
                  <a:pt x="7845355" y="2469233"/>
                  <a:pt x="7817555" y="2455333"/>
                </a:cubicBezTo>
                <a:cubicBezTo>
                  <a:pt x="7784629" y="2460037"/>
                  <a:pt x="7751186" y="2461965"/>
                  <a:pt x="7718778" y="2469444"/>
                </a:cubicBezTo>
                <a:cubicBezTo>
                  <a:pt x="7689791" y="2476133"/>
                  <a:pt x="7662333" y="2488258"/>
                  <a:pt x="7634111" y="2497666"/>
                </a:cubicBezTo>
                <a:cubicBezTo>
                  <a:pt x="7620000" y="2502370"/>
                  <a:pt x="7606632" y="2510996"/>
                  <a:pt x="7591778" y="2511778"/>
                </a:cubicBezTo>
                <a:lnTo>
                  <a:pt x="7323666" y="2525889"/>
                </a:lnTo>
                <a:cubicBezTo>
                  <a:pt x="7193736" y="2569199"/>
                  <a:pt x="7215448" y="2564865"/>
                  <a:pt x="6970889" y="2582333"/>
                </a:cubicBezTo>
                <a:cubicBezTo>
                  <a:pt x="6613744" y="2607843"/>
                  <a:pt x="6839324" y="2594503"/>
                  <a:pt x="6293555" y="2610555"/>
                </a:cubicBezTo>
                <a:cubicBezTo>
                  <a:pt x="6252929" y="2617326"/>
                  <a:pt x="6147878" y="2643601"/>
                  <a:pt x="6110111" y="2610555"/>
                </a:cubicBezTo>
                <a:cubicBezTo>
                  <a:pt x="5936906" y="2459002"/>
                  <a:pt x="6204583" y="2562082"/>
                  <a:pt x="6053666" y="2511778"/>
                </a:cubicBezTo>
                <a:cubicBezTo>
                  <a:pt x="6044259" y="2502370"/>
                  <a:pt x="6033426" y="2494198"/>
                  <a:pt x="6025444" y="2483555"/>
                </a:cubicBezTo>
                <a:cubicBezTo>
                  <a:pt x="6005093" y="2456420"/>
                  <a:pt x="6001178" y="2409615"/>
                  <a:pt x="5969000" y="2398889"/>
                </a:cubicBezTo>
                <a:lnTo>
                  <a:pt x="5926666" y="2384778"/>
                </a:lnTo>
                <a:cubicBezTo>
                  <a:pt x="5912555" y="2403593"/>
                  <a:pt x="5894851" y="2420187"/>
                  <a:pt x="5884333" y="2441222"/>
                </a:cubicBezTo>
                <a:cubicBezTo>
                  <a:pt x="5871029" y="2467830"/>
                  <a:pt x="5865518" y="2497667"/>
                  <a:pt x="5856111" y="2525889"/>
                </a:cubicBezTo>
                <a:lnTo>
                  <a:pt x="5842000" y="2568222"/>
                </a:lnTo>
                <a:cubicBezTo>
                  <a:pt x="5804043" y="2682092"/>
                  <a:pt x="5842734" y="2609627"/>
                  <a:pt x="5602111" y="2624666"/>
                </a:cubicBezTo>
                <a:cubicBezTo>
                  <a:pt x="5564481" y="2615259"/>
                  <a:pt x="5523915" y="2613790"/>
                  <a:pt x="5489222" y="2596444"/>
                </a:cubicBezTo>
                <a:cubicBezTo>
                  <a:pt x="5436880" y="2570273"/>
                  <a:pt x="5480281" y="2545170"/>
                  <a:pt x="5446889" y="2511778"/>
                </a:cubicBezTo>
                <a:cubicBezTo>
                  <a:pt x="5440140" y="2505029"/>
                  <a:pt x="5348602" y="2483678"/>
                  <a:pt x="5348111" y="2483555"/>
                </a:cubicBezTo>
                <a:cubicBezTo>
                  <a:pt x="5315185" y="2488259"/>
                  <a:pt x="5280886" y="2487148"/>
                  <a:pt x="5249333" y="2497666"/>
                </a:cubicBezTo>
                <a:cubicBezTo>
                  <a:pt x="5233584" y="2502916"/>
                  <a:pt x="5197305" y="2559391"/>
                  <a:pt x="5192889" y="2568222"/>
                </a:cubicBezTo>
                <a:cubicBezTo>
                  <a:pt x="5186237" y="2581526"/>
                  <a:pt x="5190393" y="2601263"/>
                  <a:pt x="5178778" y="2610555"/>
                </a:cubicBezTo>
                <a:cubicBezTo>
                  <a:pt x="5163634" y="2622670"/>
                  <a:pt x="5141148" y="2619962"/>
                  <a:pt x="5122333" y="2624666"/>
                </a:cubicBezTo>
                <a:cubicBezTo>
                  <a:pt x="5081923" y="2611196"/>
                  <a:pt x="5062537" y="2611746"/>
                  <a:pt x="5037666" y="2568222"/>
                </a:cubicBezTo>
                <a:cubicBezTo>
                  <a:pt x="4968310" y="2446851"/>
                  <a:pt x="5072953" y="2561178"/>
                  <a:pt x="4995333" y="2483555"/>
                </a:cubicBezTo>
                <a:cubicBezTo>
                  <a:pt x="4948296" y="2488259"/>
                  <a:pt x="4896503" y="2476525"/>
                  <a:pt x="4854222" y="2497666"/>
                </a:cubicBezTo>
                <a:cubicBezTo>
                  <a:pt x="4823884" y="2512835"/>
                  <a:pt x="4816593" y="2554111"/>
                  <a:pt x="4797778" y="2582333"/>
                </a:cubicBezTo>
                <a:cubicBezTo>
                  <a:pt x="4776826" y="2613761"/>
                  <a:pt x="4770054" y="2629912"/>
                  <a:pt x="4741333" y="2652889"/>
                </a:cubicBezTo>
                <a:cubicBezTo>
                  <a:pt x="4728090" y="2663484"/>
                  <a:pt x="4713111" y="2671704"/>
                  <a:pt x="4699000" y="2681111"/>
                </a:cubicBezTo>
                <a:cubicBezTo>
                  <a:pt x="4591919" y="2671800"/>
                  <a:pt x="4437506" y="2675550"/>
                  <a:pt x="4318000" y="2638778"/>
                </a:cubicBezTo>
                <a:cubicBezTo>
                  <a:pt x="4275350" y="2625655"/>
                  <a:pt x="4233333" y="2610555"/>
                  <a:pt x="4191000" y="2596444"/>
                </a:cubicBezTo>
                <a:lnTo>
                  <a:pt x="4148666" y="2582333"/>
                </a:lnTo>
                <a:cubicBezTo>
                  <a:pt x="4134555" y="2572926"/>
                  <a:pt x="4118325" y="2566103"/>
                  <a:pt x="4106333" y="2554111"/>
                </a:cubicBezTo>
                <a:cubicBezTo>
                  <a:pt x="4094341" y="2542119"/>
                  <a:pt x="4088705" y="2525021"/>
                  <a:pt x="4078111" y="2511778"/>
                </a:cubicBezTo>
                <a:cubicBezTo>
                  <a:pt x="4057081" y="2485491"/>
                  <a:pt x="4042710" y="2473838"/>
                  <a:pt x="4007555" y="2469444"/>
                </a:cubicBezTo>
                <a:cubicBezTo>
                  <a:pt x="3946700" y="2461837"/>
                  <a:pt x="3885259" y="2460037"/>
                  <a:pt x="3824111" y="2455333"/>
                </a:cubicBezTo>
                <a:cubicBezTo>
                  <a:pt x="3810000" y="2445926"/>
                  <a:pt x="3797276" y="2433999"/>
                  <a:pt x="3781778" y="2427111"/>
                </a:cubicBezTo>
                <a:cubicBezTo>
                  <a:pt x="3627308" y="2358458"/>
                  <a:pt x="3420812" y="2380469"/>
                  <a:pt x="3273778" y="2370666"/>
                </a:cubicBezTo>
                <a:cubicBezTo>
                  <a:pt x="3240852" y="2361259"/>
                  <a:pt x="3209168" y="2344722"/>
                  <a:pt x="3175000" y="2342444"/>
                </a:cubicBezTo>
                <a:cubicBezTo>
                  <a:pt x="3133218" y="2339659"/>
                  <a:pt x="3052695" y="2357229"/>
                  <a:pt x="3005666" y="2370666"/>
                </a:cubicBezTo>
                <a:cubicBezTo>
                  <a:pt x="2991364" y="2374752"/>
                  <a:pt x="2976637" y="2378126"/>
                  <a:pt x="2963333" y="2384778"/>
                </a:cubicBezTo>
                <a:cubicBezTo>
                  <a:pt x="2948164" y="2392363"/>
                  <a:pt x="2937897" y="2411552"/>
                  <a:pt x="2921000" y="2413000"/>
                </a:cubicBezTo>
                <a:cubicBezTo>
                  <a:pt x="2770958" y="2425861"/>
                  <a:pt x="2619963" y="2422407"/>
                  <a:pt x="2469444" y="2427111"/>
                </a:cubicBezTo>
                <a:cubicBezTo>
                  <a:pt x="2450629" y="2431815"/>
                  <a:pt x="2430826" y="2433583"/>
                  <a:pt x="2413000" y="2441222"/>
                </a:cubicBezTo>
                <a:cubicBezTo>
                  <a:pt x="2340044" y="2472489"/>
                  <a:pt x="2402107" y="2472556"/>
                  <a:pt x="2314222" y="2497666"/>
                </a:cubicBezTo>
                <a:cubicBezTo>
                  <a:pt x="2268099" y="2510844"/>
                  <a:pt x="2219851" y="2515103"/>
                  <a:pt x="2173111" y="2525889"/>
                </a:cubicBezTo>
                <a:cubicBezTo>
                  <a:pt x="2118864" y="2538408"/>
                  <a:pt x="2138393" y="2539680"/>
                  <a:pt x="2088444" y="2568222"/>
                </a:cubicBezTo>
                <a:cubicBezTo>
                  <a:pt x="2070180" y="2578658"/>
                  <a:pt x="2049838" y="2585295"/>
                  <a:pt x="2032000" y="2596444"/>
                </a:cubicBezTo>
                <a:cubicBezTo>
                  <a:pt x="1999502" y="2616755"/>
                  <a:pt x="1958319" y="2650994"/>
                  <a:pt x="1933222" y="2681111"/>
                </a:cubicBezTo>
                <a:cubicBezTo>
                  <a:pt x="1922365" y="2694140"/>
                  <a:pt x="1918243" y="2712850"/>
                  <a:pt x="1905000" y="2723444"/>
                </a:cubicBezTo>
                <a:cubicBezTo>
                  <a:pt x="1893385" y="2732736"/>
                  <a:pt x="1876777" y="2732851"/>
                  <a:pt x="1862666" y="2737555"/>
                </a:cubicBezTo>
                <a:cubicBezTo>
                  <a:pt x="1840643" y="2732661"/>
                  <a:pt x="1722324" y="2707537"/>
                  <a:pt x="1679222" y="2695222"/>
                </a:cubicBezTo>
                <a:cubicBezTo>
                  <a:pt x="1664920" y="2691136"/>
                  <a:pt x="1651000" y="2685815"/>
                  <a:pt x="1636889" y="2681111"/>
                </a:cubicBezTo>
                <a:cubicBezTo>
                  <a:pt x="1519296" y="2685815"/>
                  <a:pt x="1401128" y="2682685"/>
                  <a:pt x="1284111" y="2695222"/>
                </a:cubicBezTo>
                <a:cubicBezTo>
                  <a:pt x="1267248" y="2697029"/>
                  <a:pt x="1257276" y="2716556"/>
                  <a:pt x="1241778" y="2723444"/>
                </a:cubicBezTo>
                <a:cubicBezTo>
                  <a:pt x="1214593" y="2735526"/>
                  <a:pt x="1157111" y="2751666"/>
                  <a:pt x="1157111" y="2751666"/>
                </a:cubicBezTo>
                <a:cubicBezTo>
                  <a:pt x="1058333" y="2817518"/>
                  <a:pt x="1091259" y="2779889"/>
                  <a:pt x="1044222" y="2850444"/>
                </a:cubicBezTo>
                <a:cubicBezTo>
                  <a:pt x="1039518" y="2873963"/>
                  <a:pt x="1042011" y="2900176"/>
                  <a:pt x="1030111" y="2921000"/>
                </a:cubicBezTo>
                <a:cubicBezTo>
                  <a:pt x="1009225" y="2957551"/>
                  <a:pt x="928161" y="2959158"/>
                  <a:pt x="903111" y="2963333"/>
                </a:cubicBezTo>
                <a:cubicBezTo>
                  <a:pt x="884296" y="2953926"/>
                  <a:pt x="864930" y="2945548"/>
                  <a:pt x="846666" y="2935111"/>
                </a:cubicBezTo>
                <a:cubicBezTo>
                  <a:pt x="831941" y="2926697"/>
                  <a:pt x="819831" y="2913777"/>
                  <a:pt x="804333" y="2906889"/>
                </a:cubicBezTo>
                <a:cubicBezTo>
                  <a:pt x="777148" y="2894807"/>
                  <a:pt x="719666" y="2878666"/>
                  <a:pt x="719666" y="2878666"/>
                </a:cubicBezTo>
                <a:cubicBezTo>
                  <a:pt x="568814" y="2652388"/>
                  <a:pt x="708403" y="2836333"/>
                  <a:pt x="28222" y="2836333"/>
                </a:cubicBezTo>
                <a:lnTo>
                  <a:pt x="0" y="0"/>
                </a:lnTo>
                <a:lnTo>
                  <a:pt x="9200444" y="14111"/>
                </a:lnTo>
                <a:lnTo>
                  <a:pt x="9172222" y="2624666"/>
                </a:lnTo>
              </a:path>
            </a:pathLst>
          </a:custGeom>
          <a:solidFill>
            <a:srgbClr val="3366FF">
              <a:alpha val="64000"/>
            </a:srgbClr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53018" y="1883952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Sky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84666" y="3414889"/>
            <a:ext cx="5884341" cy="1397000"/>
          </a:xfrm>
          <a:custGeom>
            <a:avLst/>
            <a:gdLst>
              <a:gd name="connsiteX0" fmla="*/ 127000 w 5940785"/>
              <a:gd name="connsiteY0" fmla="*/ 479778 h 1397000"/>
              <a:gd name="connsiteX1" fmla="*/ 127000 w 5940785"/>
              <a:gd name="connsiteY1" fmla="*/ 479778 h 1397000"/>
              <a:gd name="connsiteX2" fmla="*/ 324555 w 5940785"/>
              <a:gd name="connsiteY2" fmla="*/ 522111 h 1397000"/>
              <a:gd name="connsiteX3" fmla="*/ 437444 w 5940785"/>
              <a:gd name="connsiteY3" fmla="*/ 493889 h 1397000"/>
              <a:gd name="connsiteX4" fmla="*/ 550333 w 5940785"/>
              <a:gd name="connsiteY4" fmla="*/ 479778 h 1397000"/>
              <a:gd name="connsiteX5" fmla="*/ 860778 w 5940785"/>
              <a:gd name="connsiteY5" fmla="*/ 479778 h 1397000"/>
              <a:gd name="connsiteX6" fmla="*/ 903111 w 5940785"/>
              <a:gd name="connsiteY6" fmla="*/ 522111 h 1397000"/>
              <a:gd name="connsiteX7" fmla="*/ 917222 w 5940785"/>
              <a:gd name="connsiteY7" fmla="*/ 564445 h 1397000"/>
              <a:gd name="connsiteX8" fmla="*/ 1001889 w 5940785"/>
              <a:gd name="connsiteY8" fmla="*/ 592667 h 1397000"/>
              <a:gd name="connsiteX9" fmla="*/ 1086555 w 5940785"/>
              <a:gd name="connsiteY9" fmla="*/ 635000 h 1397000"/>
              <a:gd name="connsiteX10" fmla="*/ 1157111 w 5940785"/>
              <a:gd name="connsiteY10" fmla="*/ 620889 h 1397000"/>
              <a:gd name="connsiteX11" fmla="*/ 1199444 w 5940785"/>
              <a:gd name="connsiteY11" fmla="*/ 592667 h 1397000"/>
              <a:gd name="connsiteX12" fmla="*/ 1213555 w 5940785"/>
              <a:gd name="connsiteY12" fmla="*/ 550334 h 1397000"/>
              <a:gd name="connsiteX13" fmla="*/ 1227667 w 5940785"/>
              <a:gd name="connsiteY13" fmla="*/ 493889 h 1397000"/>
              <a:gd name="connsiteX14" fmla="*/ 1270000 w 5940785"/>
              <a:gd name="connsiteY14" fmla="*/ 479778 h 1397000"/>
              <a:gd name="connsiteX15" fmla="*/ 1298222 w 5940785"/>
              <a:gd name="connsiteY15" fmla="*/ 437445 h 1397000"/>
              <a:gd name="connsiteX16" fmla="*/ 1354667 w 5940785"/>
              <a:gd name="connsiteY16" fmla="*/ 423334 h 1397000"/>
              <a:gd name="connsiteX17" fmla="*/ 1439333 w 5940785"/>
              <a:gd name="connsiteY17" fmla="*/ 395111 h 1397000"/>
              <a:gd name="connsiteX18" fmla="*/ 1481667 w 5940785"/>
              <a:gd name="connsiteY18" fmla="*/ 381000 h 1397000"/>
              <a:gd name="connsiteX19" fmla="*/ 1848555 w 5940785"/>
              <a:gd name="connsiteY19" fmla="*/ 395111 h 1397000"/>
              <a:gd name="connsiteX20" fmla="*/ 2032000 w 5940785"/>
              <a:gd name="connsiteY20" fmla="*/ 395111 h 1397000"/>
              <a:gd name="connsiteX21" fmla="*/ 2074333 w 5940785"/>
              <a:gd name="connsiteY21" fmla="*/ 366889 h 1397000"/>
              <a:gd name="connsiteX22" fmla="*/ 2159000 w 5940785"/>
              <a:gd name="connsiteY22" fmla="*/ 338667 h 1397000"/>
              <a:gd name="connsiteX23" fmla="*/ 2201333 w 5940785"/>
              <a:gd name="connsiteY23" fmla="*/ 324556 h 1397000"/>
              <a:gd name="connsiteX24" fmla="*/ 2243667 w 5940785"/>
              <a:gd name="connsiteY24" fmla="*/ 310445 h 1397000"/>
              <a:gd name="connsiteX25" fmla="*/ 2300111 w 5940785"/>
              <a:gd name="connsiteY25" fmla="*/ 282223 h 1397000"/>
              <a:gd name="connsiteX26" fmla="*/ 2314222 w 5940785"/>
              <a:gd name="connsiteY26" fmla="*/ 239889 h 1397000"/>
              <a:gd name="connsiteX27" fmla="*/ 2370667 w 5940785"/>
              <a:gd name="connsiteY27" fmla="*/ 225778 h 1397000"/>
              <a:gd name="connsiteX28" fmla="*/ 2582333 w 5940785"/>
              <a:gd name="connsiteY28" fmla="*/ 211667 h 1397000"/>
              <a:gd name="connsiteX29" fmla="*/ 2652889 w 5940785"/>
              <a:gd name="connsiteY29" fmla="*/ 169334 h 1397000"/>
              <a:gd name="connsiteX30" fmla="*/ 2695222 w 5940785"/>
              <a:gd name="connsiteY30" fmla="*/ 141111 h 1397000"/>
              <a:gd name="connsiteX31" fmla="*/ 3048000 w 5940785"/>
              <a:gd name="connsiteY31" fmla="*/ 98778 h 1397000"/>
              <a:gd name="connsiteX32" fmla="*/ 3104444 w 5940785"/>
              <a:gd name="connsiteY32" fmla="*/ 84667 h 1397000"/>
              <a:gd name="connsiteX33" fmla="*/ 3118555 w 5940785"/>
              <a:gd name="connsiteY33" fmla="*/ 28223 h 1397000"/>
              <a:gd name="connsiteX34" fmla="*/ 3231444 w 5940785"/>
              <a:gd name="connsiteY34" fmla="*/ 0 h 1397000"/>
              <a:gd name="connsiteX35" fmla="*/ 3612444 w 5940785"/>
              <a:gd name="connsiteY35" fmla="*/ 28223 h 1397000"/>
              <a:gd name="connsiteX36" fmla="*/ 3739444 w 5940785"/>
              <a:gd name="connsiteY36" fmla="*/ 70556 h 1397000"/>
              <a:gd name="connsiteX37" fmla="*/ 3781778 w 5940785"/>
              <a:gd name="connsiteY37" fmla="*/ 84667 h 1397000"/>
              <a:gd name="connsiteX38" fmla="*/ 3824111 w 5940785"/>
              <a:gd name="connsiteY38" fmla="*/ 112889 h 1397000"/>
              <a:gd name="connsiteX39" fmla="*/ 3908778 w 5940785"/>
              <a:gd name="connsiteY39" fmla="*/ 127000 h 1397000"/>
              <a:gd name="connsiteX40" fmla="*/ 4106333 w 5940785"/>
              <a:gd name="connsiteY40" fmla="*/ 155223 h 1397000"/>
              <a:gd name="connsiteX41" fmla="*/ 4205111 w 5940785"/>
              <a:gd name="connsiteY41" fmla="*/ 239889 h 1397000"/>
              <a:gd name="connsiteX42" fmla="*/ 4233333 w 5940785"/>
              <a:gd name="connsiteY42" fmla="*/ 282223 h 1397000"/>
              <a:gd name="connsiteX43" fmla="*/ 4289778 w 5940785"/>
              <a:gd name="connsiteY43" fmla="*/ 296334 h 1397000"/>
              <a:gd name="connsiteX44" fmla="*/ 4374444 w 5940785"/>
              <a:gd name="connsiteY44" fmla="*/ 324556 h 1397000"/>
              <a:gd name="connsiteX45" fmla="*/ 4416778 w 5940785"/>
              <a:gd name="connsiteY45" fmla="*/ 338667 h 1397000"/>
              <a:gd name="connsiteX46" fmla="*/ 4487333 w 5940785"/>
              <a:gd name="connsiteY46" fmla="*/ 366889 h 1397000"/>
              <a:gd name="connsiteX47" fmla="*/ 4896555 w 5940785"/>
              <a:gd name="connsiteY47" fmla="*/ 352778 h 1397000"/>
              <a:gd name="connsiteX48" fmla="*/ 4938889 w 5940785"/>
              <a:gd name="connsiteY48" fmla="*/ 338667 h 1397000"/>
              <a:gd name="connsiteX49" fmla="*/ 5009444 w 5940785"/>
              <a:gd name="connsiteY49" fmla="*/ 225778 h 1397000"/>
              <a:gd name="connsiteX50" fmla="*/ 5080000 w 5940785"/>
              <a:gd name="connsiteY50" fmla="*/ 239889 h 1397000"/>
              <a:gd name="connsiteX51" fmla="*/ 5108222 w 5940785"/>
              <a:gd name="connsiteY51" fmla="*/ 282223 h 1397000"/>
              <a:gd name="connsiteX52" fmla="*/ 5192889 w 5940785"/>
              <a:gd name="connsiteY52" fmla="*/ 310445 h 1397000"/>
              <a:gd name="connsiteX53" fmla="*/ 5334000 w 5940785"/>
              <a:gd name="connsiteY53" fmla="*/ 296334 h 1397000"/>
              <a:gd name="connsiteX54" fmla="*/ 5376333 w 5940785"/>
              <a:gd name="connsiteY54" fmla="*/ 282223 h 1397000"/>
              <a:gd name="connsiteX55" fmla="*/ 5390444 w 5940785"/>
              <a:gd name="connsiteY55" fmla="*/ 239889 h 1397000"/>
              <a:gd name="connsiteX56" fmla="*/ 5418667 w 5940785"/>
              <a:gd name="connsiteY56" fmla="*/ 211667 h 1397000"/>
              <a:gd name="connsiteX57" fmla="*/ 5503333 w 5940785"/>
              <a:gd name="connsiteY57" fmla="*/ 225778 h 1397000"/>
              <a:gd name="connsiteX58" fmla="*/ 5630333 w 5940785"/>
              <a:gd name="connsiteY58" fmla="*/ 324556 h 1397000"/>
              <a:gd name="connsiteX59" fmla="*/ 5686778 w 5940785"/>
              <a:gd name="connsiteY59" fmla="*/ 352778 h 1397000"/>
              <a:gd name="connsiteX60" fmla="*/ 5884333 w 5940785"/>
              <a:gd name="connsiteY60" fmla="*/ 338667 h 1397000"/>
              <a:gd name="connsiteX61" fmla="*/ 5912555 w 5940785"/>
              <a:gd name="connsiteY61" fmla="*/ 395111 h 1397000"/>
              <a:gd name="connsiteX62" fmla="*/ 5799667 w 5940785"/>
              <a:gd name="connsiteY62" fmla="*/ 479778 h 1397000"/>
              <a:gd name="connsiteX63" fmla="*/ 5771444 w 5940785"/>
              <a:gd name="connsiteY63" fmla="*/ 508000 h 1397000"/>
              <a:gd name="connsiteX64" fmla="*/ 5743222 w 5940785"/>
              <a:gd name="connsiteY64" fmla="*/ 606778 h 1397000"/>
              <a:gd name="connsiteX65" fmla="*/ 5715000 w 5940785"/>
              <a:gd name="connsiteY65" fmla="*/ 649111 h 1397000"/>
              <a:gd name="connsiteX66" fmla="*/ 5700889 w 5940785"/>
              <a:gd name="connsiteY66" fmla="*/ 733778 h 1397000"/>
              <a:gd name="connsiteX67" fmla="*/ 5686778 w 5940785"/>
              <a:gd name="connsiteY67" fmla="*/ 776111 h 1397000"/>
              <a:gd name="connsiteX68" fmla="*/ 5658555 w 5940785"/>
              <a:gd name="connsiteY68" fmla="*/ 903111 h 1397000"/>
              <a:gd name="connsiteX69" fmla="*/ 5630333 w 5940785"/>
              <a:gd name="connsiteY69" fmla="*/ 931334 h 1397000"/>
              <a:gd name="connsiteX70" fmla="*/ 5573889 w 5940785"/>
              <a:gd name="connsiteY70" fmla="*/ 1016000 h 1397000"/>
              <a:gd name="connsiteX71" fmla="*/ 5489222 w 5940785"/>
              <a:gd name="connsiteY71" fmla="*/ 1044223 h 1397000"/>
              <a:gd name="connsiteX72" fmla="*/ 5207000 w 5940785"/>
              <a:gd name="connsiteY72" fmla="*/ 1016000 h 1397000"/>
              <a:gd name="connsiteX73" fmla="*/ 5150555 w 5940785"/>
              <a:gd name="connsiteY73" fmla="*/ 987778 h 1397000"/>
              <a:gd name="connsiteX74" fmla="*/ 5080000 w 5940785"/>
              <a:gd name="connsiteY74" fmla="*/ 973667 h 1397000"/>
              <a:gd name="connsiteX75" fmla="*/ 4938889 w 5940785"/>
              <a:gd name="connsiteY75" fmla="*/ 973667 h 1397000"/>
              <a:gd name="connsiteX76" fmla="*/ 4896555 w 5940785"/>
              <a:gd name="connsiteY76" fmla="*/ 945445 h 1397000"/>
              <a:gd name="connsiteX77" fmla="*/ 4826000 w 5940785"/>
              <a:gd name="connsiteY77" fmla="*/ 959556 h 1397000"/>
              <a:gd name="connsiteX78" fmla="*/ 4783667 w 5940785"/>
              <a:gd name="connsiteY78" fmla="*/ 987778 h 1397000"/>
              <a:gd name="connsiteX79" fmla="*/ 4656667 w 5940785"/>
              <a:gd name="connsiteY79" fmla="*/ 973667 h 1397000"/>
              <a:gd name="connsiteX80" fmla="*/ 4628444 w 5940785"/>
              <a:gd name="connsiteY80" fmla="*/ 945445 h 1397000"/>
              <a:gd name="connsiteX81" fmla="*/ 4572000 w 5940785"/>
              <a:gd name="connsiteY81" fmla="*/ 860778 h 1397000"/>
              <a:gd name="connsiteX82" fmla="*/ 4600222 w 5940785"/>
              <a:gd name="connsiteY82" fmla="*/ 776111 h 1397000"/>
              <a:gd name="connsiteX83" fmla="*/ 4656667 w 5940785"/>
              <a:gd name="connsiteY83" fmla="*/ 705556 h 1397000"/>
              <a:gd name="connsiteX84" fmla="*/ 4642555 w 5940785"/>
              <a:gd name="connsiteY84" fmla="*/ 635000 h 1397000"/>
              <a:gd name="connsiteX85" fmla="*/ 4572000 w 5940785"/>
              <a:gd name="connsiteY85" fmla="*/ 550334 h 1397000"/>
              <a:gd name="connsiteX86" fmla="*/ 4487333 w 5940785"/>
              <a:gd name="connsiteY86" fmla="*/ 522111 h 1397000"/>
              <a:gd name="connsiteX87" fmla="*/ 4346222 w 5940785"/>
              <a:gd name="connsiteY87" fmla="*/ 578556 h 1397000"/>
              <a:gd name="connsiteX88" fmla="*/ 4332111 w 5940785"/>
              <a:gd name="connsiteY88" fmla="*/ 620889 h 1397000"/>
              <a:gd name="connsiteX89" fmla="*/ 4318000 w 5940785"/>
              <a:gd name="connsiteY89" fmla="*/ 973667 h 1397000"/>
              <a:gd name="connsiteX90" fmla="*/ 4303889 w 5940785"/>
              <a:gd name="connsiteY90" fmla="*/ 1016000 h 1397000"/>
              <a:gd name="connsiteX91" fmla="*/ 4247444 w 5940785"/>
              <a:gd name="connsiteY91" fmla="*/ 1072445 h 1397000"/>
              <a:gd name="connsiteX92" fmla="*/ 4049889 w 5940785"/>
              <a:gd name="connsiteY92" fmla="*/ 1100667 h 1397000"/>
              <a:gd name="connsiteX93" fmla="*/ 3852333 w 5940785"/>
              <a:gd name="connsiteY93" fmla="*/ 1100667 h 1397000"/>
              <a:gd name="connsiteX94" fmla="*/ 3810000 w 5940785"/>
              <a:gd name="connsiteY94" fmla="*/ 1072445 h 1397000"/>
              <a:gd name="connsiteX95" fmla="*/ 3725333 w 5940785"/>
              <a:gd name="connsiteY95" fmla="*/ 917223 h 1397000"/>
              <a:gd name="connsiteX96" fmla="*/ 3697111 w 5940785"/>
              <a:gd name="connsiteY96" fmla="*/ 818445 h 1397000"/>
              <a:gd name="connsiteX97" fmla="*/ 3668889 w 5940785"/>
              <a:gd name="connsiteY97" fmla="*/ 776111 h 1397000"/>
              <a:gd name="connsiteX98" fmla="*/ 3612444 w 5940785"/>
              <a:gd name="connsiteY98" fmla="*/ 747889 h 1397000"/>
              <a:gd name="connsiteX99" fmla="*/ 3527778 w 5940785"/>
              <a:gd name="connsiteY99" fmla="*/ 719667 h 1397000"/>
              <a:gd name="connsiteX100" fmla="*/ 3499555 w 5940785"/>
              <a:gd name="connsiteY100" fmla="*/ 691445 h 1397000"/>
              <a:gd name="connsiteX101" fmla="*/ 3414889 w 5940785"/>
              <a:gd name="connsiteY101" fmla="*/ 663223 h 1397000"/>
              <a:gd name="connsiteX102" fmla="*/ 3146778 w 5940785"/>
              <a:gd name="connsiteY102" fmla="*/ 635000 h 1397000"/>
              <a:gd name="connsiteX103" fmla="*/ 3090333 w 5940785"/>
              <a:gd name="connsiteY103" fmla="*/ 620889 h 1397000"/>
              <a:gd name="connsiteX104" fmla="*/ 2991555 w 5940785"/>
              <a:gd name="connsiteY104" fmla="*/ 592667 h 1397000"/>
              <a:gd name="connsiteX105" fmla="*/ 2370667 w 5940785"/>
              <a:gd name="connsiteY105" fmla="*/ 620889 h 1397000"/>
              <a:gd name="connsiteX106" fmla="*/ 2144889 w 5940785"/>
              <a:gd name="connsiteY106" fmla="*/ 635000 h 1397000"/>
              <a:gd name="connsiteX107" fmla="*/ 2032000 w 5940785"/>
              <a:gd name="connsiteY107" fmla="*/ 649111 h 1397000"/>
              <a:gd name="connsiteX108" fmla="*/ 1763889 w 5940785"/>
              <a:gd name="connsiteY108" fmla="*/ 677334 h 1397000"/>
              <a:gd name="connsiteX109" fmla="*/ 1651000 w 5940785"/>
              <a:gd name="connsiteY109" fmla="*/ 776111 h 1397000"/>
              <a:gd name="connsiteX110" fmla="*/ 1594555 w 5940785"/>
              <a:gd name="connsiteY110" fmla="*/ 832556 h 1397000"/>
              <a:gd name="connsiteX111" fmla="*/ 1509889 w 5940785"/>
              <a:gd name="connsiteY111" fmla="*/ 860778 h 1397000"/>
              <a:gd name="connsiteX112" fmla="*/ 1467555 w 5940785"/>
              <a:gd name="connsiteY112" fmla="*/ 959556 h 1397000"/>
              <a:gd name="connsiteX113" fmla="*/ 1439333 w 5940785"/>
              <a:gd name="connsiteY113" fmla="*/ 1072445 h 1397000"/>
              <a:gd name="connsiteX114" fmla="*/ 1425222 w 5940785"/>
              <a:gd name="connsiteY114" fmla="*/ 1114778 h 1397000"/>
              <a:gd name="connsiteX115" fmla="*/ 1382889 w 5940785"/>
              <a:gd name="connsiteY115" fmla="*/ 1128889 h 1397000"/>
              <a:gd name="connsiteX116" fmla="*/ 1354667 w 5940785"/>
              <a:gd name="connsiteY116" fmla="*/ 1227667 h 1397000"/>
              <a:gd name="connsiteX117" fmla="*/ 1312333 w 5940785"/>
              <a:gd name="connsiteY117" fmla="*/ 1255889 h 1397000"/>
              <a:gd name="connsiteX118" fmla="*/ 1241778 w 5940785"/>
              <a:gd name="connsiteY118" fmla="*/ 1354667 h 1397000"/>
              <a:gd name="connsiteX119" fmla="*/ 1199444 w 5940785"/>
              <a:gd name="connsiteY119" fmla="*/ 1368778 h 1397000"/>
              <a:gd name="connsiteX120" fmla="*/ 254000 w 5940785"/>
              <a:gd name="connsiteY120" fmla="*/ 1397000 h 1397000"/>
              <a:gd name="connsiteX121" fmla="*/ 112889 w 5940785"/>
              <a:gd name="connsiteY121" fmla="*/ 1382889 h 1397000"/>
              <a:gd name="connsiteX122" fmla="*/ 98778 w 5940785"/>
              <a:gd name="connsiteY122" fmla="*/ 1340556 h 1397000"/>
              <a:gd name="connsiteX123" fmla="*/ 70555 w 5940785"/>
              <a:gd name="connsiteY123" fmla="*/ 1072445 h 1397000"/>
              <a:gd name="connsiteX124" fmla="*/ 42333 w 5940785"/>
              <a:gd name="connsiteY124" fmla="*/ 931334 h 1397000"/>
              <a:gd name="connsiteX125" fmla="*/ 28222 w 5940785"/>
              <a:gd name="connsiteY125" fmla="*/ 889000 h 1397000"/>
              <a:gd name="connsiteX126" fmla="*/ 0 w 5940785"/>
              <a:gd name="connsiteY126" fmla="*/ 832556 h 1397000"/>
              <a:gd name="connsiteX127" fmla="*/ 14111 w 5940785"/>
              <a:gd name="connsiteY127" fmla="*/ 719667 h 1397000"/>
              <a:gd name="connsiteX128" fmla="*/ 56444 w 5940785"/>
              <a:gd name="connsiteY128" fmla="*/ 677334 h 1397000"/>
              <a:gd name="connsiteX129" fmla="*/ 84667 w 5940785"/>
              <a:gd name="connsiteY129" fmla="*/ 592667 h 1397000"/>
              <a:gd name="connsiteX130" fmla="*/ 98778 w 5940785"/>
              <a:gd name="connsiteY130" fmla="*/ 550334 h 1397000"/>
              <a:gd name="connsiteX131" fmla="*/ 127000 w 5940785"/>
              <a:gd name="connsiteY131" fmla="*/ 479778 h 1397000"/>
              <a:gd name="connsiteX0" fmla="*/ 113297 w 5927082"/>
              <a:gd name="connsiteY0" fmla="*/ 479778 h 1397000"/>
              <a:gd name="connsiteX1" fmla="*/ 113297 w 5927082"/>
              <a:gd name="connsiteY1" fmla="*/ 479778 h 1397000"/>
              <a:gd name="connsiteX2" fmla="*/ 310852 w 5927082"/>
              <a:gd name="connsiteY2" fmla="*/ 522111 h 1397000"/>
              <a:gd name="connsiteX3" fmla="*/ 423741 w 5927082"/>
              <a:gd name="connsiteY3" fmla="*/ 493889 h 1397000"/>
              <a:gd name="connsiteX4" fmla="*/ 536630 w 5927082"/>
              <a:gd name="connsiteY4" fmla="*/ 479778 h 1397000"/>
              <a:gd name="connsiteX5" fmla="*/ 847075 w 5927082"/>
              <a:gd name="connsiteY5" fmla="*/ 479778 h 1397000"/>
              <a:gd name="connsiteX6" fmla="*/ 889408 w 5927082"/>
              <a:gd name="connsiteY6" fmla="*/ 522111 h 1397000"/>
              <a:gd name="connsiteX7" fmla="*/ 903519 w 5927082"/>
              <a:gd name="connsiteY7" fmla="*/ 564445 h 1397000"/>
              <a:gd name="connsiteX8" fmla="*/ 988186 w 5927082"/>
              <a:gd name="connsiteY8" fmla="*/ 592667 h 1397000"/>
              <a:gd name="connsiteX9" fmla="*/ 1072852 w 5927082"/>
              <a:gd name="connsiteY9" fmla="*/ 635000 h 1397000"/>
              <a:gd name="connsiteX10" fmla="*/ 1143408 w 5927082"/>
              <a:gd name="connsiteY10" fmla="*/ 620889 h 1397000"/>
              <a:gd name="connsiteX11" fmla="*/ 1185741 w 5927082"/>
              <a:gd name="connsiteY11" fmla="*/ 592667 h 1397000"/>
              <a:gd name="connsiteX12" fmla="*/ 1199852 w 5927082"/>
              <a:gd name="connsiteY12" fmla="*/ 550334 h 1397000"/>
              <a:gd name="connsiteX13" fmla="*/ 1213964 w 5927082"/>
              <a:gd name="connsiteY13" fmla="*/ 493889 h 1397000"/>
              <a:gd name="connsiteX14" fmla="*/ 1256297 w 5927082"/>
              <a:gd name="connsiteY14" fmla="*/ 479778 h 1397000"/>
              <a:gd name="connsiteX15" fmla="*/ 1284519 w 5927082"/>
              <a:gd name="connsiteY15" fmla="*/ 437445 h 1397000"/>
              <a:gd name="connsiteX16" fmla="*/ 1340964 w 5927082"/>
              <a:gd name="connsiteY16" fmla="*/ 423334 h 1397000"/>
              <a:gd name="connsiteX17" fmla="*/ 1425630 w 5927082"/>
              <a:gd name="connsiteY17" fmla="*/ 395111 h 1397000"/>
              <a:gd name="connsiteX18" fmla="*/ 1467964 w 5927082"/>
              <a:gd name="connsiteY18" fmla="*/ 381000 h 1397000"/>
              <a:gd name="connsiteX19" fmla="*/ 1834852 w 5927082"/>
              <a:gd name="connsiteY19" fmla="*/ 395111 h 1397000"/>
              <a:gd name="connsiteX20" fmla="*/ 2018297 w 5927082"/>
              <a:gd name="connsiteY20" fmla="*/ 395111 h 1397000"/>
              <a:gd name="connsiteX21" fmla="*/ 2060630 w 5927082"/>
              <a:gd name="connsiteY21" fmla="*/ 366889 h 1397000"/>
              <a:gd name="connsiteX22" fmla="*/ 2145297 w 5927082"/>
              <a:gd name="connsiteY22" fmla="*/ 338667 h 1397000"/>
              <a:gd name="connsiteX23" fmla="*/ 2187630 w 5927082"/>
              <a:gd name="connsiteY23" fmla="*/ 324556 h 1397000"/>
              <a:gd name="connsiteX24" fmla="*/ 2229964 w 5927082"/>
              <a:gd name="connsiteY24" fmla="*/ 310445 h 1397000"/>
              <a:gd name="connsiteX25" fmla="*/ 2286408 w 5927082"/>
              <a:gd name="connsiteY25" fmla="*/ 282223 h 1397000"/>
              <a:gd name="connsiteX26" fmla="*/ 2300519 w 5927082"/>
              <a:gd name="connsiteY26" fmla="*/ 239889 h 1397000"/>
              <a:gd name="connsiteX27" fmla="*/ 2356964 w 5927082"/>
              <a:gd name="connsiteY27" fmla="*/ 225778 h 1397000"/>
              <a:gd name="connsiteX28" fmla="*/ 2568630 w 5927082"/>
              <a:gd name="connsiteY28" fmla="*/ 211667 h 1397000"/>
              <a:gd name="connsiteX29" fmla="*/ 2639186 w 5927082"/>
              <a:gd name="connsiteY29" fmla="*/ 169334 h 1397000"/>
              <a:gd name="connsiteX30" fmla="*/ 2681519 w 5927082"/>
              <a:gd name="connsiteY30" fmla="*/ 141111 h 1397000"/>
              <a:gd name="connsiteX31" fmla="*/ 3034297 w 5927082"/>
              <a:gd name="connsiteY31" fmla="*/ 98778 h 1397000"/>
              <a:gd name="connsiteX32" fmla="*/ 3090741 w 5927082"/>
              <a:gd name="connsiteY32" fmla="*/ 84667 h 1397000"/>
              <a:gd name="connsiteX33" fmla="*/ 3104852 w 5927082"/>
              <a:gd name="connsiteY33" fmla="*/ 28223 h 1397000"/>
              <a:gd name="connsiteX34" fmla="*/ 3217741 w 5927082"/>
              <a:gd name="connsiteY34" fmla="*/ 0 h 1397000"/>
              <a:gd name="connsiteX35" fmla="*/ 3598741 w 5927082"/>
              <a:gd name="connsiteY35" fmla="*/ 28223 h 1397000"/>
              <a:gd name="connsiteX36" fmla="*/ 3725741 w 5927082"/>
              <a:gd name="connsiteY36" fmla="*/ 70556 h 1397000"/>
              <a:gd name="connsiteX37" fmla="*/ 3768075 w 5927082"/>
              <a:gd name="connsiteY37" fmla="*/ 84667 h 1397000"/>
              <a:gd name="connsiteX38" fmla="*/ 3810408 w 5927082"/>
              <a:gd name="connsiteY38" fmla="*/ 112889 h 1397000"/>
              <a:gd name="connsiteX39" fmla="*/ 3895075 w 5927082"/>
              <a:gd name="connsiteY39" fmla="*/ 127000 h 1397000"/>
              <a:gd name="connsiteX40" fmla="*/ 4092630 w 5927082"/>
              <a:gd name="connsiteY40" fmla="*/ 155223 h 1397000"/>
              <a:gd name="connsiteX41" fmla="*/ 4191408 w 5927082"/>
              <a:gd name="connsiteY41" fmla="*/ 239889 h 1397000"/>
              <a:gd name="connsiteX42" fmla="*/ 4219630 w 5927082"/>
              <a:gd name="connsiteY42" fmla="*/ 282223 h 1397000"/>
              <a:gd name="connsiteX43" fmla="*/ 4276075 w 5927082"/>
              <a:gd name="connsiteY43" fmla="*/ 296334 h 1397000"/>
              <a:gd name="connsiteX44" fmla="*/ 4360741 w 5927082"/>
              <a:gd name="connsiteY44" fmla="*/ 324556 h 1397000"/>
              <a:gd name="connsiteX45" fmla="*/ 4403075 w 5927082"/>
              <a:gd name="connsiteY45" fmla="*/ 338667 h 1397000"/>
              <a:gd name="connsiteX46" fmla="*/ 4473630 w 5927082"/>
              <a:gd name="connsiteY46" fmla="*/ 366889 h 1397000"/>
              <a:gd name="connsiteX47" fmla="*/ 4882852 w 5927082"/>
              <a:gd name="connsiteY47" fmla="*/ 352778 h 1397000"/>
              <a:gd name="connsiteX48" fmla="*/ 4925186 w 5927082"/>
              <a:gd name="connsiteY48" fmla="*/ 338667 h 1397000"/>
              <a:gd name="connsiteX49" fmla="*/ 4995741 w 5927082"/>
              <a:gd name="connsiteY49" fmla="*/ 225778 h 1397000"/>
              <a:gd name="connsiteX50" fmla="*/ 5066297 w 5927082"/>
              <a:gd name="connsiteY50" fmla="*/ 239889 h 1397000"/>
              <a:gd name="connsiteX51" fmla="*/ 5094519 w 5927082"/>
              <a:gd name="connsiteY51" fmla="*/ 282223 h 1397000"/>
              <a:gd name="connsiteX52" fmla="*/ 5179186 w 5927082"/>
              <a:gd name="connsiteY52" fmla="*/ 310445 h 1397000"/>
              <a:gd name="connsiteX53" fmla="*/ 5320297 w 5927082"/>
              <a:gd name="connsiteY53" fmla="*/ 296334 h 1397000"/>
              <a:gd name="connsiteX54" fmla="*/ 5362630 w 5927082"/>
              <a:gd name="connsiteY54" fmla="*/ 282223 h 1397000"/>
              <a:gd name="connsiteX55" fmla="*/ 5376741 w 5927082"/>
              <a:gd name="connsiteY55" fmla="*/ 239889 h 1397000"/>
              <a:gd name="connsiteX56" fmla="*/ 5404964 w 5927082"/>
              <a:gd name="connsiteY56" fmla="*/ 211667 h 1397000"/>
              <a:gd name="connsiteX57" fmla="*/ 5489630 w 5927082"/>
              <a:gd name="connsiteY57" fmla="*/ 225778 h 1397000"/>
              <a:gd name="connsiteX58" fmla="*/ 5616630 w 5927082"/>
              <a:gd name="connsiteY58" fmla="*/ 324556 h 1397000"/>
              <a:gd name="connsiteX59" fmla="*/ 5673075 w 5927082"/>
              <a:gd name="connsiteY59" fmla="*/ 352778 h 1397000"/>
              <a:gd name="connsiteX60" fmla="*/ 5870630 w 5927082"/>
              <a:gd name="connsiteY60" fmla="*/ 338667 h 1397000"/>
              <a:gd name="connsiteX61" fmla="*/ 5898852 w 5927082"/>
              <a:gd name="connsiteY61" fmla="*/ 395111 h 1397000"/>
              <a:gd name="connsiteX62" fmla="*/ 5785964 w 5927082"/>
              <a:gd name="connsiteY62" fmla="*/ 479778 h 1397000"/>
              <a:gd name="connsiteX63" fmla="*/ 5757741 w 5927082"/>
              <a:gd name="connsiteY63" fmla="*/ 508000 h 1397000"/>
              <a:gd name="connsiteX64" fmla="*/ 5729519 w 5927082"/>
              <a:gd name="connsiteY64" fmla="*/ 606778 h 1397000"/>
              <a:gd name="connsiteX65" fmla="*/ 5701297 w 5927082"/>
              <a:gd name="connsiteY65" fmla="*/ 649111 h 1397000"/>
              <a:gd name="connsiteX66" fmla="*/ 5687186 w 5927082"/>
              <a:gd name="connsiteY66" fmla="*/ 733778 h 1397000"/>
              <a:gd name="connsiteX67" fmla="*/ 5673075 w 5927082"/>
              <a:gd name="connsiteY67" fmla="*/ 776111 h 1397000"/>
              <a:gd name="connsiteX68" fmla="*/ 5644852 w 5927082"/>
              <a:gd name="connsiteY68" fmla="*/ 903111 h 1397000"/>
              <a:gd name="connsiteX69" fmla="*/ 5616630 w 5927082"/>
              <a:gd name="connsiteY69" fmla="*/ 931334 h 1397000"/>
              <a:gd name="connsiteX70" fmla="*/ 5560186 w 5927082"/>
              <a:gd name="connsiteY70" fmla="*/ 1016000 h 1397000"/>
              <a:gd name="connsiteX71" fmla="*/ 5475519 w 5927082"/>
              <a:gd name="connsiteY71" fmla="*/ 1044223 h 1397000"/>
              <a:gd name="connsiteX72" fmla="*/ 5193297 w 5927082"/>
              <a:gd name="connsiteY72" fmla="*/ 1016000 h 1397000"/>
              <a:gd name="connsiteX73" fmla="*/ 5136852 w 5927082"/>
              <a:gd name="connsiteY73" fmla="*/ 987778 h 1397000"/>
              <a:gd name="connsiteX74" fmla="*/ 5066297 w 5927082"/>
              <a:gd name="connsiteY74" fmla="*/ 973667 h 1397000"/>
              <a:gd name="connsiteX75" fmla="*/ 4925186 w 5927082"/>
              <a:gd name="connsiteY75" fmla="*/ 973667 h 1397000"/>
              <a:gd name="connsiteX76" fmla="*/ 4882852 w 5927082"/>
              <a:gd name="connsiteY76" fmla="*/ 945445 h 1397000"/>
              <a:gd name="connsiteX77" fmla="*/ 4812297 w 5927082"/>
              <a:gd name="connsiteY77" fmla="*/ 959556 h 1397000"/>
              <a:gd name="connsiteX78" fmla="*/ 4769964 w 5927082"/>
              <a:gd name="connsiteY78" fmla="*/ 987778 h 1397000"/>
              <a:gd name="connsiteX79" fmla="*/ 4642964 w 5927082"/>
              <a:gd name="connsiteY79" fmla="*/ 973667 h 1397000"/>
              <a:gd name="connsiteX80" fmla="*/ 4614741 w 5927082"/>
              <a:gd name="connsiteY80" fmla="*/ 945445 h 1397000"/>
              <a:gd name="connsiteX81" fmla="*/ 4558297 w 5927082"/>
              <a:gd name="connsiteY81" fmla="*/ 860778 h 1397000"/>
              <a:gd name="connsiteX82" fmla="*/ 4586519 w 5927082"/>
              <a:gd name="connsiteY82" fmla="*/ 776111 h 1397000"/>
              <a:gd name="connsiteX83" fmla="*/ 4642964 w 5927082"/>
              <a:gd name="connsiteY83" fmla="*/ 705556 h 1397000"/>
              <a:gd name="connsiteX84" fmla="*/ 4628852 w 5927082"/>
              <a:gd name="connsiteY84" fmla="*/ 635000 h 1397000"/>
              <a:gd name="connsiteX85" fmla="*/ 4558297 w 5927082"/>
              <a:gd name="connsiteY85" fmla="*/ 550334 h 1397000"/>
              <a:gd name="connsiteX86" fmla="*/ 4473630 w 5927082"/>
              <a:gd name="connsiteY86" fmla="*/ 522111 h 1397000"/>
              <a:gd name="connsiteX87" fmla="*/ 4332519 w 5927082"/>
              <a:gd name="connsiteY87" fmla="*/ 578556 h 1397000"/>
              <a:gd name="connsiteX88" fmla="*/ 4318408 w 5927082"/>
              <a:gd name="connsiteY88" fmla="*/ 620889 h 1397000"/>
              <a:gd name="connsiteX89" fmla="*/ 4304297 w 5927082"/>
              <a:gd name="connsiteY89" fmla="*/ 973667 h 1397000"/>
              <a:gd name="connsiteX90" fmla="*/ 4290186 w 5927082"/>
              <a:gd name="connsiteY90" fmla="*/ 1016000 h 1397000"/>
              <a:gd name="connsiteX91" fmla="*/ 4233741 w 5927082"/>
              <a:gd name="connsiteY91" fmla="*/ 1072445 h 1397000"/>
              <a:gd name="connsiteX92" fmla="*/ 4036186 w 5927082"/>
              <a:gd name="connsiteY92" fmla="*/ 1100667 h 1397000"/>
              <a:gd name="connsiteX93" fmla="*/ 3838630 w 5927082"/>
              <a:gd name="connsiteY93" fmla="*/ 1100667 h 1397000"/>
              <a:gd name="connsiteX94" fmla="*/ 3796297 w 5927082"/>
              <a:gd name="connsiteY94" fmla="*/ 1072445 h 1397000"/>
              <a:gd name="connsiteX95" fmla="*/ 3711630 w 5927082"/>
              <a:gd name="connsiteY95" fmla="*/ 917223 h 1397000"/>
              <a:gd name="connsiteX96" fmla="*/ 3683408 w 5927082"/>
              <a:gd name="connsiteY96" fmla="*/ 818445 h 1397000"/>
              <a:gd name="connsiteX97" fmla="*/ 3655186 w 5927082"/>
              <a:gd name="connsiteY97" fmla="*/ 776111 h 1397000"/>
              <a:gd name="connsiteX98" fmla="*/ 3598741 w 5927082"/>
              <a:gd name="connsiteY98" fmla="*/ 747889 h 1397000"/>
              <a:gd name="connsiteX99" fmla="*/ 3514075 w 5927082"/>
              <a:gd name="connsiteY99" fmla="*/ 719667 h 1397000"/>
              <a:gd name="connsiteX100" fmla="*/ 3485852 w 5927082"/>
              <a:gd name="connsiteY100" fmla="*/ 691445 h 1397000"/>
              <a:gd name="connsiteX101" fmla="*/ 3401186 w 5927082"/>
              <a:gd name="connsiteY101" fmla="*/ 663223 h 1397000"/>
              <a:gd name="connsiteX102" fmla="*/ 3133075 w 5927082"/>
              <a:gd name="connsiteY102" fmla="*/ 635000 h 1397000"/>
              <a:gd name="connsiteX103" fmla="*/ 3076630 w 5927082"/>
              <a:gd name="connsiteY103" fmla="*/ 620889 h 1397000"/>
              <a:gd name="connsiteX104" fmla="*/ 2977852 w 5927082"/>
              <a:gd name="connsiteY104" fmla="*/ 592667 h 1397000"/>
              <a:gd name="connsiteX105" fmla="*/ 2356964 w 5927082"/>
              <a:gd name="connsiteY105" fmla="*/ 620889 h 1397000"/>
              <a:gd name="connsiteX106" fmla="*/ 2131186 w 5927082"/>
              <a:gd name="connsiteY106" fmla="*/ 635000 h 1397000"/>
              <a:gd name="connsiteX107" fmla="*/ 2018297 w 5927082"/>
              <a:gd name="connsiteY107" fmla="*/ 649111 h 1397000"/>
              <a:gd name="connsiteX108" fmla="*/ 1750186 w 5927082"/>
              <a:gd name="connsiteY108" fmla="*/ 677334 h 1397000"/>
              <a:gd name="connsiteX109" fmla="*/ 1637297 w 5927082"/>
              <a:gd name="connsiteY109" fmla="*/ 776111 h 1397000"/>
              <a:gd name="connsiteX110" fmla="*/ 1580852 w 5927082"/>
              <a:gd name="connsiteY110" fmla="*/ 832556 h 1397000"/>
              <a:gd name="connsiteX111" fmla="*/ 1496186 w 5927082"/>
              <a:gd name="connsiteY111" fmla="*/ 860778 h 1397000"/>
              <a:gd name="connsiteX112" fmla="*/ 1453852 w 5927082"/>
              <a:gd name="connsiteY112" fmla="*/ 959556 h 1397000"/>
              <a:gd name="connsiteX113" fmla="*/ 1425630 w 5927082"/>
              <a:gd name="connsiteY113" fmla="*/ 1072445 h 1397000"/>
              <a:gd name="connsiteX114" fmla="*/ 1411519 w 5927082"/>
              <a:gd name="connsiteY114" fmla="*/ 1114778 h 1397000"/>
              <a:gd name="connsiteX115" fmla="*/ 1369186 w 5927082"/>
              <a:gd name="connsiteY115" fmla="*/ 1128889 h 1397000"/>
              <a:gd name="connsiteX116" fmla="*/ 1340964 w 5927082"/>
              <a:gd name="connsiteY116" fmla="*/ 1227667 h 1397000"/>
              <a:gd name="connsiteX117" fmla="*/ 1298630 w 5927082"/>
              <a:gd name="connsiteY117" fmla="*/ 1255889 h 1397000"/>
              <a:gd name="connsiteX118" fmla="*/ 1228075 w 5927082"/>
              <a:gd name="connsiteY118" fmla="*/ 1354667 h 1397000"/>
              <a:gd name="connsiteX119" fmla="*/ 1185741 w 5927082"/>
              <a:gd name="connsiteY119" fmla="*/ 1368778 h 1397000"/>
              <a:gd name="connsiteX120" fmla="*/ 240297 w 5927082"/>
              <a:gd name="connsiteY120" fmla="*/ 1397000 h 1397000"/>
              <a:gd name="connsiteX121" fmla="*/ 99186 w 5927082"/>
              <a:gd name="connsiteY121" fmla="*/ 1382889 h 1397000"/>
              <a:gd name="connsiteX122" fmla="*/ 85075 w 5927082"/>
              <a:gd name="connsiteY122" fmla="*/ 1340556 h 1397000"/>
              <a:gd name="connsiteX123" fmla="*/ 56852 w 5927082"/>
              <a:gd name="connsiteY123" fmla="*/ 1072445 h 1397000"/>
              <a:gd name="connsiteX124" fmla="*/ 28630 w 5927082"/>
              <a:gd name="connsiteY124" fmla="*/ 931334 h 1397000"/>
              <a:gd name="connsiteX125" fmla="*/ 14519 w 5927082"/>
              <a:gd name="connsiteY125" fmla="*/ 889000 h 1397000"/>
              <a:gd name="connsiteX126" fmla="*/ 70964 w 5927082"/>
              <a:gd name="connsiteY126" fmla="*/ 832556 h 1397000"/>
              <a:gd name="connsiteX127" fmla="*/ 408 w 5927082"/>
              <a:gd name="connsiteY127" fmla="*/ 719667 h 1397000"/>
              <a:gd name="connsiteX128" fmla="*/ 42741 w 5927082"/>
              <a:gd name="connsiteY128" fmla="*/ 677334 h 1397000"/>
              <a:gd name="connsiteX129" fmla="*/ 70964 w 5927082"/>
              <a:gd name="connsiteY129" fmla="*/ 592667 h 1397000"/>
              <a:gd name="connsiteX130" fmla="*/ 85075 w 5927082"/>
              <a:gd name="connsiteY130" fmla="*/ 550334 h 1397000"/>
              <a:gd name="connsiteX131" fmla="*/ 113297 w 5927082"/>
              <a:gd name="connsiteY131" fmla="*/ 479778 h 1397000"/>
              <a:gd name="connsiteX0" fmla="*/ 100467 w 5914252"/>
              <a:gd name="connsiteY0" fmla="*/ 479778 h 1397000"/>
              <a:gd name="connsiteX1" fmla="*/ 100467 w 5914252"/>
              <a:gd name="connsiteY1" fmla="*/ 479778 h 1397000"/>
              <a:gd name="connsiteX2" fmla="*/ 298022 w 5914252"/>
              <a:gd name="connsiteY2" fmla="*/ 522111 h 1397000"/>
              <a:gd name="connsiteX3" fmla="*/ 410911 w 5914252"/>
              <a:gd name="connsiteY3" fmla="*/ 493889 h 1397000"/>
              <a:gd name="connsiteX4" fmla="*/ 523800 w 5914252"/>
              <a:gd name="connsiteY4" fmla="*/ 479778 h 1397000"/>
              <a:gd name="connsiteX5" fmla="*/ 834245 w 5914252"/>
              <a:gd name="connsiteY5" fmla="*/ 479778 h 1397000"/>
              <a:gd name="connsiteX6" fmla="*/ 876578 w 5914252"/>
              <a:gd name="connsiteY6" fmla="*/ 522111 h 1397000"/>
              <a:gd name="connsiteX7" fmla="*/ 890689 w 5914252"/>
              <a:gd name="connsiteY7" fmla="*/ 564445 h 1397000"/>
              <a:gd name="connsiteX8" fmla="*/ 975356 w 5914252"/>
              <a:gd name="connsiteY8" fmla="*/ 592667 h 1397000"/>
              <a:gd name="connsiteX9" fmla="*/ 1060022 w 5914252"/>
              <a:gd name="connsiteY9" fmla="*/ 635000 h 1397000"/>
              <a:gd name="connsiteX10" fmla="*/ 1130578 w 5914252"/>
              <a:gd name="connsiteY10" fmla="*/ 620889 h 1397000"/>
              <a:gd name="connsiteX11" fmla="*/ 1172911 w 5914252"/>
              <a:gd name="connsiteY11" fmla="*/ 592667 h 1397000"/>
              <a:gd name="connsiteX12" fmla="*/ 1187022 w 5914252"/>
              <a:gd name="connsiteY12" fmla="*/ 550334 h 1397000"/>
              <a:gd name="connsiteX13" fmla="*/ 1201134 w 5914252"/>
              <a:gd name="connsiteY13" fmla="*/ 493889 h 1397000"/>
              <a:gd name="connsiteX14" fmla="*/ 1243467 w 5914252"/>
              <a:gd name="connsiteY14" fmla="*/ 479778 h 1397000"/>
              <a:gd name="connsiteX15" fmla="*/ 1271689 w 5914252"/>
              <a:gd name="connsiteY15" fmla="*/ 437445 h 1397000"/>
              <a:gd name="connsiteX16" fmla="*/ 1328134 w 5914252"/>
              <a:gd name="connsiteY16" fmla="*/ 423334 h 1397000"/>
              <a:gd name="connsiteX17" fmla="*/ 1412800 w 5914252"/>
              <a:gd name="connsiteY17" fmla="*/ 395111 h 1397000"/>
              <a:gd name="connsiteX18" fmla="*/ 1455134 w 5914252"/>
              <a:gd name="connsiteY18" fmla="*/ 381000 h 1397000"/>
              <a:gd name="connsiteX19" fmla="*/ 1822022 w 5914252"/>
              <a:gd name="connsiteY19" fmla="*/ 395111 h 1397000"/>
              <a:gd name="connsiteX20" fmla="*/ 2005467 w 5914252"/>
              <a:gd name="connsiteY20" fmla="*/ 395111 h 1397000"/>
              <a:gd name="connsiteX21" fmla="*/ 2047800 w 5914252"/>
              <a:gd name="connsiteY21" fmla="*/ 366889 h 1397000"/>
              <a:gd name="connsiteX22" fmla="*/ 2132467 w 5914252"/>
              <a:gd name="connsiteY22" fmla="*/ 338667 h 1397000"/>
              <a:gd name="connsiteX23" fmla="*/ 2174800 w 5914252"/>
              <a:gd name="connsiteY23" fmla="*/ 324556 h 1397000"/>
              <a:gd name="connsiteX24" fmla="*/ 2217134 w 5914252"/>
              <a:gd name="connsiteY24" fmla="*/ 310445 h 1397000"/>
              <a:gd name="connsiteX25" fmla="*/ 2273578 w 5914252"/>
              <a:gd name="connsiteY25" fmla="*/ 282223 h 1397000"/>
              <a:gd name="connsiteX26" fmla="*/ 2287689 w 5914252"/>
              <a:gd name="connsiteY26" fmla="*/ 239889 h 1397000"/>
              <a:gd name="connsiteX27" fmla="*/ 2344134 w 5914252"/>
              <a:gd name="connsiteY27" fmla="*/ 225778 h 1397000"/>
              <a:gd name="connsiteX28" fmla="*/ 2555800 w 5914252"/>
              <a:gd name="connsiteY28" fmla="*/ 211667 h 1397000"/>
              <a:gd name="connsiteX29" fmla="*/ 2626356 w 5914252"/>
              <a:gd name="connsiteY29" fmla="*/ 169334 h 1397000"/>
              <a:gd name="connsiteX30" fmla="*/ 2668689 w 5914252"/>
              <a:gd name="connsiteY30" fmla="*/ 141111 h 1397000"/>
              <a:gd name="connsiteX31" fmla="*/ 3021467 w 5914252"/>
              <a:gd name="connsiteY31" fmla="*/ 98778 h 1397000"/>
              <a:gd name="connsiteX32" fmla="*/ 3077911 w 5914252"/>
              <a:gd name="connsiteY32" fmla="*/ 84667 h 1397000"/>
              <a:gd name="connsiteX33" fmla="*/ 3092022 w 5914252"/>
              <a:gd name="connsiteY33" fmla="*/ 28223 h 1397000"/>
              <a:gd name="connsiteX34" fmla="*/ 3204911 w 5914252"/>
              <a:gd name="connsiteY34" fmla="*/ 0 h 1397000"/>
              <a:gd name="connsiteX35" fmla="*/ 3585911 w 5914252"/>
              <a:gd name="connsiteY35" fmla="*/ 28223 h 1397000"/>
              <a:gd name="connsiteX36" fmla="*/ 3712911 w 5914252"/>
              <a:gd name="connsiteY36" fmla="*/ 70556 h 1397000"/>
              <a:gd name="connsiteX37" fmla="*/ 3755245 w 5914252"/>
              <a:gd name="connsiteY37" fmla="*/ 84667 h 1397000"/>
              <a:gd name="connsiteX38" fmla="*/ 3797578 w 5914252"/>
              <a:gd name="connsiteY38" fmla="*/ 112889 h 1397000"/>
              <a:gd name="connsiteX39" fmla="*/ 3882245 w 5914252"/>
              <a:gd name="connsiteY39" fmla="*/ 127000 h 1397000"/>
              <a:gd name="connsiteX40" fmla="*/ 4079800 w 5914252"/>
              <a:gd name="connsiteY40" fmla="*/ 155223 h 1397000"/>
              <a:gd name="connsiteX41" fmla="*/ 4178578 w 5914252"/>
              <a:gd name="connsiteY41" fmla="*/ 239889 h 1397000"/>
              <a:gd name="connsiteX42" fmla="*/ 4206800 w 5914252"/>
              <a:gd name="connsiteY42" fmla="*/ 282223 h 1397000"/>
              <a:gd name="connsiteX43" fmla="*/ 4263245 w 5914252"/>
              <a:gd name="connsiteY43" fmla="*/ 296334 h 1397000"/>
              <a:gd name="connsiteX44" fmla="*/ 4347911 w 5914252"/>
              <a:gd name="connsiteY44" fmla="*/ 324556 h 1397000"/>
              <a:gd name="connsiteX45" fmla="*/ 4390245 w 5914252"/>
              <a:gd name="connsiteY45" fmla="*/ 338667 h 1397000"/>
              <a:gd name="connsiteX46" fmla="*/ 4460800 w 5914252"/>
              <a:gd name="connsiteY46" fmla="*/ 366889 h 1397000"/>
              <a:gd name="connsiteX47" fmla="*/ 4870022 w 5914252"/>
              <a:gd name="connsiteY47" fmla="*/ 352778 h 1397000"/>
              <a:gd name="connsiteX48" fmla="*/ 4912356 w 5914252"/>
              <a:gd name="connsiteY48" fmla="*/ 338667 h 1397000"/>
              <a:gd name="connsiteX49" fmla="*/ 4982911 w 5914252"/>
              <a:gd name="connsiteY49" fmla="*/ 225778 h 1397000"/>
              <a:gd name="connsiteX50" fmla="*/ 5053467 w 5914252"/>
              <a:gd name="connsiteY50" fmla="*/ 239889 h 1397000"/>
              <a:gd name="connsiteX51" fmla="*/ 5081689 w 5914252"/>
              <a:gd name="connsiteY51" fmla="*/ 282223 h 1397000"/>
              <a:gd name="connsiteX52" fmla="*/ 5166356 w 5914252"/>
              <a:gd name="connsiteY52" fmla="*/ 310445 h 1397000"/>
              <a:gd name="connsiteX53" fmla="*/ 5307467 w 5914252"/>
              <a:gd name="connsiteY53" fmla="*/ 296334 h 1397000"/>
              <a:gd name="connsiteX54" fmla="*/ 5349800 w 5914252"/>
              <a:gd name="connsiteY54" fmla="*/ 282223 h 1397000"/>
              <a:gd name="connsiteX55" fmla="*/ 5363911 w 5914252"/>
              <a:gd name="connsiteY55" fmla="*/ 239889 h 1397000"/>
              <a:gd name="connsiteX56" fmla="*/ 5392134 w 5914252"/>
              <a:gd name="connsiteY56" fmla="*/ 211667 h 1397000"/>
              <a:gd name="connsiteX57" fmla="*/ 5476800 w 5914252"/>
              <a:gd name="connsiteY57" fmla="*/ 225778 h 1397000"/>
              <a:gd name="connsiteX58" fmla="*/ 5603800 w 5914252"/>
              <a:gd name="connsiteY58" fmla="*/ 324556 h 1397000"/>
              <a:gd name="connsiteX59" fmla="*/ 5660245 w 5914252"/>
              <a:gd name="connsiteY59" fmla="*/ 352778 h 1397000"/>
              <a:gd name="connsiteX60" fmla="*/ 5857800 w 5914252"/>
              <a:gd name="connsiteY60" fmla="*/ 338667 h 1397000"/>
              <a:gd name="connsiteX61" fmla="*/ 5886022 w 5914252"/>
              <a:gd name="connsiteY61" fmla="*/ 395111 h 1397000"/>
              <a:gd name="connsiteX62" fmla="*/ 5773134 w 5914252"/>
              <a:gd name="connsiteY62" fmla="*/ 479778 h 1397000"/>
              <a:gd name="connsiteX63" fmla="*/ 5744911 w 5914252"/>
              <a:gd name="connsiteY63" fmla="*/ 508000 h 1397000"/>
              <a:gd name="connsiteX64" fmla="*/ 5716689 w 5914252"/>
              <a:gd name="connsiteY64" fmla="*/ 606778 h 1397000"/>
              <a:gd name="connsiteX65" fmla="*/ 5688467 w 5914252"/>
              <a:gd name="connsiteY65" fmla="*/ 649111 h 1397000"/>
              <a:gd name="connsiteX66" fmla="*/ 5674356 w 5914252"/>
              <a:gd name="connsiteY66" fmla="*/ 733778 h 1397000"/>
              <a:gd name="connsiteX67" fmla="*/ 5660245 w 5914252"/>
              <a:gd name="connsiteY67" fmla="*/ 776111 h 1397000"/>
              <a:gd name="connsiteX68" fmla="*/ 5632022 w 5914252"/>
              <a:gd name="connsiteY68" fmla="*/ 903111 h 1397000"/>
              <a:gd name="connsiteX69" fmla="*/ 5603800 w 5914252"/>
              <a:gd name="connsiteY69" fmla="*/ 931334 h 1397000"/>
              <a:gd name="connsiteX70" fmla="*/ 5547356 w 5914252"/>
              <a:gd name="connsiteY70" fmla="*/ 1016000 h 1397000"/>
              <a:gd name="connsiteX71" fmla="*/ 5462689 w 5914252"/>
              <a:gd name="connsiteY71" fmla="*/ 1044223 h 1397000"/>
              <a:gd name="connsiteX72" fmla="*/ 5180467 w 5914252"/>
              <a:gd name="connsiteY72" fmla="*/ 1016000 h 1397000"/>
              <a:gd name="connsiteX73" fmla="*/ 5124022 w 5914252"/>
              <a:gd name="connsiteY73" fmla="*/ 987778 h 1397000"/>
              <a:gd name="connsiteX74" fmla="*/ 5053467 w 5914252"/>
              <a:gd name="connsiteY74" fmla="*/ 973667 h 1397000"/>
              <a:gd name="connsiteX75" fmla="*/ 4912356 w 5914252"/>
              <a:gd name="connsiteY75" fmla="*/ 973667 h 1397000"/>
              <a:gd name="connsiteX76" fmla="*/ 4870022 w 5914252"/>
              <a:gd name="connsiteY76" fmla="*/ 945445 h 1397000"/>
              <a:gd name="connsiteX77" fmla="*/ 4799467 w 5914252"/>
              <a:gd name="connsiteY77" fmla="*/ 959556 h 1397000"/>
              <a:gd name="connsiteX78" fmla="*/ 4757134 w 5914252"/>
              <a:gd name="connsiteY78" fmla="*/ 987778 h 1397000"/>
              <a:gd name="connsiteX79" fmla="*/ 4630134 w 5914252"/>
              <a:gd name="connsiteY79" fmla="*/ 973667 h 1397000"/>
              <a:gd name="connsiteX80" fmla="*/ 4601911 w 5914252"/>
              <a:gd name="connsiteY80" fmla="*/ 945445 h 1397000"/>
              <a:gd name="connsiteX81" fmla="*/ 4545467 w 5914252"/>
              <a:gd name="connsiteY81" fmla="*/ 860778 h 1397000"/>
              <a:gd name="connsiteX82" fmla="*/ 4573689 w 5914252"/>
              <a:gd name="connsiteY82" fmla="*/ 776111 h 1397000"/>
              <a:gd name="connsiteX83" fmla="*/ 4630134 w 5914252"/>
              <a:gd name="connsiteY83" fmla="*/ 705556 h 1397000"/>
              <a:gd name="connsiteX84" fmla="*/ 4616022 w 5914252"/>
              <a:gd name="connsiteY84" fmla="*/ 635000 h 1397000"/>
              <a:gd name="connsiteX85" fmla="*/ 4545467 w 5914252"/>
              <a:gd name="connsiteY85" fmla="*/ 550334 h 1397000"/>
              <a:gd name="connsiteX86" fmla="*/ 4460800 w 5914252"/>
              <a:gd name="connsiteY86" fmla="*/ 522111 h 1397000"/>
              <a:gd name="connsiteX87" fmla="*/ 4319689 w 5914252"/>
              <a:gd name="connsiteY87" fmla="*/ 578556 h 1397000"/>
              <a:gd name="connsiteX88" fmla="*/ 4305578 w 5914252"/>
              <a:gd name="connsiteY88" fmla="*/ 620889 h 1397000"/>
              <a:gd name="connsiteX89" fmla="*/ 4291467 w 5914252"/>
              <a:gd name="connsiteY89" fmla="*/ 973667 h 1397000"/>
              <a:gd name="connsiteX90" fmla="*/ 4277356 w 5914252"/>
              <a:gd name="connsiteY90" fmla="*/ 1016000 h 1397000"/>
              <a:gd name="connsiteX91" fmla="*/ 4220911 w 5914252"/>
              <a:gd name="connsiteY91" fmla="*/ 1072445 h 1397000"/>
              <a:gd name="connsiteX92" fmla="*/ 4023356 w 5914252"/>
              <a:gd name="connsiteY92" fmla="*/ 1100667 h 1397000"/>
              <a:gd name="connsiteX93" fmla="*/ 3825800 w 5914252"/>
              <a:gd name="connsiteY93" fmla="*/ 1100667 h 1397000"/>
              <a:gd name="connsiteX94" fmla="*/ 3783467 w 5914252"/>
              <a:gd name="connsiteY94" fmla="*/ 1072445 h 1397000"/>
              <a:gd name="connsiteX95" fmla="*/ 3698800 w 5914252"/>
              <a:gd name="connsiteY95" fmla="*/ 917223 h 1397000"/>
              <a:gd name="connsiteX96" fmla="*/ 3670578 w 5914252"/>
              <a:gd name="connsiteY96" fmla="*/ 818445 h 1397000"/>
              <a:gd name="connsiteX97" fmla="*/ 3642356 w 5914252"/>
              <a:gd name="connsiteY97" fmla="*/ 776111 h 1397000"/>
              <a:gd name="connsiteX98" fmla="*/ 3585911 w 5914252"/>
              <a:gd name="connsiteY98" fmla="*/ 747889 h 1397000"/>
              <a:gd name="connsiteX99" fmla="*/ 3501245 w 5914252"/>
              <a:gd name="connsiteY99" fmla="*/ 719667 h 1397000"/>
              <a:gd name="connsiteX100" fmla="*/ 3473022 w 5914252"/>
              <a:gd name="connsiteY100" fmla="*/ 691445 h 1397000"/>
              <a:gd name="connsiteX101" fmla="*/ 3388356 w 5914252"/>
              <a:gd name="connsiteY101" fmla="*/ 663223 h 1397000"/>
              <a:gd name="connsiteX102" fmla="*/ 3120245 w 5914252"/>
              <a:gd name="connsiteY102" fmla="*/ 635000 h 1397000"/>
              <a:gd name="connsiteX103" fmla="*/ 3063800 w 5914252"/>
              <a:gd name="connsiteY103" fmla="*/ 620889 h 1397000"/>
              <a:gd name="connsiteX104" fmla="*/ 2965022 w 5914252"/>
              <a:gd name="connsiteY104" fmla="*/ 592667 h 1397000"/>
              <a:gd name="connsiteX105" fmla="*/ 2344134 w 5914252"/>
              <a:gd name="connsiteY105" fmla="*/ 620889 h 1397000"/>
              <a:gd name="connsiteX106" fmla="*/ 2118356 w 5914252"/>
              <a:gd name="connsiteY106" fmla="*/ 635000 h 1397000"/>
              <a:gd name="connsiteX107" fmla="*/ 2005467 w 5914252"/>
              <a:gd name="connsiteY107" fmla="*/ 649111 h 1397000"/>
              <a:gd name="connsiteX108" fmla="*/ 1737356 w 5914252"/>
              <a:gd name="connsiteY108" fmla="*/ 677334 h 1397000"/>
              <a:gd name="connsiteX109" fmla="*/ 1624467 w 5914252"/>
              <a:gd name="connsiteY109" fmla="*/ 776111 h 1397000"/>
              <a:gd name="connsiteX110" fmla="*/ 1568022 w 5914252"/>
              <a:gd name="connsiteY110" fmla="*/ 832556 h 1397000"/>
              <a:gd name="connsiteX111" fmla="*/ 1483356 w 5914252"/>
              <a:gd name="connsiteY111" fmla="*/ 860778 h 1397000"/>
              <a:gd name="connsiteX112" fmla="*/ 1441022 w 5914252"/>
              <a:gd name="connsiteY112" fmla="*/ 959556 h 1397000"/>
              <a:gd name="connsiteX113" fmla="*/ 1412800 w 5914252"/>
              <a:gd name="connsiteY113" fmla="*/ 1072445 h 1397000"/>
              <a:gd name="connsiteX114" fmla="*/ 1398689 w 5914252"/>
              <a:gd name="connsiteY114" fmla="*/ 1114778 h 1397000"/>
              <a:gd name="connsiteX115" fmla="*/ 1356356 w 5914252"/>
              <a:gd name="connsiteY115" fmla="*/ 1128889 h 1397000"/>
              <a:gd name="connsiteX116" fmla="*/ 1328134 w 5914252"/>
              <a:gd name="connsiteY116" fmla="*/ 1227667 h 1397000"/>
              <a:gd name="connsiteX117" fmla="*/ 1285800 w 5914252"/>
              <a:gd name="connsiteY117" fmla="*/ 1255889 h 1397000"/>
              <a:gd name="connsiteX118" fmla="*/ 1215245 w 5914252"/>
              <a:gd name="connsiteY118" fmla="*/ 1354667 h 1397000"/>
              <a:gd name="connsiteX119" fmla="*/ 1172911 w 5914252"/>
              <a:gd name="connsiteY119" fmla="*/ 1368778 h 1397000"/>
              <a:gd name="connsiteX120" fmla="*/ 227467 w 5914252"/>
              <a:gd name="connsiteY120" fmla="*/ 1397000 h 1397000"/>
              <a:gd name="connsiteX121" fmla="*/ 86356 w 5914252"/>
              <a:gd name="connsiteY121" fmla="*/ 1382889 h 1397000"/>
              <a:gd name="connsiteX122" fmla="*/ 72245 w 5914252"/>
              <a:gd name="connsiteY122" fmla="*/ 1340556 h 1397000"/>
              <a:gd name="connsiteX123" fmla="*/ 44022 w 5914252"/>
              <a:gd name="connsiteY123" fmla="*/ 1072445 h 1397000"/>
              <a:gd name="connsiteX124" fmla="*/ 15800 w 5914252"/>
              <a:gd name="connsiteY124" fmla="*/ 931334 h 1397000"/>
              <a:gd name="connsiteX125" fmla="*/ 1689 w 5914252"/>
              <a:gd name="connsiteY125" fmla="*/ 889000 h 1397000"/>
              <a:gd name="connsiteX126" fmla="*/ 58134 w 5914252"/>
              <a:gd name="connsiteY126" fmla="*/ 832556 h 1397000"/>
              <a:gd name="connsiteX127" fmla="*/ 58133 w 5914252"/>
              <a:gd name="connsiteY127" fmla="*/ 719667 h 1397000"/>
              <a:gd name="connsiteX128" fmla="*/ 29911 w 5914252"/>
              <a:gd name="connsiteY128" fmla="*/ 677334 h 1397000"/>
              <a:gd name="connsiteX129" fmla="*/ 58134 w 5914252"/>
              <a:gd name="connsiteY129" fmla="*/ 592667 h 1397000"/>
              <a:gd name="connsiteX130" fmla="*/ 72245 w 5914252"/>
              <a:gd name="connsiteY130" fmla="*/ 550334 h 1397000"/>
              <a:gd name="connsiteX131" fmla="*/ 100467 w 5914252"/>
              <a:gd name="connsiteY131" fmla="*/ 479778 h 1397000"/>
              <a:gd name="connsiteX0" fmla="*/ 85211 w 5898996"/>
              <a:gd name="connsiteY0" fmla="*/ 479778 h 1397000"/>
              <a:gd name="connsiteX1" fmla="*/ 85211 w 5898996"/>
              <a:gd name="connsiteY1" fmla="*/ 479778 h 1397000"/>
              <a:gd name="connsiteX2" fmla="*/ 282766 w 5898996"/>
              <a:gd name="connsiteY2" fmla="*/ 522111 h 1397000"/>
              <a:gd name="connsiteX3" fmla="*/ 395655 w 5898996"/>
              <a:gd name="connsiteY3" fmla="*/ 493889 h 1397000"/>
              <a:gd name="connsiteX4" fmla="*/ 508544 w 5898996"/>
              <a:gd name="connsiteY4" fmla="*/ 479778 h 1397000"/>
              <a:gd name="connsiteX5" fmla="*/ 818989 w 5898996"/>
              <a:gd name="connsiteY5" fmla="*/ 479778 h 1397000"/>
              <a:gd name="connsiteX6" fmla="*/ 861322 w 5898996"/>
              <a:gd name="connsiteY6" fmla="*/ 522111 h 1397000"/>
              <a:gd name="connsiteX7" fmla="*/ 875433 w 5898996"/>
              <a:gd name="connsiteY7" fmla="*/ 564445 h 1397000"/>
              <a:gd name="connsiteX8" fmla="*/ 960100 w 5898996"/>
              <a:gd name="connsiteY8" fmla="*/ 592667 h 1397000"/>
              <a:gd name="connsiteX9" fmla="*/ 1044766 w 5898996"/>
              <a:gd name="connsiteY9" fmla="*/ 635000 h 1397000"/>
              <a:gd name="connsiteX10" fmla="*/ 1115322 w 5898996"/>
              <a:gd name="connsiteY10" fmla="*/ 620889 h 1397000"/>
              <a:gd name="connsiteX11" fmla="*/ 1157655 w 5898996"/>
              <a:gd name="connsiteY11" fmla="*/ 592667 h 1397000"/>
              <a:gd name="connsiteX12" fmla="*/ 1171766 w 5898996"/>
              <a:gd name="connsiteY12" fmla="*/ 550334 h 1397000"/>
              <a:gd name="connsiteX13" fmla="*/ 1185878 w 5898996"/>
              <a:gd name="connsiteY13" fmla="*/ 493889 h 1397000"/>
              <a:gd name="connsiteX14" fmla="*/ 1228211 w 5898996"/>
              <a:gd name="connsiteY14" fmla="*/ 479778 h 1397000"/>
              <a:gd name="connsiteX15" fmla="*/ 1256433 w 5898996"/>
              <a:gd name="connsiteY15" fmla="*/ 437445 h 1397000"/>
              <a:gd name="connsiteX16" fmla="*/ 1312878 w 5898996"/>
              <a:gd name="connsiteY16" fmla="*/ 423334 h 1397000"/>
              <a:gd name="connsiteX17" fmla="*/ 1397544 w 5898996"/>
              <a:gd name="connsiteY17" fmla="*/ 395111 h 1397000"/>
              <a:gd name="connsiteX18" fmla="*/ 1439878 w 5898996"/>
              <a:gd name="connsiteY18" fmla="*/ 381000 h 1397000"/>
              <a:gd name="connsiteX19" fmla="*/ 1806766 w 5898996"/>
              <a:gd name="connsiteY19" fmla="*/ 395111 h 1397000"/>
              <a:gd name="connsiteX20" fmla="*/ 1990211 w 5898996"/>
              <a:gd name="connsiteY20" fmla="*/ 395111 h 1397000"/>
              <a:gd name="connsiteX21" fmla="*/ 2032544 w 5898996"/>
              <a:gd name="connsiteY21" fmla="*/ 366889 h 1397000"/>
              <a:gd name="connsiteX22" fmla="*/ 2117211 w 5898996"/>
              <a:gd name="connsiteY22" fmla="*/ 338667 h 1397000"/>
              <a:gd name="connsiteX23" fmla="*/ 2159544 w 5898996"/>
              <a:gd name="connsiteY23" fmla="*/ 324556 h 1397000"/>
              <a:gd name="connsiteX24" fmla="*/ 2201878 w 5898996"/>
              <a:gd name="connsiteY24" fmla="*/ 310445 h 1397000"/>
              <a:gd name="connsiteX25" fmla="*/ 2258322 w 5898996"/>
              <a:gd name="connsiteY25" fmla="*/ 282223 h 1397000"/>
              <a:gd name="connsiteX26" fmla="*/ 2272433 w 5898996"/>
              <a:gd name="connsiteY26" fmla="*/ 239889 h 1397000"/>
              <a:gd name="connsiteX27" fmla="*/ 2328878 w 5898996"/>
              <a:gd name="connsiteY27" fmla="*/ 225778 h 1397000"/>
              <a:gd name="connsiteX28" fmla="*/ 2540544 w 5898996"/>
              <a:gd name="connsiteY28" fmla="*/ 211667 h 1397000"/>
              <a:gd name="connsiteX29" fmla="*/ 2611100 w 5898996"/>
              <a:gd name="connsiteY29" fmla="*/ 169334 h 1397000"/>
              <a:gd name="connsiteX30" fmla="*/ 2653433 w 5898996"/>
              <a:gd name="connsiteY30" fmla="*/ 141111 h 1397000"/>
              <a:gd name="connsiteX31" fmla="*/ 3006211 w 5898996"/>
              <a:gd name="connsiteY31" fmla="*/ 98778 h 1397000"/>
              <a:gd name="connsiteX32" fmla="*/ 3062655 w 5898996"/>
              <a:gd name="connsiteY32" fmla="*/ 84667 h 1397000"/>
              <a:gd name="connsiteX33" fmla="*/ 3076766 w 5898996"/>
              <a:gd name="connsiteY33" fmla="*/ 28223 h 1397000"/>
              <a:gd name="connsiteX34" fmla="*/ 3189655 w 5898996"/>
              <a:gd name="connsiteY34" fmla="*/ 0 h 1397000"/>
              <a:gd name="connsiteX35" fmla="*/ 3570655 w 5898996"/>
              <a:gd name="connsiteY35" fmla="*/ 28223 h 1397000"/>
              <a:gd name="connsiteX36" fmla="*/ 3697655 w 5898996"/>
              <a:gd name="connsiteY36" fmla="*/ 70556 h 1397000"/>
              <a:gd name="connsiteX37" fmla="*/ 3739989 w 5898996"/>
              <a:gd name="connsiteY37" fmla="*/ 84667 h 1397000"/>
              <a:gd name="connsiteX38" fmla="*/ 3782322 w 5898996"/>
              <a:gd name="connsiteY38" fmla="*/ 112889 h 1397000"/>
              <a:gd name="connsiteX39" fmla="*/ 3866989 w 5898996"/>
              <a:gd name="connsiteY39" fmla="*/ 127000 h 1397000"/>
              <a:gd name="connsiteX40" fmla="*/ 4064544 w 5898996"/>
              <a:gd name="connsiteY40" fmla="*/ 155223 h 1397000"/>
              <a:gd name="connsiteX41" fmla="*/ 4163322 w 5898996"/>
              <a:gd name="connsiteY41" fmla="*/ 239889 h 1397000"/>
              <a:gd name="connsiteX42" fmla="*/ 4191544 w 5898996"/>
              <a:gd name="connsiteY42" fmla="*/ 282223 h 1397000"/>
              <a:gd name="connsiteX43" fmla="*/ 4247989 w 5898996"/>
              <a:gd name="connsiteY43" fmla="*/ 296334 h 1397000"/>
              <a:gd name="connsiteX44" fmla="*/ 4332655 w 5898996"/>
              <a:gd name="connsiteY44" fmla="*/ 324556 h 1397000"/>
              <a:gd name="connsiteX45" fmla="*/ 4374989 w 5898996"/>
              <a:gd name="connsiteY45" fmla="*/ 338667 h 1397000"/>
              <a:gd name="connsiteX46" fmla="*/ 4445544 w 5898996"/>
              <a:gd name="connsiteY46" fmla="*/ 366889 h 1397000"/>
              <a:gd name="connsiteX47" fmla="*/ 4854766 w 5898996"/>
              <a:gd name="connsiteY47" fmla="*/ 352778 h 1397000"/>
              <a:gd name="connsiteX48" fmla="*/ 4897100 w 5898996"/>
              <a:gd name="connsiteY48" fmla="*/ 338667 h 1397000"/>
              <a:gd name="connsiteX49" fmla="*/ 4967655 w 5898996"/>
              <a:gd name="connsiteY49" fmla="*/ 225778 h 1397000"/>
              <a:gd name="connsiteX50" fmla="*/ 5038211 w 5898996"/>
              <a:gd name="connsiteY50" fmla="*/ 239889 h 1397000"/>
              <a:gd name="connsiteX51" fmla="*/ 5066433 w 5898996"/>
              <a:gd name="connsiteY51" fmla="*/ 282223 h 1397000"/>
              <a:gd name="connsiteX52" fmla="*/ 5151100 w 5898996"/>
              <a:gd name="connsiteY52" fmla="*/ 310445 h 1397000"/>
              <a:gd name="connsiteX53" fmla="*/ 5292211 w 5898996"/>
              <a:gd name="connsiteY53" fmla="*/ 296334 h 1397000"/>
              <a:gd name="connsiteX54" fmla="*/ 5334544 w 5898996"/>
              <a:gd name="connsiteY54" fmla="*/ 282223 h 1397000"/>
              <a:gd name="connsiteX55" fmla="*/ 5348655 w 5898996"/>
              <a:gd name="connsiteY55" fmla="*/ 239889 h 1397000"/>
              <a:gd name="connsiteX56" fmla="*/ 5376878 w 5898996"/>
              <a:gd name="connsiteY56" fmla="*/ 211667 h 1397000"/>
              <a:gd name="connsiteX57" fmla="*/ 5461544 w 5898996"/>
              <a:gd name="connsiteY57" fmla="*/ 225778 h 1397000"/>
              <a:gd name="connsiteX58" fmla="*/ 5588544 w 5898996"/>
              <a:gd name="connsiteY58" fmla="*/ 324556 h 1397000"/>
              <a:gd name="connsiteX59" fmla="*/ 5644989 w 5898996"/>
              <a:gd name="connsiteY59" fmla="*/ 352778 h 1397000"/>
              <a:gd name="connsiteX60" fmla="*/ 5842544 w 5898996"/>
              <a:gd name="connsiteY60" fmla="*/ 338667 h 1397000"/>
              <a:gd name="connsiteX61" fmla="*/ 5870766 w 5898996"/>
              <a:gd name="connsiteY61" fmla="*/ 395111 h 1397000"/>
              <a:gd name="connsiteX62" fmla="*/ 5757878 w 5898996"/>
              <a:gd name="connsiteY62" fmla="*/ 479778 h 1397000"/>
              <a:gd name="connsiteX63" fmla="*/ 5729655 w 5898996"/>
              <a:gd name="connsiteY63" fmla="*/ 508000 h 1397000"/>
              <a:gd name="connsiteX64" fmla="*/ 5701433 w 5898996"/>
              <a:gd name="connsiteY64" fmla="*/ 606778 h 1397000"/>
              <a:gd name="connsiteX65" fmla="*/ 5673211 w 5898996"/>
              <a:gd name="connsiteY65" fmla="*/ 649111 h 1397000"/>
              <a:gd name="connsiteX66" fmla="*/ 5659100 w 5898996"/>
              <a:gd name="connsiteY66" fmla="*/ 733778 h 1397000"/>
              <a:gd name="connsiteX67" fmla="*/ 5644989 w 5898996"/>
              <a:gd name="connsiteY67" fmla="*/ 776111 h 1397000"/>
              <a:gd name="connsiteX68" fmla="*/ 5616766 w 5898996"/>
              <a:gd name="connsiteY68" fmla="*/ 903111 h 1397000"/>
              <a:gd name="connsiteX69" fmla="*/ 5588544 w 5898996"/>
              <a:gd name="connsiteY69" fmla="*/ 931334 h 1397000"/>
              <a:gd name="connsiteX70" fmla="*/ 5532100 w 5898996"/>
              <a:gd name="connsiteY70" fmla="*/ 1016000 h 1397000"/>
              <a:gd name="connsiteX71" fmla="*/ 5447433 w 5898996"/>
              <a:gd name="connsiteY71" fmla="*/ 1044223 h 1397000"/>
              <a:gd name="connsiteX72" fmla="*/ 5165211 w 5898996"/>
              <a:gd name="connsiteY72" fmla="*/ 1016000 h 1397000"/>
              <a:gd name="connsiteX73" fmla="*/ 5108766 w 5898996"/>
              <a:gd name="connsiteY73" fmla="*/ 987778 h 1397000"/>
              <a:gd name="connsiteX74" fmla="*/ 5038211 w 5898996"/>
              <a:gd name="connsiteY74" fmla="*/ 973667 h 1397000"/>
              <a:gd name="connsiteX75" fmla="*/ 4897100 w 5898996"/>
              <a:gd name="connsiteY75" fmla="*/ 973667 h 1397000"/>
              <a:gd name="connsiteX76" fmla="*/ 4854766 w 5898996"/>
              <a:gd name="connsiteY76" fmla="*/ 945445 h 1397000"/>
              <a:gd name="connsiteX77" fmla="*/ 4784211 w 5898996"/>
              <a:gd name="connsiteY77" fmla="*/ 959556 h 1397000"/>
              <a:gd name="connsiteX78" fmla="*/ 4741878 w 5898996"/>
              <a:gd name="connsiteY78" fmla="*/ 987778 h 1397000"/>
              <a:gd name="connsiteX79" fmla="*/ 4614878 w 5898996"/>
              <a:gd name="connsiteY79" fmla="*/ 973667 h 1397000"/>
              <a:gd name="connsiteX80" fmla="*/ 4586655 w 5898996"/>
              <a:gd name="connsiteY80" fmla="*/ 945445 h 1397000"/>
              <a:gd name="connsiteX81" fmla="*/ 4530211 w 5898996"/>
              <a:gd name="connsiteY81" fmla="*/ 860778 h 1397000"/>
              <a:gd name="connsiteX82" fmla="*/ 4558433 w 5898996"/>
              <a:gd name="connsiteY82" fmla="*/ 776111 h 1397000"/>
              <a:gd name="connsiteX83" fmla="*/ 4614878 w 5898996"/>
              <a:gd name="connsiteY83" fmla="*/ 705556 h 1397000"/>
              <a:gd name="connsiteX84" fmla="*/ 4600766 w 5898996"/>
              <a:gd name="connsiteY84" fmla="*/ 635000 h 1397000"/>
              <a:gd name="connsiteX85" fmla="*/ 4530211 w 5898996"/>
              <a:gd name="connsiteY85" fmla="*/ 550334 h 1397000"/>
              <a:gd name="connsiteX86" fmla="*/ 4445544 w 5898996"/>
              <a:gd name="connsiteY86" fmla="*/ 522111 h 1397000"/>
              <a:gd name="connsiteX87" fmla="*/ 4304433 w 5898996"/>
              <a:gd name="connsiteY87" fmla="*/ 578556 h 1397000"/>
              <a:gd name="connsiteX88" fmla="*/ 4290322 w 5898996"/>
              <a:gd name="connsiteY88" fmla="*/ 620889 h 1397000"/>
              <a:gd name="connsiteX89" fmla="*/ 4276211 w 5898996"/>
              <a:gd name="connsiteY89" fmla="*/ 973667 h 1397000"/>
              <a:gd name="connsiteX90" fmla="*/ 4262100 w 5898996"/>
              <a:gd name="connsiteY90" fmla="*/ 1016000 h 1397000"/>
              <a:gd name="connsiteX91" fmla="*/ 4205655 w 5898996"/>
              <a:gd name="connsiteY91" fmla="*/ 1072445 h 1397000"/>
              <a:gd name="connsiteX92" fmla="*/ 4008100 w 5898996"/>
              <a:gd name="connsiteY92" fmla="*/ 1100667 h 1397000"/>
              <a:gd name="connsiteX93" fmla="*/ 3810544 w 5898996"/>
              <a:gd name="connsiteY93" fmla="*/ 1100667 h 1397000"/>
              <a:gd name="connsiteX94" fmla="*/ 3768211 w 5898996"/>
              <a:gd name="connsiteY94" fmla="*/ 1072445 h 1397000"/>
              <a:gd name="connsiteX95" fmla="*/ 3683544 w 5898996"/>
              <a:gd name="connsiteY95" fmla="*/ 917223 h 1397000"/>
              <a:gd name="connsiteX96" fmla="*/ 3655322 w 5898996"/>
              <a:gd name="connsiteY96" fmla="*/ 818445 h 1397000"/>
              <a:gd name="connsiteX97" fmla="*/ 3627100 w 5898996"/>
              <a:gd name="connsiteY97" fmla="*/ 776111 h 1397000"/>
              <a:gd name="connsiteX98" fmla="*/ 3570655 w 5898996"/>
              <a:gd name="connsiteY98" fmla="*/ 747889 h 1397000"/>
              <a:gd name="connsiteX99" fmla="*/ 3485989 w 5898996"/>
              <a:gd name="connsiteY99" fmla="*/ 719667 h 1397000"/>
              <a:gd name="connsiteX100" fmla="*/ 3457766 w 5898996"/>
              <a:gd name="connsiteY100" fmla="*/ 691445 h 1397000"/>
              <a:gd name="connsiteX101" fmla="*/ 3373100 w 5898996"/>
              <a:gd name="connsiteY101" fmla="*/ 663223 h 1397000"/>
              <a:gd name="connsiteX102" fmla="*/ 3104989 w 5898996"/>
              <a:gd name="connsiteY102" fmla="*/ 635000 h 1397000"/>
              <a:gd name="connsiteX103" fmla="*/ 3048544 w 5898996"/>
              <a:gd name="connsiteY103" fmla="*/ 620889 h 1397000"/>
              <a:gd name="connsiteX104" fmla="*/ 2949766 w 5898996"/>
              <a:gd name="connsiteY104" fmla="*/ 592667 h 1397000"/>
              <a:gd name="connsiteX105" fmla="*/ 2328878 w 5898996"/>
              <a:gd name="connsiteY105" fmla="*/ 620889 h 1397000"/>
              <a:gd name="connsiteX106" fmla="*/ 2103100 w 5898996"/>
              <a:gd name="connsiteY106" fmla="*/ 635000 h 1397000"/>
              <a:gd name="connsiteX107" fmla="*/ 1990211 w 5898996"/>
              <a:gd name="connsiteY107" fmla="*/ 649111 h 1397000"/>
              <a:gd name="connsiteX108" fmla="*/ 1722100 w 5898996"/>
              <a:gd name="connsiteY108" fmla="*/ 677334 h 1397000"/>
              <a:gd name="connsiteX109" fmla="*/ 1609211 w 5898996"/>
              <a:gd name="connsiteY109" fmla="*/ 776111 h 1397000"/>
              <a:gd name="connsiteX110" fmla="*/ 1552766 w 5898996"/>
              <a:gd name="connsiteY110" fmla="*/ 832556 h 1397000"/>
              <a:gd name="connsiteX111" fmla="*/ 1468100 w 5898996"/>
              <a:gd name="connsiteY111" fmla="*/ 860778 h 1397000"/>
              <a:gd name="connsiteX112" fmla="*/ 1425766 w 5898996"/>
              <a:gd name="connsiteY112" fmla="*/ 959556 h 1397000"/>
              <a:gd name="connsiteX113" fmla="*/ 1397544 w 5898996"/>
              <a:gd name="connsiteY113" fmla="*/ 1072445 h 1397000"/>
              <a:gd name="connsiteX114" fmla="*/ 1383433 w 5898996"/>
              <a:gd name="connsiteY114" fmla="*/ 1114778 h 1397000"/>
              <a:gd name="connsiteX115" fmla="*/ 1341100 w 5898996"/>
              <a:gd name="connsiteY115" fmla="*/ 1128889 h 1397000"/>
              <a:gd name="connsiteX116" fmla="*/ 1312878 w 5898996"/>
              <a:gd name="connsiteY116" fmla="*/ 1227667 h 1397000"/>
              <a:gd name="connsiteX117" fmla="*/ 1270544 w 5898996"/>
              <a:gd name="connsiteY117" fmla="*/ 1255889 h 1397000"/>
              <a:gd name="connsiteX118" fmla="*/ 1199989 w 5898996"/>
              <a:gd name="connsiteY118" fmla="*/ 1354667 h 1397000"/>
              <a:gd name="connsiteX119" fmla="*/ 1157655 w 5898996"/>
              <a:gd name="connsiteY119" fmla="*/ 1368778 h 1397000"/>
              <a:gd name="connsiteX120" fmla="*/ 212211 w 5898996"/>
              <a:gd name="connsiteY120" fmla="*/ 1397000 h 1397000"/>
              <a:gd name="connsiteX121" fmla="*/ 71100 w 5898996"/>
              <a:gd name="connsiteY121" fmla="*/ 1382889 h 1397000"/>
              <a:gd name="connsiteX122" fmla="*/ 56989 w 5898996"/>
              <a:gd name="connsiteY122" fmla="*/ 1340556 h 1397000"/>
              <a:gd name="connsiteX123" fmla="*/ 28766 w 5898996"/>
              <a:gd name="connsiteY123" fmla="*/ 1072445 h 1397000"/>
              <a:gd name="connsiteX124" fmla="*/ 544 w 5898996"/>
              <a:gd name="connsiteY124" fmla="*/ 931334 h 1397000"/>
              <a:gd name="connsiteX125" fmla="*/ 56988 w 5898996"/>
              <a:gd name="connsiteY125" fmla="*/ 889000 h 1397000"/>
              <a:gd name="connsiteX126" fmla="*/ 42878 w 5898996"/>
              <a:gd name="connsiteY126" fmla="*/ 832556 h 1397000"/>
              <a:gd name="connsiteX127" fmla="*/ 42877 w 5898996"/>
              <a:gd name="connsiteY127" fmla="*/ 719667 h 1397000"/>
              <a:gd name="connsiteX128" fmla="*/ 14655 w 5898996"/>
              <a:gd name="connsiteY128" fmla="*/ 677334 h 1397000"/>
              <a:gd name="connsiteX129" fmla="*/ 42878 w 5898996"/>
              <a:gd name="connsiteY129" fmla="*/ 592667 h 1397000"/>
              <a:gd name="connsiteX130" fmla="*/ 56989 w 5898996"/>
              <a:gd name="connsiteY130" fmla="*/ 550334 h 1397000"/>
              <a:gd name="connsiteX131" fmla="*/ 85211 w 5898996"/>
              <a:gd name="connsiteY131" fmla="*/ 479778 h 1397000"/>
              <a:gd name="connsiteX0" fmla="*/ 70556 w 5884341"/>
              <a:gd name="connsiteY0" fmla="*/ 479778 h 1397000"/>
              <a:gd name="connsiteX1" fmla="*/ 70556 w 5884341"/>
              <a:gd name="connsiteY1" fmla="*/ 479778 h 1397000"/>
              <a:gd name="connsiteX2" fmla="*/ 268111 w 5884341"/>
              <a:gd name="connsiteY2" fmla="*/ 522111 h 1397000"/>
              <a:gd name="connsiteX3" fmla="*/ 381000 w 5884341"/>
              <a:gd name="connsiteY3" fmla="*/ 493889 h 1397000"/>
              <a:gd name="connsiteX4" fmla="*/ 493889 w 5884341"/>
              <a:gd name="connsiteY4" fmla="*/ 479778 h 1397000"/>
              <a:gd name="connsiteX5" fmla="*/ 804334 w 5884341"/>
              <a:gd name="connsiteY5" fmla="*/ 479778 h 1397000"/>
              <a:gd name="connsiteX6" fmla="*/ 846667 w 5884341"/>
              <a:gd name="connsiteY6" fmla="*/ 522111 h 1397000"/>
              <a:gd name="connsiteX7" fmla="*/ 860778 w 5884341"/>
              <a:gd name="connsiteY7" fmla="*/ 564445 h 1397000"/>
              <a:gd name="connsiteX8" fmla="*/ 945445 w 5884341"/>
              <a:gd name="connsiteY8" fmla="*/ 592667 h 1397000"/>
              <a:gd name="connsiteX9" fmla="*/ 1030111 w 5884341"/>
              <a:gd name="connsiteY9" fmla="*/ 635000 h 1397000"/>
              <a:gd name="connsiteX10" fmla="*/ 1100667 w 5884341"/>
              <a:gd name="connsiteY10" fmla="*/ 620889 h 1397000"/>
              <a:gd name="connsiteX11" fmla="*/ 1143000 w 5884341"/>
              <a:gd name="connsiteY11" fmla="*/ 592667 h 1397000"/>
              <a:gd name="connsiteX12" fmla="*/ 1157111 w 5884341"/>
              <a:gd name="connsiteY12" fmla="*/ 550334 h 1397000"/>
              <a:gd name="connsiteX13" fmla="*/ 1171223 w 5884341"/>
              <a:gd name="connsiteY13" fmla="*/ 493889 h 1397000"/>
              <a:gd name="connsiteX14" fmla="*/ 1213556 w 5884341"/>
              <a:gd name="connsiteY14" fmla="*/ 479778 h 1397000"/>
              <a:gd name="connsiteX15" fmla="*/ 1241778 w 5884341"/>
              <a:gd name="connsiteY15" fmla="*/ 437445 h 1397000"/>
              <a:gd name="connsiteX16" fmla="*/ 1298223 w 5884341"/>
              <a:gd name="connsiteY16" fmla="*/ 423334 h 1397000"/>
              <a:gd name="connsiteX17" fmla="*/ 1382889 w 5884341"/>
              <a:gd name="connsiteY17" fmla="*/ 395111 h 1397000"/>
              <a:gd name="connsiteX18" fmla="*/ 1425223 w 5884341"/>
              <a:gd name="connsiteY18" fmla="*/ 381000 h 1397000"/>
              <a:gd name="connsiteX19" fmla="*/ 1792111 w 5884341"/>
              <a:gd name="connsiteY19" fmla="*/ 395111 h 1397000"/>
              <a:gd name="connsiteX20" fmla="*/ 1975556 w 5884341"/>
              <a:gd name="connsiteY20" fmla="*/ 395111 h 1397000"/>
              <a:gd name="connsiteX21" fmla="*/ 2017889 w 5884341"/>
              <a:gd name="connsiteY21" fmla="*/ 366889 h 1397000"/>
              <a:gd name="connsiteX22" fmla="*/ 2102556 w 5884341"/>
              <a:gd name="connsiteY22" fmla="*/ 338667 h 1397000"/>
              <a:gd name="connsiteX23" fmla="*/ 2144889 w 5884341"/>
              <a:gd name="connsiteY23" fmla="*/ 324556 h 1397000"/>
              <a:gd name="connsiteX24" fmla="*/ 2187223 w 5884341"/>
              <a:gd name="connsiteY24" fmla="*/ 310445 h 1397000"/>
              <a:gd name="connsiteX25" fmla="*/ 2243667 w 5884341"/>
              <a:gd name="connsiteY25" fmla="*/ 282223 h 1397000"/>
              <a:gd name="connsiteX26" fmla="*/ 2257778 w 5884341"/>
              <a:gd name="connsiteY26" fmla="*/ 239889 h 1397000"/>
              <a:gd name="connsiteX27" fmla="*/ 2314223 w 5884341"/>
              <a:gd name="connsiteY27" fmla="*/ 225778 h 1397000"/>
              <a:gd name="connsiteX28" fmla="*/ 2525889 w 5884341"/>
              <a:gd name="connsiteY28" fmla="*/ 211667 h 1397000"/>
              <a:gd name="connsiteX29" fmla="*/ 2596445 w 5884341"/>
              <a:gd name="connsiteY29" fmla="*/ 169334 h 1397000"/>
              <a:gd name="connsiteX30" fmla="*/ 2638778 w 5884341"/>
              <a:gd name="connsiteY30" fmla="*/ 141111 h 1397000"/>
              <a:gd name="connsiteX31" fmla="*/ 2991556 w 5884341"/>
              <a:gd name="connsiteY31" fmla="*/ 98778 h 1397000"/>
              <a:gd name="connsiteX32" fmla="*/ 3048000 w 5884341"/>
              <a:gd name="connsiteY32" fmla="*/ 84667 h 1397000"/>
              <a:gd name="connsiteX33" fmla="*/ 3062111 w 5884341"/>
              <a:gd name="connsiteY33" fmla="*/ 28223 h 1397000"/>
              <a:gd name="connsiteX34" fmla="*/ 3175000 w 5884341"/>
              <a:gd name="connsiteY34" fmla="*/ 0 h 1397000"/>
              <a:gd name="connsiteX35" fmla="*/ 3556000 w 5884341"/>
              <a:gd name="connsiteY35" fmla="*/ 28223 h 1397000"/>
              <a:gd name="connsiteX36" fmla="*/ 3683000 w 5884341"/>
              <a:gd name="connsiteY36" fmla="*/ 70556 h 1397000"/>
              <a:gd name="connsiteX37" fmla="*/ 3725334 w 5884341"/>
              <a:gd name="connsiteY37" fmla="*/ 84667 h 1397000"/>
              <a:gd name="connsiteX38" fmla="*/ 3767667 w 5884341"/>
              <a:gd name="connsiteY38" fmla="*/ 112889 h 1397000"/>
              <a:gd name="connsiteX39" fmla="*/ 3852334 w 5884341"/>
              <a:gd name="connsiteY39" fmla="*/ 127000 h 1397000"/>
              <a:gd name="connsiteX40" fmla="*/ 4049889 w 5884341"/>
              <a:gd name="connsiteY40" fmla="*/ 155223 h 1397000"/>
              <a:gd name="connsiteX41" fmla="*/ 4148667 w 5884341"/>
              <a:gd name="connsiteY41" fmla="*/ 239889 h 1397000"/>
              <a:gd name="connsiteX42" fmla="*/ 4176889 w 5884341"/>
              <a:gd name="connsiteY42" fmla="*/ 282223 h 1397000"/>
              <a:gd name="connsiteX43" fmla="*/ 4233334 w 5884341"/>
              <a:gd name="connsiteY43" fmla="*/ 296334 h 1397000"/>
              <a:gd name="connsiteX44" fmla="*/ 4318000 w 5884341"/>
              <a:gd name="connsiteY44" fmla="*/ 324556 h 1397000"/>
              <a:gd name="connsiteX45" fmla="*/ 4360334 w 5884341"/>
              <a:gd name="connsiteY45" fmla="*/ 338667 h 1397000"/>
              <a:gd name="connsiteX46" fmla="*/ 4430889 w 5884341"/>
              <a:gd name="connsiteY46" fmla="*/ 366889 h 1397000"/>
              <a:gd name="connsiteX47" fmla="*/ 4840111 w 5884341"/>
              <a:gd name="connsiteY47" fmla="*/ 352778 h 1397000"/>
              <a:gd name="connsiteX48" fmla="*/ 4882445 w 5884341"/>
              <a:gd name="connsiteY48" fmla="*/ 338667 h 1397000"/>
              <a:gd name="connsiteX49" fmla="*/ 4953000 w 5884341"/>
              <a:gd name="connsiteY49" fmla="*/ 225778 h 1397000"/>
              <a:gd name="connsiteX50" fmla="*/ 5023556 w 5884341"/>
              <a:gd name="connsiteY50" fmla="*/ 239889 h 1397000"/>
              <a:gd name="connsiteX51" fmla="*/ 5051778 w 5884341"/>
              <a:gd name="connsiteY51" fmla="*/ 282223 h 1397000"/>
              <a:gd name="connsiteX52" fmla="*/ 5136445 w 5884341"/>
              <a:gd name="connsiteY52" fmla="*/ 310445 h 1397000"/>
              <a:gd name="connsiteX53" fmla="*/ 5277556 w 5884341"/>
              <a:gd name="connsiteY53" fmla="*/ 296334 h 1397000"/>
              <a:gd name="connsiteX54" fmla="*/ 5319889 w 5884341"/>
              <a:gd name="connsiteY54" fmla="*/ 282223 h 1397000"/>
              <a:gd name="connsiteX55" fmla="*/ 5334000 w 5884341"/>
              <a:gd name="connsiteY55" fmla="*/ 239889 h 1397000"/>
              <a:gd name="connsiteX56" fmla="*/ 5362223 w 5884341"/>
              <a:gd name="connsiteY56" fmla="*/ 211667 h 1397000"/>
              <a:gd name="connsiteX57" fmla="*/ 5446889 w 5884341"/>
              <a:gd name="connsiteY57" fmla="*/ 225778 h 1397000"/>
              <a:gd name="connsiteX58" fmla="*/ 5573889 w 5884341"/>
              <a:gd name="connsiteY58" fmla="*/ 324556 h 1397000"/>
              <a:gd name="connsiteX59" fmla="*/ 5630334 w 5884341"/>
              <a:gd name="connsiteY59" fmla="*/ 352778 h 1397000"/>
              <a:gd name="connsiteX60" fmla="*/ 5827889 w 5884341"/>
              <a:gd name="connsiteY60" fmla="*/ 338667 h 1397000"/>
              <a:gd name="connsiteX61" fmla="*/ 5856111 w 5884341"/>
              <a:gd name="connsiteY61" fmla="*/ 395111 h 1397000"/>
              <a:gd name="connsiteX62" fmla="*/ 5743223 w 5884341"/>
              <a:gd name="connsiteY62" fmla="*/ 479778 h 1397000"/>
              <a:gd name="connsiteX63" fmla="*/ 5715000 w 5884341"/>
              <a:gd name="connsiteY63" fmla="*/ 508000 h 1397000"/>
              <a:gd name="connsiteX64" fmla="*/ 5686778 w 5884341"/>
              <a:gd name="connsiteY64" fmla="*/ 606778 h 1397000"/>
              <a:gd name="connsiteX65" fmla="*/ 5658556 w 5884341"/>
              <a:gd name="connsiteY65" fmla="*/ 649111 h 1397000"/>
              <a:gd name="connsiteX66" fmla="*/ 5644445 w 5884341"/>
              <a:gd name="connsiteY66" fmla="*/ 733778 h 1397000"/>
              <a:gd name="connsiteX67" fmla="*/ 5630334 w 5884341"/>
              <a:gd name="connsiteY67" fmla="*/ 776111 h 1397000"/>
              <a:gd name="connsiteX68" fmla="*/ 5602111 w 5884341"/>
              <a:gd name="connsiteY68" fmla="*/ 903111 h 1397000"/>
              <a:gd name="connsiteX69" fmla="*/ 5573889 w 5884341"/>
              <a:gd name="connsiteY69" fmla="*/ 931334 h 1397000"/>
              <a:gd name="connsiteX70" fmla="*/ 5517445 w 5884341"/>
              <a:gd name="connsiteY70" fmla="*/ 1016000 h 1397000"/>
              <a:gd name="connsiteX71" fmla="*/ 5432778 w 5884341"/>
              <a:gd name="connsiteY71" fmla="*/ 1044223 h 1397000"/>
              <a:gd name="connsiteX72" fmla="*/ 5150556 w 5884341"/>
              <a:gd name="connsiteY72" fmla="*/ 1016000 h 1397000"/>
              <a:gd name="connsiteX73" fmla="*/ 5094111 w 5884341"/>
              <a:gd name="connsiteY73" fmla="*/ 987778 h 1397000"/>
              <a:gd name="connsiteX74" fmla="*/ 5023556 w 5884341"/>
              <a:gd name="connsiteY74" fmla="*/ 973667 h 1397000"/>
              <a:gd name="connsiteX75" fmla="*/ 4882445 w 5884341"/>
              <a:gd name="connsiteY75" fmla="*/ 973667 h 1397000"/>
              <a:gd name="connsiteX76" fmla="*/ 4840111 w 5884341"/>
              <a:gd name="connsiteY76" fmla="*/ 945445 h 1397000"/>
              <a:gd name="connsiteX77" fmla="*/ 4769556 w 5884341"/>
              <a:gd name="connsiteY77" fmla="*/ 959556 h 1397000"/>
              <a:gd name="connsiteX78" fmla="*/ 4727223 w 5884341"/>
              <a:gd name="connsiteY78" fmla="*/ 987778 h 1397000"/>
              <a:gd name="connsiteX79" fmla="*/ 4600223 w 5884341"/>
              <a:gd name="connsiteY79" fmla="*/ 973667 h 1397000"/>
              <a:gd name="connsiteX80" fmla="*/ 4572000 w 5884341"/>
              <a:gd name="connsiteY80" fmla="*/ 945445 h 1397000"/>
              <a:gd name="connsiteX81" fmla="*/ 4515556 w 5884341"/>
              <a:gd name="connsiteY81" fmla="*/ 860778 h 1397000"/>
              <a:gd name="connsiteX82" fmla="*/ 4543778 w 5884341"/>
              <a:gd name="connsiteY82" fmla="*/ 776111 h 1397000"/>
              <a:gd name="connsiteX83" fmla="*/ 4600223 w 5884341"/>
              <a:gd name="connsiteY83" fmla="*/ 705556 h 1397000"/>
              <a:gd name="connsiteX84" fmla="*/ 4586111 w 5884341"/>
              <a:gd name="connsiteY84" fmla="*/ 635000 h 1397000"/>
              <a:gd name="connsiteX85" fmla="*/ 4515556 w 5884341"/>
              <a:gd name="connsiteY85" fmla="*/ 550334 h 1397000"/>
              <a:gd name="connsiteX86" fmla="*/ 4430889 w 5884341"/>
              <a:gd name="connsiteY86" fmla="*/ 522111 h 1397000"/>
              <a:gd name="connsiteX87" fmla="*/ 4289778 w 5884341"/>
              <a:gd name="connsiteY87" fmla="*/ 578556 h 1397000"/>
              <a:gd name="connsiteX88" fmla="*/ 4275667 w 5884341"/>
              <a:gd name="connsiteY88" fmla="*/ 620889 h 1397000"/>
              <a:gd name="connsiteX89" fmla="*/ 4261556 w 5884341"/>
              <a:gd name="connsiteY89" fmla="*/ 973667 h 1397000"/>
              <a:gd name="connsiteX90" fmla="*/ 4247445 w 5884341"/>
              <a:gd name="connsiteY90" fmla="*/ 1016000 h 1397000"/>
              <a:gd name="connsiteX91" fmla="*/ 4191000 w 5884341"/>
              <a:gd name="connsiteY91" fmla="*/ 1072445 h 1397000"/>
              <a:gd name="connsiteX92" fmla="*/ 3993445 w 5884341"/>
              <a:gd name="connsiteY92" fmla="*/ 1100667 h 1397000"/>
              <a:gd name="connsiteX93" fmla="*/ 3795889 w 5884341"/>
              <a:gd name="connsiteY93" fmla="*/ 1100667 h 1397000"/>
              <a:gd name="connsiteX94" fmla="*/ 3753556 w 5884341"/>
              <a:gd name="connsiteY94" fmla="*/ 1072445 h 1397000"/>
              <a:gd name="connsiteX95" fmla="*/ 3668889 w 5884341"/>
              <a:gd name="connsiteY95" fmla="*/ 917223 h 1397000"/>
              <a:gd name="connsiteX96" fmla="*/ 3640667 w 5884341"/>
              <a:gd name="connsiteY96" fmla="*/ 818445 h 1397000"/>
              <a:gd name="connsiteX97" fmla="*/ 3612445 w 5884341"/>
              <a:gd name="connsiteY97" fmla="*/ 776111 h 1397000"/>
              <a:gd name="connsiteX98" fmla="*/ 3556000 w 5884341"/>
              <a:gd name="connsiteY98" fmla="*/ 747889 h 1397000"/>
              <a:gd name="connsiteX99" fmla="*/ 3471334 w 5884341"/>
              <a:gd name="connsiteY99" fmla="*/ 719667 h 1397000"/>
              <a:gd name="connsiteX100" fmla="*/ 3443111 w 5884341"/>
              <a:gd name="connsiteY100" fmla="*/ 691445 h 1397000"/>
              <a:gd name="connsiteX101" fmla="*/ 3358445 w 5884341"/>
              <a:gd name="connsiteY101" fmla="*/ 663223 h 1397000"/>
              <a:gd name="connsiteX102" fmla="*/ 3090334 w 5884341"/>
              <a:gd name="connsiteY102" fmla="*/ 635000 h 1397000"/>
              <a:gd name="connsiteX103" fmla="*/ 3033889 w 5884341"/>
              <a:gd name="connsiteY103" fmla="*/ 620889 h 1397000"/>
              <a:gd name="connsiteX104" fmla="*/ 2935111 w 5884341"/>
              <a:gd name="connsiteY104" fmla="*/ 592667 h 1397000"/>
              <a:gd name="connsiteX105" fmla="*/ 2314223 w 5884341"/>
              <a:gd name="connsiteY105" fmla="*/ 620889 h 1397000"/>
              <a:gd name="connsiteX106" fmla="*/ 2088445 w 5884341"/>
              <a:gd name="connsiteY106" fmla="*/ 635000 h 1397000"/>
              <a:gd name="connsiteX107" fmla="*/ 1975556 w 5884341"/>
              <a:gd name="connsiteY107" fmla="*/ 649111 h 1397000"/>
              <a:gd name="connsiteX108" fmla="*/ 1707445 w 5884341"/>
              <a:gd name="connsiteY108" fmla="*/ 677334 h 1397000"/>
              <a:gd name="connsiteX109" fmla="*/ 1594556 w 5884341"/>
              <a:gd name="connsiteY109" fmla="*/ 776111 h 1397000"/>
              <a:gd name="connsiteX110" fmla="*/ 1538111 w 5884341"/>
              <a:gd name="connsiteY110" fmla="*/ 832556 h 1397000"/>
              <a:gd name="connsiteX111" fmla="*/ 1453445 w 5884341"/>
              <a:gd name="connsiteY111" fmla="*/ 860778 h 1397000"/>
              <a:gd name="connsiteX112" fmla="*/ 1411111 w 5884341"/>
              <a:gd name="connsiteY112" fmla="*/ 959556 h 1397000"/>
              <a:gd name="connsiteX113" fmla="*/ 1382889 w 5884341"/>
              <a:gd name="connsiteY113" fmla="*/ 1072445 h 1397000"/>
              <a:gd name="connsiteX114" fmla="*/ 1368778 w 5884341"/>
              <a:gd name="connsiteY114" fmla="*/ 1114778 h 1397000"/>
              <a:gd name="connsiteX115" fmla="*/ 1326445 w 5884341"/>
              <a:gd name="connsiteY115" fmla="*/ 1128889 h 1397000"/>
              <a:gd name="connsiteX116" fmla="*/ 1298223 w 5884341"/>
              <a:gd name="connsiteY116" fmla="*/ 1227667 h 1397000"/>
              <a:gd name="connsiteX117" fmla="*/ 1255889 w 5884341"/>
              <a:gd name="connsiteY117" fmla="*/ 1255889 h 1397000"/>
              <a:gd name="connsiteX118" fmla="*/ 1185334 w 5884341"/>
              <a:gd name="connsiteY118" fmla="*/ 1354667 h 1397000"/>
              <a:gd name="connsiteX119" fmla="*/ 1143000 w 5884341"/>
              <a:gd name="connsiteY119" fmla="*/ 1368778 h 1397000"/>
              <a:gd name="connsiteX120" fmla="*/ 197556 w 5884341"/>
              <a:gd name="connsiteY120" fmla="*/ 1397000 h 1397000"/>
              <a:gd name="connsiteX121" fmla="*/ 56445 w 5884341"/>
              <a:gd name="connsiteY121" fmla="*/ 1382889 h 1397000"/>
              <a:gd name="connsiteX122" fmla="*/ 42334 w 5884341"/>
              <a:gd name="connsiteY122" fmla="*/ 1340556 h 1397000"/>
              <a:gd name="connsiteX123" fmla="*/ 14111 w 5884341"/>
              <a:gd name="connsiteY123" fmla="*/ 1072445 h 1397000"/>
              <a:gd name="connsiteX124" fmla="*/ 42333 w 5884341"/>
              <a:gd name="connsiteY124" fmla="*/ 931334 h 1397000"/>
              <a:gd name="connsiteX125" fmla="*/ 42333 w 5884341"/>
              <a:gd name="connsiteY125" fmla="*/ 889000 h 1397000"/>
              <a:gd name="connsiteX126" fmla="*/ 28223 w 5884341"/>
              <a:gd name="connsiteY126" fmla="*/ 832556 h 1397000"/>
              <a:gd name="connsiteX127" fmla="*/ 28222 w 5884341"/>
              <a:gd name="connsiteY127" fmla="*/ 719667 h 1397000"/>
              <a:gd name="connsiteX128" fmla="*/ 0 w 5884341"/>
              <a:gd name="connsiteY128" fmla="*/ 677334 h 1397000"/>
              <a:gd name="connsiteX129" fmla="*/ 28223 w 5884341"/>
              <a:gd name="connsiteY129" fmla="*/ 592667 h 1397000"/>
              <a:gd name="connsiteX130" fmla="*/ 42334 w 5884341"/>
              <a:gd name="connsiteY130" fmla="*/ 550334 h 1397000"/>
              <a:gd name="connsiteX131" fmla="*/ 70556 w 5884341"/>
              <a:gd name="connsiteY131" fmla="*/ 479778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884341" h="1397000">
                <a:moveTo>
                  <a:pt x="70556" y="479778"/>
                </a:moveTo>
                <a:lnTo>
                  <a:pt x="70556" y="479778"/>
                </a:lnTo>
                <a:cubicBezTo>
                  <a:pt x="136408" y="493889"/>
                  <a:pt x="200834" y="519053"/>
                  <a:pt x="268111" y="522111"/>
                </a:cubicBezTo>
                <a:cubicBezTo>
                  <a:pt x="306859" y="523872"/>
                  <a:pt x="342877" y="501037"/>
                  <a:pt x="381000" y="493889"/>
                </a:cubicBezTo>
                <a:cubicBezTo>
                  <a:pt x="418273" y="486900"/>
                  <a:pt x="456259" y="484482"/>
                  <a:pt x="493889" y="479778"/>
                </a:cubicBezTo>
                <a:cubicBezTo>
                  <a:pt x="609330" y="441298"/>
                  <a:pt x="592330" y="441232"/>
                  <a:pt x="804334" y="479778"/>
                </a:cubicBezTo>
                <a:cubicBezTo>
                  <a:pt x="823968" y="483348"/>
                  <a:pt x="832556" y="508000"/>
                  <a:pt x="846667" y="522111"/>
                </a:cubicBezTo>
                <a:cubicBezTo>
                  <a:pt x="851371" y="536222"/>
                  <a:pt x="848674" y="555799"/>
                  <a:pt x="860778" y="564445"/>
                </a:cubicBezTo>
                <a:cubicBezTo>
                  <a:pt x="884986" y="581736"/>
                  <a:pt x="945445" y="592667"/>
                  <a:pt x="945445" y="592667"/>
                </a:cubicBezTo>
                <a:cubicBezTo>
                  <a:pt x="966848" y="606936"/>
                  <a:pt x="1000900" y="635000"/>
                  <a:pt x="1030111" y="635000"/>
                </a:cubicBezTo>
                <a:cubicBezTo>
                  <a:pt x="1054095" y="635000"/>
                  <a:pt x="1077148" y="625593"/>
                  <a:pt x="1100667" y="620889"/>
                </a:cubicBezTo>
                <a:cubicBezTo>
                  <a:pt x="1114778" y="611482"/>
                  <a:pt x="1132406" y="605910"/>
                  <a:pt x="1143000" y="592667"/>
                </a:cubicBezTo>
                <a:cubicBezTo>
                  <a:pt x="1152292" y="581052"/>
                  <a:pt x="1153025" y="564636"/>
                  <a:pt x="1157111" y="550334"/>
                </a:cubicBezTo>
                <a:cubicBezTo>
                  <a:pt x="1162439" y="531686"/>
                  <a:pt x="1159108" y="509033"/>
                  <a:pt x="1171223" y="493889"/>
                </a:cubicBezTo>
                <a:cubicBezTo>
                  <a:pt x="1180515" y="482274"/>
                  <a:pt x="1199445" y="484482"/>
                  <a:pt x="1213556" y="479778"/>
                </a:cubicBezTo>
                <a:cubicBezTo>
                  <a:pt x="1222963" y="465667"/>
                  <a:pt x="1227667" y="446852"/>
                  <a:pt x="1241778" y="437445"/>
                </a:cubicBezTo>
                <a:cubicBezTo>
                  <a:pt x="1257915" y="426687"/>
                  <a:pt x="1279647" y="428907"/>
                  <a:pt x="1298223" y="423334"/>
                </a:cubicBezTo>
                <a:cubicBezTo>
                  <a:pt x="1326717" y="414786"/>
                  <a:pt x="1354667" y="404518"/>
                  <a:pt x="1382889" y="395111"/>
                </a:cubicBezTo>
                <a:lnTo>
                  <a:pt x="1425223" y="381000"/>
                </a:lnTo>
                <a:cubicBezTo>
                  <a:pt x="1547519" y="385704"/>
                  <a:pt x="1670332" y="382933"/>
                  <a:pt x="1792111" y="395111"/>
                </a:cubicBezTo>
                <a:cubicBezTo>
                  <a:pt x="2005563" y="416457"/>
                  <a:pt x="1584309" y="482057"/>
                  <a:pt x="1975556" y="395111"/>
                </a:cubicBezTo>
                <a:cubicBezTo>
                  <a:pt x="1989667" y="385704"/>
                  <a:pt x="2002391" y="373777"/>
                  <a:pt x="2017889" y="366889"/>
                </a:cubicBezTo>
                <a:cubicBezTo>
                  <a:pt x="2045074" y="354807"/>
                  <a:pt x="2074334" y="348074"/>
                  <a:pt x="2102556" y="338667"/>
                </a:cubicBezTo>
                <a:lnTo>
                  <a:pt x="2144889" y="324556"/>
                </a:lnTo>
                <a:cubicBezTo>
                  <a:pt x="2159000" y="319852"/>
                  <a:pt x="2173919" y="317097"/>
                  <a:pt x="2187223" y="310445"/>
                </a:cubicBezTo>
                <a:lnTo>
                  <a:pt x="2243667" y="282223"/>
                </a:lnTo>
                <a:cubicBezTo>
                  <a:pt x="2248371" y="268112"/>
                  <a:pt x="2246163" y="249181"/>
                  <a:pt x="2257778" y="239889"/>
                </a:cubicBezTo>
                <a:cubicBezTo>
                  <a:pt x="2272922" y="227774"/>
                  <a:pt x="2294936" y="227808"/>
                  <a:pt x="2314223" y="225778"/>
                </a:cubicBezTo>
                <a:cubicBezTo>
                  <a:pt x="2384546" y="218376"/>
                  <a:pt x="2455334" y="216371"/>
                  <a:pt x="2525889" y="211667"/>
                </a:cubicBezTo>
                <a:cubicBezTo>
                  <a:pt x="2549408" y="197556"/>
                  <a:pt x="2573187" y="183870"/>
                  <a:pt x="2596445" y="169334"/>
                </a:cubicBezTo>
                <a:cubicBezTo>
                  <a:pt x="2610827" y="160345"/>
                  <a:pt x="2623280" y="147999"/>
                  <a:pt x="2638778" y="141111"/>
                </a:cubicBezTo>
                <a:cubicBezTo>
                  <a:pt x="2760257" y="87120"/>
                  <a:pt x="2838406" y="106838"/>
                  <a:pt x="2991556" y="98778"/>
                </a:cubicBezTo>
                <a:cubicBezTo>
                  <a:pt x="3010371" y="94074"/>
                  <a:pt x="3034287" y="98380"/>
                  <a:pt x="3048000" y="84667"/>
                </a:cubicBezTo>
                <a:cubicBezTo>
                  <a:pt x="3061713" y="70954"/>
                  <a:pt x="3045974" y="38981"/>
                  <a:pt x="3062111" y="28223"/>
                </a:cubicBezTo>
                <a:cubicBezTo>
                  <a:pt x="3094384" y="6707"/>
                  <a:pt x="3175000" y="0"/>
                  <a:pt x="3175000" y="0"/>
                </a:cubicBezTo>
                <a:cubicBezTo>
                  <a:pt x="3343217" y="7314"/>
                  <a:pt x="3425972" y="-10786"/>
                  <a:pt x="3556000" y="28223"/>
                </a:cubicBezTo>
                <a:cubicBezTo>
                  <a:pt x="3556017" y="28228"/>
                  <a:pt x="3661825" y="63498"/>
                  <a:pt x="3683000" y="70556"/>
                </a:cubicBezTo>
                <a:lnTo>
                  <a:pt x="3725334" y="84667"/>
                </a:lnTo>
                <a:cubicBezTo>
                  <a:pt x="3739445" y="94074"/>
                  <a:pt x="3751578" y="107526"/>
                  <a:pt x="3767667" y="112889"/>
                </a:cubicBezTo>
                <a:cubicBezTo>
                  <a:pt x="3794810" y="121937"/>
                  <a:pt x="3824039" y="122756"/>
                  <a:pt x="3852334" y="127000"/>
                </a:cubicBezTo>
                <a:lnTo>
                  <a:pt x="4049889" y="155223"/>
                </a:lnTo>
                <a:cubicBezTo>
                  <a:pt x="4099822" y="188511"/>
                  <a:pt x="4103043" y="186661"/>
                  <a:pt x="4148667" y="239889"/>
                </a:cubicBezTo>
                <a:cubicBezTo>
                  <a:pt x="4159704" y="252766"/>
                  <a:pt x="4162778" y="272815"/>
                  <a:pt x="4176889" y="282223"/>
                </a:cubicBezTo>
                <a:cubicBezTo>
                  <a:pt x="4193026" y="292981"/>
                  <a:pt x="4214758" y="290761"/>
                  <a:pt x="4233334" y="296334"/>
                </a:cubicBezTo>
                <a:cubicBezTo>
                  <a:pt x="4261828" y="304882"/>
                  <a:pt x="4289778" y="315149"/>
                  <a:pt x="4318000" y="324556"/>
                </a:cubicBezTo>
                <a:cubicBezTo>
                  <a:pt x="4332111" y="329260"/>
                  <a:pt x="4346523" y="333143"/>
                  <a:pt x="4360334" y="338667"/>
                </a:cubicBezTo>
                <a:lnTo>
                  <a:pt x="4430889" y="366889"/>
                </a:lnTo>
                <a:cubicBezTo>
                  <a:pt x="4567296" y="362185"/>
                  <a:pt x="4703888" y="361292"/>
                  <a:pt x="4840111" y="352778"/>
                </a:cubicBezTo>
                <a:cubicBezTo>
                  <a:pt x="4854957" y="351850"/>
                  <a:pt x="4873799" y="350771"/>
                  <a:pt x="4882445" y="338667"/>
                </a:cubicBezTo>
                <a:cubicBezTo>
                  <a:pt x="4989309" y="189058"/>
                  <a:pt x="4844140" y="298352"/>
                  <a:pt x="4953000" y="225778"/>
                </a:cubicBezTo>
                <a:cubicBezTo>
                  <a:pt x="4976519" y="230482"/>
                  <a:pt x="5002732" y="227989"/>
                  <a:pt x="5023556" y="239889"/>
                </a:cubicBezTo>
                <a:cubicBezTo>
                  <a:pt x="5038281" y="248303"/>
                  <a:pt x="5037396" y="273234"/>
                  <a:pt x="5051778" y="282223"/>
                </a:cubicBezTo>
                <a:cubicBezTo>
                  <a:pt x="5077005" y="297990"/>
                  <a:pt x="5136445" y="310445"/>
                  <a:pt x="5136445" y="310445"/>
                </a:cubicBezTo>
                <a:cubicBezTo>
                  <a:pt x="5183482" y="305741"/>
                  <a:pt x="5230834" y="303522"/>
                  <a:pt x="5277556" y="296334"/>
                </a:cubicBezTo>
                <a:cubicBezTo>
                  <a:pt x="5292257" y="294072"/>
                  <a:pt x="5309371" y="292741"/>
                  <a:pt x="5319889" y="282223"/>
                </a:cubicBezTo>
                <a:cubicBezTo>
                  <a:pt x="5330407" y="271705"/>
                  <a:pt x="5326347" y="252644"/>
                  <a:pt x="5334000" y="239889"/>
                </a:cubicBezTo>
                <a:cubicBezTo>
                  <a:pt x="5340845" y="228481"/>
                  <a:pt x="5352815" y="221074"/>
                  <a:pt x="5362223" y="211667"/>
                </a:cubicBezTo>
                <a:cubicBezTo>
                  <a:pt x="5390445" y="216371"/>
                  <a:pt x="5421644" y="212314"/>
                  <a:pt x="5446889" y="225778"/>
                </a:cubicBezTo>
                <a:cubicBezTo>
                  <a:pt x="5494210" y="251016"/>
                  <a:pt x="5525920" y="300572"/>
                  <a:pt x="5573889" y="324556"/>
                </a:cubicBezTo>
                <a:lnTo>
                  <a:pt x="5630334" y="352778"/>
                </a:lnTo>
                <a:cubicBezTo>
                  <a:pt x="5696186" y="348074"/>
                  <a:pt x="5761870" y="338667"/>
                  <a:pt x="5827889" y="338667"/>
                </a:cubicBezTo>
                <a:cubicBezTo>
                  <a:pt x="5906453" y="338667"/>
                  <a:pt x="5890138" y="352578"/>
                  <a:pt x="5856111" y="395111"/>
                </a:cubicBezTo>
                <a:cubicBezTo>
                  <a:pt x="5806039" y="457700"/>
                  <a:pt x="5833518" y="389486"/>
                  <a:pt x="5743223" y="479778"/>
                </a:cubicBezTo>
                <a:lnTo>
                  <a:pt x="5715000" y="508000"/>
                </a:lnTo>
                <a:cubicBezTo>
                  <a:pt x="5710479" y="526086"/>
                  <a:pt x="5696900" y="586533"/>
                  <a:pt x="5686778" y="606778"/>
                </a:cubicBezTo>
                <a:cubicBezTo>
                  <a:pt x="5679194" y="621947"/>
                  <a:pt x="5667963" y="635000"/>
                  <a:pt x="5658556" y="649111"/>
                </a:cubicBezTo>
                <a:cubicBezTo>
                  <a:pt x="5653852" y="677333"/>
                  <a:pt x="5650652" y="705848"/>
                  <a:pt x="5644445" y="733778"/>
                </a:cubicBezTo>
                <a:cubicBezTo>
                  <a:pt x="5641218" y="748298"/>
                  <a:pt x="5633561" y="761591"/>
                  <a:pt x="5630334" y="776111"/>
                </a:cubicBezTo>
                <a:cubicBezTo>
                  <a:pt x="5625974" y="795732"/>
                  <a:pt x="5618931" y="875078"/>
                  <a:pt x="5602111" y="903111"/>
                </a:cubicBezTo>
                <a:cubicBezTo>
                  <a:pt x="5595266" y="914519"/>
                  <a:pt x="5583296" y="921926"/>
                  <a:pt x="5573889" y="931334"/>
                </a:cubicBezTo>
                <a:cubicBezTo>
                  <a:pt x="5560630" y="971112"/>
                  <a:pt x="5560687" y="991977"/>
                  <a:pt x="5517445" y="1016000"/>
                </a:cubicBezTo>
                <a:cubicBezTo>
                  <a:pt x="5491440" y="1030447"/>
                  <a:pt x="5432778" y="1044223"/>
                  <a:pt x="5432778" y="1044223"/>
                </a:cubicBezTo>
                <a:cubicBezTo>
                  <a:pt x="5338704" y="1034815"/>
                  <a:pt x="5243813" y="1031543"/>
                  <a:pt x="5150556" y="1016000"/>
                </a:cubicBezTo>
                <a:cubicBezTo>
                  <a:pt x="5129806" y="1012542"/>
                  <a:pt x="5114067" y="994430"/>
                  <a:pt x="5094111" y="987778"/>
                </a:cubicBezTo>
                <a:cubicBezTo>
                  <a:pt x="5071358" y="980194"/>
                  <a:pt x="5047074" y="978371"/>
                  <a:pt x="5023556" y="973667"/>
                </a:cubicBezTo>
                <a:cubicBezTo>
                  <a:pt x="4952886" y="983763"/>
                  <a:pt x="4937176" y="1001032"/>
                  <a:pt x="4882445" y="973667"/>
                </a:cubicBezTo>
                <a:cubicBezTo>
                  <a:pt x="4867276" y="966083"/>
                  <a:pt x="4854222" y="954852"/>
                  <a:pt x="4840111" y="945445"/>
                </a:cubicBezTo>
                <a:cubicBezTo>
                  <a:pt x="4816593" y="950149"/>
                  <a:pt x="4792013" y="951135"/>
                  <a:pt x="4769556" y="959556"/>
                </a:cubicBezTo>
                <a:cubicBezTo>
                  <a:pt x="4753677" y="965511"/>
                  <a:pt x="4744124" y="986370"/>
                  <a:pt x="4727223" y="987778"/>
                </a:cubicBezTo>
                <a:cubicBezTo>
                  <a:pt x="4684776" y="991315"/>
                  <a:pt x="4642556" y="978371"/>
                  <a:pt x="4600223" y="973667"/>
                </a:cubicBezTo>
                <a:cubicBezTo>
                  <a:pt x="4590815" y="964260"/>
                  <a:pt x="4579983" y="956088"/>
                  <a:pt x="4572000" y="945445"/>
                </a:cubicBezTo>
                <a:cubicBezTo>
                  <a:pt x="4551649" y="918310"/>
                  <a:pt x="4515556" y="860778"/>
                  <a:pt x="4515556" y="860778"/>
                </a:cubicBezTo>
                <a:cubicBezTo>
                  <a:pt x="4524963" y="832556"/>
                  <a:pt x="4528011" y="801338"/>
                  <a:pt x="4543778" y="776111"/>
                </a:cubicBezTo>
                <a:cubicBezTo>
                  <a:pt x="4634967" y="630208"/>
                  <a:pt x="4548753" y="859955"/>
                  <a:pt x="4600223" y="705556"/>
                </a:cubicBezTo>
                <a:cubicBezTo>
                  <a:pt x="4595519" y="682037"/>
                  <a:pt x="4594533" y="657457"/>
                  <a:pt x="4586111" y="635000"/>
                </a:cubicBezTo>
                <a:cubicBezTo>
                  <a:pt x="4578252" y="614044"/>
                  <a:pt x="4532894" y="559966"/>
                  <a:pt x="4515556" y="550334"/>
                </a:cubicBezTo>
                <a:cubicBezTo>
                  <a:pt x="4489551" y="535887"/>
                  <a:pt x="4430889" y="522111"/>
                  <a:pt x="4430889" y="522111"/>
                </a:cubicBezTo>
                <a:cubicBezTo>
                  <a:pt x="4352792" y="533268"/>
                  <a:pt x="4331368" y="516171"/>
                  <a:pt x="4289778" y="578556"/>
                </a:cubicBezTo>
                <a:cubicBezTo>
                  <a:pt x="4281527" y="590932"/>
                  <a:pt x="4280371" y="606778"/>
                  <a:pt x="4275667" y="620889"/>
                </a:cubicBezTo>
                <a:cubicBezTo>
                  <a:pt x="4270963" y="738482"/>
                  <a:pt x="4269941" y="856279"/>
                  <a:pt x="4261556" y="973667"/>
                </a:cubicBezTo>
                <a:cubicBezTo>
                  <a:pt x="4260496" y="988504"/>
                  <a:pt x="4256091" y="1003896"/>
                  <a:pt x="4247445" y="1016000"/>
                </a:cubicBezTo>
                <a:cubicBezTo>
                  <a:pt x="4231979" y="1037652"/>
                  <a:pt x="4216243" y="1064031"/>
                  <a:pt x="4191000" y="1072445"/>
                </a:cubicBezTo>
                <a:cubicBezTo>
                  <a:pt x="4099379" y="1102985"/>
                  <a:pt x="4163480" y="1085209"/>
                  <a:pt x="3993445" y="1100667"/>
                </a:cubicBezTo>
                <a:cubicBezTo>
                  <a:pt x="3912791" y="1127551"/>
                  <a:pt x="3927616" y="1128894"/>
                  <a:pt x="3795889" y="1100667"/>
                </a:cubicBezTo>
                <a:cubicBezTo>
                  <a:pt x="3779306" y="1097114"/>
                  <a:pt x="3767667" y="1081852"/>
                  <a:pt x="3753556" y="1072445"/>
                </a:cubicBezTo>
                <a:cubicBezTo>
                  <a:pt x="3701281" y="994033"/>
                  <a:pt x="3696101" y="998861"/>
                  <a:pt x="3668889" y="917223"/>
                </a:cubicBezTo>
                <a:cubicBezTo>
                  <a:pt x="3659846" y="890093"/>
                  <a:pt x="3654257" y="845626"/>
                  <a:pt x="3640667" y="818445"/>
                </a:cubicBezTo>
                <a:cubicBezTo>
                  <a:pt x="3633083" y="803276"/>
                  <a:pt x="3625474" y="786968"/>
                  <a:pt x="3612445" y="776111"/>
                </a:cubicBezTo>
                <a:cubicBezTo>
                  <a:pt x="3596285" y="762644"/>
                  <a:pt x="3575531" y="755701"/>
                  <a:pt x="3556000" y="747889"/>
                </a:cubicBezTo>
                <a:cubicBezTo>
                  <a:pt x="3528379" y="736841"/>
                  <a:pt x="3471334" y="719667"/>
                  <a:pt x="3471334" y="719667"/>
                </a:cubicBezTo>
                <a:cubicBezTo>
                  <a:pt x="3461926" y="710260"/>
                  <a:pt x="3455011" y="697395"/>
                  <a:pt x="3443111" y="691445"/>
                </a:cubicBezTo>
                <a:cubicBezTo>
                  <a:pt x="3416503" y="678141"/>
                  <a:pt x="3386667" y="672630"/>
                  <a:pt x="3358445" y="663223"/>
                </a:cubicBezTo>
                <a:cubicBezTo>
                  <a:pt x="3244571" y="625264"/>
                  <a:pt x="3330979" y="650040"/>
                  <a:pt x="3090334" y="635000"/>
                </a:cubicBezTo>
                <a:cubicBezTo>
                  <a:pt x="3071519" y="630296"/>
                  <a:pt x="3052600" y="625992"/>
                  <a:pt x="3033889" y="620889"/>
                </a:cubicBezTo>
                <a:cubicBezTo>
                  <a:pt x="3000852" y="611879"/>
                  <a:pt x="2969355" y="592667"/>
                  <a:pt x="2935111" y="592667"/>
                </a:cubicBezTo>
                <a:cubicBezTo>
                  <a:pt x="2727935" y="592667"/>
                  <a:pt x="2521141" y="610543"/>
                  <a:pt x="2314223" y="620889"/>
                </a:cubicBezTo>
                <a:cubicBezTo>
                  <a:pt x="2238911" y="624655"/>
                  <a:pt x="2163591" y="628738"/>
                  <a:pt x="2088445" y="635000"/>
                </a:cubicBezTo>
                <a:cubicBezTo>
                  <a:pt x="2050653" y="638149"/>
                  <a:pt x="2013247" y="644923"/>
                  <a:pt x="1975556" y="649111"/>
                </a:cubicBezTo>
                <a:lnTo>
                  <a:pt x="1707445" y="677334"/>
                </a:lnTo>
                <a:cubicBezTo>
                  <a:pt x="1545951" y="784995"/>
                  <a:pt x="1672951" y="684651"/>
                  <a:pt x="1594556" y="776111"/>
                </a:cubicBezTo>
                <a:cubicBezTo>
                  <a:pt x="1577239" y="796314"/>
                  <a:pt x="1563354" y="824142"/>
                  <a:pt x="1538111" y="832556"/>
                </a:cubicBezTo>
                <a:lnTo>
                  <a:pt x="1453445" y="860778"/>
                </a:lnTo>
                <a:cubicBezTo>
                  <a:pt x="1430321" y="907028"/>
                  <a:pt x="1423567" y="913884"/>
                  <a:pt x="1411111" y="959556"/>
                </a:cubicBezTo>
                <a:cubicBezTo>
                  <a:pt x="1400905" y="996977"/>
                  <a:pt x="1395155" y="1035648"/>
                  <a:pt x="1382889" y="1072445"/>
                </a:cubicBezTo>
                <a:cubicBezTo>
                  <a:pt x="1378185" y="1086556"/>
                  <a:pt x="1379296" y="1104260"/>
                  <a:pt x="1368778" y="1114778"/>
                </a:cubicBezTo>
                <a:cubicBezTo>
                  <a:pt x="1358260" y="1125296"/>
                  <a:pt x="1340556" y="1124185"/>
                  <a:pt x="1326445" y="1128889"/>
                </a:cubicBezTo>
                <a:cubicBezTo>
                  <a:pt x="1325523" y="1132576"/>
                  <a:pt x="1305585" y="1218465"/>
                  <a:pt x="1298223" y="1227667"/>
                </a:cubicBezTo>
                <a:cubicBezTo>
                  <a:pt x="1287628" y="1240910"/>
                  <a:pt x="1270000" y="1246482"/>
                  <a:pt x="1255889" y="1255889"/>
                </a:cubicBezTo>
                <a:cubicBezTo>
                  <a:pt x="1233818" y="1300032"/>
                  <a:pt x="1228240" y="1326063"/>
                  <a:pt x="1185334" y="1354667"/>
                </a:cubicBezTo>
                <a:cubicBezTo>
                  <a:pt x="1172958" y="1362918"/>
                  <a:pt x="1157861" y="1368141"/>
                  <a:pt x="1143000" y="1368778"/>
                </a:cubicBezTo>
                <a:cubicBezTo>
                  <a:pt x="828001" y="1382278"/>
                  <a:pt x="512704" y="1387593"/>
                  <a:pt x="197556" y="1397000"/>
                </a:cubicBezTo>
                <a:cubicBezTo>
                  <a:pt x="150519" y="1392296"/>
                  <a:pt x="100871" y="1399044"/>
                  <a:pt x="56445" y="1382889"/>
                </a:cubicBezTo>
                <a:cubicBezTo>
                  <a:pt x="42466" y="1377806"/>
                  <a:pt x="44344" y="1355294"/>
                  <a:pt x="42334" y="1340556"/>
                </a:cubicBezTo>
                <a:cubicBezTo>
                  <a:pt x="30192" y="1251516"/>
                  <a:pt x="14111" y="1140649"/>
                  <a:pt x="14111" y="1072445"/>
                </a:cubicBezTo>
                <a:cubicBezTo>
                  <a:pt x="14111" y="1004241"/>
                  <a:pt x="37629" y="961908"/>
                  <a:pt x="42333" y="931334"/>
                </a:cubicBezTo>
                <a:cubicBezTo>
                  <a:pt x="47037" y="900760"/>
                  <a:pt x="44685" y="905463"/>
                  <a:pt x="42333" y="889000"/>
                </a:cubicBezTo>
                <a:cubicBezTo>
                  <a:pt x="39981" y="872537"/>
                  <a:pt x="37630" y="851371"/>
                  <a:pt x="28223" y="832556"/>
                </a:cubicBezTo>
                <a:cubicBezTo>
                  <a:pt x="32927" y="794926"/>
                  <a:pt x="32926" y="745537"/>
                  <a:pt x="28222" y="719667"/>
                </a:cubicBezTo>
                <a:cubicBezTo>
                  <a:pt x="23518" y="693797"/>
                  <a:pt x="0" y="698501"/>
                  <a:pt x="0" y="677334"/>
                </a:cubicBezTo>
                <a:cubicBezTo>
                  <a:pt x="0" y="656167"/>
                  <a:pt x="18815" y="620889"/>
                  <a:pt x="28223" y="592667"/>
                </a:cubicBezTo>
                <a:lnTo>
                  <a:pt x="42334" y="550334"/>
                </a:lnTo>
                <a:lnTo>
                  <a:pt x="70556" y="479778"/>
                </a:lnTo>
                <a:close/>
              </a:path>
            </a:pathLst>
          </a:custGeom>
          <a:solidFill>
            <a:srgbClr val="008000">
              <a:alpha val="53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1571" y="3577395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Tree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7200" y="4065549"/>
            <a:ext cx="3612444" cy="2302537"/>
          </a:xfrm>
          <a:custGeom>
            <a:avLst/>
            <a:gdLst>
              <a:gd name="connsiteX0" fmla="*/ 0 w 3612444"/>
              <a:gd name="connsiteY0" fmla="*/ 1890888 h 2329026"/>
              <a:gd name="connsiteX1" fmla="*/ 0 w 3612444"/>
              <a:gd name="connsiteY1" fmla="*/ 1890888 h 2329026"/>
              <a:gd name="connsiteX2" fmla="*/ 70555 w 3612444"/>
              <a:gd name="connsiteY2" fmla="*/ 1778000 h 2329026"/>
              <a:gd name="connsiteX3" fmla="*/ 112889 w 3612444"/>
              <a:gd name="connsiteY3" fmla="*/ 1763888 h 2329026"/>
              <a:gd name="connsiteX4" fmla="*/ 127000 w 3612444"/>
              <a:gd name="connsiteY4" fmla="*/ 1622777 h 2329026"/>
              <a:gd name="connsiteX5" fmla="*/ 155222 w 3612444"/>
              <a:gd name="connsiteY5" fmla="*/ 1580444 h 2329026"/>
              <a:gd name="connsiteX6" fmla="*/ 183444 w 3612444"/>
              <a:gd name="connsiteY6" fmla="*/ 1495777 h 2329026"/>
              <a:gd name="connsiteX7" fmla="*/ 197555 w 3612444"/>
              <a:gd name="connsiteY7" fmla="*/ 1382888 h 2329026"/>
              <a:gd name="connsiteX8" fmla="*/ 225778 w 3612444"/>
              <a:gd name="connsiteY8" fmla="*/ 1354666 h 2329026"/>
              <a:gd name="connsiteX9" fmla="*/ 254000 w 3612444"/>
              <a:gd name="connsiteY9" fmla="*/ 1199444 h 2329026"/>
              <a:gd name="connsiteX10" fmla="*/ 282222 w 3612444"/>
              <a:gd name="connsiteY10" fmla="*/ 1157111 h 2329026"/>
              <a:gd name="connsiteX11" fmla="*/ 338667 w 3612444"/>
              <a:gd name="connsiteY11" fmla="*/ 1100666 h 2329026"/>
              <a:gd name="connsiteX12" fmla="*/ 395111 w 3612444"/>
              <a:gd name="connsiteY12" fmla="*/ 1044222 h 2329026"/>
              <a:gd name="connsiteX13" fmla="*/ 409222 w 3612444"/>
              <a:gd name="connsiteY13" fmla="*/ 1001888 h 2329026"/>
              <a:gd name="connsiteX14" fmla="*/ 493889 w 3612444"/>
              <a:gd name="connsiteY14" fmla="*/ 973666 h 2329026"/>
              <a:gd name="connsiteX15" fmla="*/ 578555 w 3612444"/>
              <a:gd name="connsiteY15" fmla="*/ 945444 h 2329026"/>
              <a:gd name="connsiteX16" fmla="*/ 620889 w 3612444"/>
              <a:gd name="connsiteY16" fmla="*/ 931333 h 2329026"/>
              <a:gd name="connsiteX17" fmla="*/ 663222 w 3612444"/>
              <a:gd name="connsiteY17" fmla="*/ 889000 h 2329026"/>
              <a:gd name="connsiteX18" fmla="*/ 705555 w 3612444"/>
              <a:gd name="connsiteY18" fmla="*/ 860777 h 2329026"/>
              <a:gd name="connsiteX19" fmla="*/ 776111 w 3612444"/>
              <a:gd name="connsiteY19" fmla="*/ 790222 h 2329026"/>
              <a:gd name="connsiteX20" fmla="*/ 818444 w 3612444"/>
              <a:gd name="connsiteY20" fmla="*/ 705555 h 2329026"/>
              <a:gd name="connsiteX21" fmla="*/ 860778 w 3612444"/>
              <a:gd name="connsiteY21" fmla="*/ 592666 h 2329026"/>
              <a:gd name="connsiteX22" fmla="*/ 889000 w 3612444"/>
              <a:gd name="connsiteY22" fmla="*/ 508000 h 2329026"/>
              <a:gd name="connsiteX23" fmla="*/ 903111 w 3612444"/>
              <a:gd name="connsiteY23" fmla="*/ 451555 h 2329026"/>
              <a:gd name="connsiteX24" fmla="*/ 931333 w 3612444"/>
              <a:gd name="connsiteY24" fmla="*/ 409222 h 2329026"/>
              <a:gd name="connsiteX25" fmla="*/ 987778 w 3612444"/>
              <a:gd name="connsiteY25" fmla="*/ 282222 h 2329026"/>
              <a:gd name="connsiteX26" fmla="*/ 1072444 w 3612444"/>
              <a:gd name="connsiteY26" fmla="*/ 254000 h 2329026"/>
              <a:gd name="connsiteX27" fmla="*/ 1114778 w 3612444"/>
              <a:gd name="connsiteY27" fmla="*/ 239888 h 2329026"/>
              <a:gd name="connsiteX28" fmla="*/ 1241778 w 3612444"/>
              <a:gd name="connsiteY28" fmla="*/ 98777 h 2329026"/>
              <a:gd name="connsiteX29" fmla="*/ 1284111 w 3612444"/>
              <a:gd name="connsiteY29" fmla="*/ 56444 h 2329026"/>
              <a:gd name="connsiteX30" fmla="*/ 1382889 w 3612444"/>
              <a:gd name="connsiteY30" fmla="*/ 0 h 2329026"/>
              <a:gd name="connsiteX31" fmla="*/ 1467555 w 3612444"/>
              <a:gd name="connsiteY31" fmla="*/ 14111 h 2329026"/>
              <a:gd name="connsiteX32" fmla="*/ 1608667 w 3612444"/>
              <a:gd name="connsiteY32" fmla="*/ 28222 h 2329026"/>
              <a:gd name="connsiteX33" fmla="*/ 1707444 w 3612444"/>
              <a:gd name="connsiteY33" fmla="*/ 42333 h 2329026"/>
              <a:gd name="connsiteX34" fmla="*/ 2427111 w 3612444"/>
              <a:gd name="connsiteY34" fmla="*/ 70555 h 2329026"/>
              <a:gd name="connsiteX35" fmla="*/ 2540000 w 3612444"/>
              <a:gd name="connsiteY35" fmla="*/ 127000 h 2329026"/>
              <a:gd name="connsiteX36" fmla="*/ 2836333 w 3612444"/>
              <a:gd name="connsiteY36" fmla="*/ 183444 h 2329026"/>
              <a:gd name="connsiteX37" fmla="*/ 3005667 w 3612444"/>
              <a:gd name="connsiteY37" fmla="*/ 211666 h 2329026"/>
              <a:gd name="connsiteX38" fmla="*/ 3104444 w 3612444"/>
              <a:gd name="connsiteY38" fmla="*/ 282222 h 2329026"/>
              <a:gd name="connsiteX39" fmla="*/ 3132667 w 3612444"/>
              <a:gd name="connsiteY39" fmla="*/ 493888 h 2329026"/>
              <a:gd name="connsiteX40" fmla="*/ 3175000 w 3612444"/>
              <a:gd name="connsiteY40" fmla="*/ 578555 h 2329026"/>
              <a:gd name="connsiteX41" fmla="*/ 3189111 w 3612444"/>
              <a:gd name="connsiteY41" fmla="*/ 620888 h 2329026"/>
              <a:gd name="connsiteX42" fmla="*/ 3231444 w 3612444"/>
              <a:gd name="connsiteY42" fmla="*/ 747888 h 2329026"/>
              <a:gd name="connsiteX43" fmla="*/ 3302000 w 3612444"/>
              <a:gd name="connsiteY43" fmla="*/ 903111 h 2329026"/>
              <a:gd name="connsiteX44" fmla="*/ 3344333 w 3612444"/>
              <a:gd name="connsiteY44" fmla="*/ 917222 h 2329026"/>
              <a:gd name="connsiteX45" fmla="*/ 3386667 w 3612444"/>
              <a:gd name="connsiteY45" fmla="*/ 945444 h 2329026"/>
              <a:gd name="connsiteX46" fmla="*/ 3443111 w 3612444"/>
              <a:gd name="connsiteY46" fmla="*/ 959555 h 2329026"/>
              <a:gd name="connsiteX47" fmla="*/ 3485444 w 3612444"/>
              <a:gd name="connsiteY47" fmla="*/ 973666 h 2329026"/>
              <a:gd name="connsiteX48" fmla="*/ 3556000 w 3612444"/>
              <a:gd name="connsiteY48" fmla="*/ 1100666 h 2329026"/>
              <a:gd name="connsiteX49" fmla="*/ 3570111 w 3612444"/>
              <a:gd name="connsiteY49" fmla="*/ 1481666 h 2329026"/>
              <a:gd name="connsiteX50" fmla="*/ 3598333 w 3612444"/>
              <a:gd name="connsiteY50" fmla="*/ 1524000 h 2329026"/>
              <a:gd name="connsiteX51" fmla="*/ 3612444 w 3612444"/>
              <a:gd name="connsiteY51" fmla="*/ 1594555 h 2329026"/>
              <a:gd name="connsiteX52" fmla="*/ 3598333 w 3612444"/>
              <a:gd name="connsiteY52" fmla="*/ 1679222 h 2329026"/>
              <a:gd name="connsiteX53" fmla="*/ 3541889 w 3612444"/>
              <a:gd name="connsiteY53" fmla="*/ 1763888 h 2329026"/>
              <a:gd name="connsiteX54" fmla="*/ 3471333 w 3612444"/>
              <a:gd name="connsiteY54" fmla="*/ 1862666 h 2329026"/>
              <a:gd name="connsiteX55" fmla="*/ 3429000 w 3612444"/>
              <a:gd name="connsiteY55" fmla="*/ 1890888 h 2329026"/>
              <a:gd name="connsiteX56" fmla="*/ 3414889 w 3612444"/>
              <a:gd name="connsiteY56" fmla="*/ 1933222 h 2329026"/>
              <a:gd name="connsiteX57" fmla="*/ 3330222 w 3612444"/>
              <a:gd name="connsiteY57" fmla="*/ 1961444 h 2329026"/>
              <a:gd name="connsiteX58" fmla="*/ 3287889 w 3612444"/>
              <a:gd name="connsiteY58" fmla="*/ 1989666 h 2329026"/>
              <a:gd name="connsiteX59" fmla="*/ 3245555 w 3612444"/>
              <a:gd name="connsiteY59" fmla="*/ 2003777 h 2329026"/>
              <a:gd name="connsiteX60" fmla="*/ 3189111 w 3612444"/>
              <a:gd name="connsiteY60" fmla="*/ 2032000 h 2329026"/>
              <a:gd name="connsiteX61" fmla="*/ 3104444 w 3612444"/>
              <a:gd name="connsiteY61" fmla="*/ 2074333 h 2329026"/>
              <a:gd name="connsiteX62" fmla="*/ 3048000 w 3612444"/>
              <a:gd name="connsiteY62" fmla="*/ 2159000 h 2329026"/>
              <a:gd name="connsiteX63" fmla="*/ 2949222 w 3612444"/>
              <a:gd name="connsiteY63" fmla="*/ 2187222 h 2329026"/>
              <a:gd name="connsiteX64" fmla="*/ 2906889 w 3612444"/>
              <a:gd name="connsiteY64" fmla="*/ 2201333 h 2329026"/>
              <a:gd name="connsiteX65" fmla="*/ 2779889 w 3612444"/>
              <a:gd name="connsiteY65" fmla="*/ 2271888 h 2329026"/>
              <a:gd name="connsiteX66" fmla="*/ 2751667 w 3612444"/>
              <a:gd name="connsiteY66" fmla="*/ 2314222 h 2329026"/>
              <a:gd name="connsiteX67" fmla="*/ 2511778 w 3612444"/>
              <a:gd name="connsiteY67" fmla="*/ 2314222 h 2329026"/>
              <a:gd name="connsiteX68" fmla="*/ 2469444 w 3612444"/>
              <a:gd name="connsiteY68" fmla="*/ 2300111 h 2329026"/>
              <a:gd name="connsiteX69" fmla="*/ 2455333 w 3612444"/>
              <a:gd name="connsiteY69" fmla="*/ 2257777 h 2329026"/>
              <a:gd name="connsiteX70" fmla="*/ 2427111 w 3612444"/>
              <a:gd name="connsiteY70" fmla="*/ 2144888 h 2329026"/>
              <a:gd name="connsiteX71" fmla="*/ 2413000 w 3612444"/>
              <a:gd name="connsiteY71" fmla="*/ 2102555 h 2329026"/>
              <a:gd name="connsiteX72" fmla="*/ 2328333 w 3612444"/>
              <a:gd name="connsiteY72" fmla="*/ 2046111 h 2329026"/>
              <a:gd name="connsiteX73" fmla="*/ 2300111 w 3612444"/>
              <a:gd name="connsiteY73" fmla="*/ 2017888 h 2329026"/>
              <a:gd name="connsiteX74" fmla="*/ 2271889 w 3612444"/>
              <a:gd name="connsiteY74" fmla="*/ 1975555 h 2329026"/>
              <a:gd name="connsiteX75" fmla="*/ 1255889 w 3612444"/>
              <a:gd name="connsiteY75" fmla="*/ 1961444 h 2329026"/>
              <a:gd name="connsiteX76" fmla="*/ 1199444 w 3612444"/>
              <a:gd name="connsiteY76" fmla="*/ 1933222 h 2329026"/>
              <a:gd name="connsiteX77" fmla="*/ 1114778 w 3612444"/>
              <a:gd name="connsiteY77" fmla="*/ 1947333 h 2329026"/>
              <a:gd name="connsiteX78" fmla="*/ 1016000 w 3612444"/>
              <a:gd name="connsiteY78" fmla="*/ 1961444 h 2329026"/>
              <a:gd name="connsiteX79" fmla="*/ 846667 w 3612444"/>
              <a:gd name="connsiteY79" fmla="*/ 1989666 h 2329026"/>
              <a:gd name="connsiteX80" fmla="*/ 818444 w 3612444"/>
              <a:gd name="connsiteY80" fmla="*/ 2201333 h 2329026"/>
              <a:gd name="connsiteX81" fmla="*/ 790222 w 3612444"/>
              <a:gd name="connsiteY81" fmla="*/ 2243666 h 2329026"/>
              <a:gd name="connsiteX82" fmla="*/ 733778 w 3612444"/>
              <a:gd name="connsiteY82" fmla="*/ 2271888 h 2329026"/>
              <a:gd name="connsiteX83" fmla="*/ 705555 w 3612444"/>
              <a:gd name="connsiteY83" fmla="*/ 2300111 h 2329026"/>
              <a:gd name="connsiteX84" fmla="*/ 663222 w 3612444"/>
              <a:gd name="connsiteY84" fmla="*/ 2328333 h 2329026"/>
              <a:gd name="connsiteX85" fmla="*/ 493889 w 3612444"/>
              <a:gd name="connsiteY85" fmla="*/ 2314222 h 2329026"/>
              <a:gd name="connsiteX86" fmla="*/ 465667 w 3612444"/>
              <a:gd name="connsiteY86" fmla="*/ 2229555 h 2329026"/>
              <a:gd name="connsiteX87" fmla="*/ 451555 w 3612444"/>
              <a:gd name="connsiteY87" fmla="*/ 2187222 h 2329026"/>
              <a:gd name="connsiteX88" fmla="*/ 423333 w 3612444"/>
              <a:gd name="connsiteY88" fmla="*/ 2116666 h 2329026"/>
              <a:gd name="connsiteX89" fmla="*/ 395111 w 3612444"/>
              <a:gd name="connsiteY89" fmla="*/ 2017888 h 2329026"/>
              <a:gd name="connsiteX90" fmla="*/ 352778 w 3612444"/>
              <a:gd name="connsiteY90" fmla="*/ 1989666 h 2329026"/>
              <a:gd name="connsiteX91" fmla="*/ 268111 w 3612444"/>
              <a:gd name="connsiteY91" fmla="*/ 1961444 h 2329026"/>
              <a:gd name="connsiteX92" fmla="*/ 225778 w 3612444"/>
              <a:gd name="connsiteY92" fmla="*/ 1947333 h 2329026"/>
              <a:gd name="connsiteX93" fmla="*/ 84667 w 3612444"/>
              <a:gd name="connsiteY93" fmla="*/ 1933222 h 2329026"/>
              <a:gd name="connsiteX94" fmla="*/ 0 w 3612444"/>
              <a:gd name="connsiteY94" fmla="*/ 1890888 h 2329026"/>
              <a:gd name="connsiteX0" fmla="*/ 0 w 3612444"/>
              <a:gd name="connsiteY0" fmla="*/ 1878572 h 2316710"/>
              <a:gd name="connsiteX1" fmla="*/ 0 w 3612444"/>
              <a:gd name="connsiteY1" fmla="*/ 1878572 h 2316710"/>
              <a:gd name="connsiteX2" fmla="*/ 70555 w 3612444"/>
              <a:gd name="connsiteY2" fmla="*/ 1765684 h 2316710"/>
              <a:gd name="connsiteX3" fmla="*/ 112889 w 3612444"/>
              <a:gd name="connsiteY3" fmla="*/ 1751572 h 2316710"/>
              <a:gd name="connsiteX4" fmla="*/ 127000 w 3612444"/>
              <a:gd name="connsiteY4" fmla="*/ 1610461 h 2316710"/>
              <a:gd name="connsiteX5" fmla="*/ 155222 w 3612444"/>
              <a:gd name="connsiteY5" fmla="*/ 1568128 h 2316710"/>
              <a:gd name="connsiteX6" fmla="*/ 183444 w 3612444"/>
              <a:gd name="connsiteY6" fmla="*/ 1483461 h 2316710"/>
              <a:gd name="connsiteX7" fmla="*/ 197555 w 3612444"/>
              <a:gd name="connsiteY7" fmla="*/ 1370572 h 2316710"/>
              <a:gd name="connsiteX8" fmla="*/ 225778 w 3612444"/>
              <a:gd name="connsiteY8" fmla="*/ 1342350 h 2316710"/>
              <a:gd name="connsiteX9" fmla="*/ 254000 w 3612444"/>
              <a:gd name="connsiteY9" fmla="*/ 1187128 h 2316710"/>
              <a:gd name="connsiteX10" fmla="*/ 282222 w 3612444"/>
              <a:gd name="connsiteY10" fmla="*/ 1144795 h 2316710"/>
              <a:gd name="connsiteX11" fmla="*/ 338667 w 3612444"/>
              <a:gd name="connsiteY11" fmla="*/ 1088350 h 2316710"/>
              <a:gd name="connsiteX12" fmla="*/ 395111 w 3612444"/>
              <a:gd name="connsiteY12" fmla="*/ 1031906 h 2316710"/>
              <a:gd name="connsiteX13" fmla="*/ 409222 w 3612444"/>
              <a:gd name="connsiteY13" fmla="*/ 989572 h 2316710"/>
              <a:gd name="connsiteX14" fmla="*/ 493889 w 3612444"/>
              <a:gd name="connsiteY14" fmla="*/ 961350 h 2316710"/>
              <a:gd name="connsiteX15" fmla="*/ 578555 w 3612444"/>
              <a:gd name="connsiteY15" fmla="*/ 933128 h 2316710"/>
              <a:gd name="connsiteX16" fmla="*/ 620889 w 3612444"/>
              <a:gd name="connsiteY16" fmla="*/ 919017 h 2316710"/>
              <a:gd name="connsiteX17" fmla="*/ 663222 w 3612444"/>
              <a:gd name="connsiteY17" fmla="*/ 876684 h 2316710"/>
              <a:gd name="connsiteX18" fmla="*/ 705555 w 3612444"/>
              <a:gd name="connsiteY18" fmla="*/ 848461 h 2316710"/>
              <a:gd name="connsiteX19" fmla="*/ 776111 w 3612444"/>
              <a:gd name="connsiteY19" fmla="*/ 777906 h 2316710"/>
              <a:gd name="connsiteX20" fmla="*/ 818444 w 3612444"/>
              <a:gd name="connsiteY20" fmla="*/ 693239 h 2316710"/>
              <a:gd name="connsiteX21" fmla="*/ 860778 w 3612444"/>
              <a:gd name="connsiteY21" fmla="*/ 580350 h 2316710"/>
              <a:gd name="connsiteX22" fmla="*/ 889000 w 3612444"/>
              <a:gd name="connsiteY22" fmla="*/ 495684 h 2316710"/>
              <a:gd name="connsiteX23" fmla="*/ 903111 w 3612444"/>
              <a:gd name="connsiteY23" fmla="*/ 439239 h 2316710"/>
              <a:gd name="connsiteX24" fmla="*/ 931333 w 3612444"/>
              <a:gd name="connsiteY24" fmla="*/ 396906 h 2316710"/>
              <a:gd name="connsiteX25" fmla="*/ 987778 w 3612444"/>
              <a:gd name="connsiteY25" fmla="*/ 269906 h 2316710"/>
              <a:gd name="connsiteX26" fmla="*/ 1072444 w 3612444"/>
              <a:gd name="connsiteY26" fmla="*/ 241684 h 2316710"/>
              <a:gd name="connsiteX27" fmla="*/ 1114778 w 3612444"/>
              <a:gd name="connsiteY27" fmla="*/ 227572 h 2316710"/>
              <a:gd name="connsiteX28" fmla="*/ 1241778 w 3612444"/>
              <a:gd name="connsiteY28" fmla="*/ 86461 h 2316710"/>
              <a:gd name="connsiteX29" fmla="*/ 1284111 w 3612444"/>
              <a:gd name="connsiteY29" fmla="*/ 44128 h 2316710"/>
              <a:gd name="connsiteX30" fmla="*/ 1382889 w 3612444"/>
              <a:gd name="connsiteY30" fmla="*/ 58239 h 2316710"/>
              <a:gd name="connsiteX31" fmla="*/ 1467555 w 3612444"/>
              <a:gd name="connsiteY31" fmla="*/ 1795 h 2316710"/>
              <a:gd name="connsiteX32" fmla="*/ 1608667 w 3612444"/>
              <a:gd name="connsiteY32" fmla="*/ 15906 h 2316710"/>
              <a:gd name="connsiteX33" fmla="*/ 1707444 w 3612444"/>
              <a:gd name="connsiteY33" fmla="*/ 30017 h 2316710"/>
              <a:gd name="connsiteX34" fmla="*/ 2427111 w 3612444"/>
              <a:gd name="connsiteY34" fmla="*/ 58239 h 2316710"/>
              <a:gd name="connsiteX35" fmla="*/ 2540000 w 3612444"/>
              <a:gd name="connsiteY35" fmla="*/ 114684 h 2316710"/>
              <a:gd name="connsiteX36" fmla="*/ 2836333 w 3612444"/>
              <a:gd name="connsiteY36" fmla="*/ 171128 h 2316710"/>
              <a:gd name="connsiteX37" fmla="*/ 3005667 w 3612444"/>
              <a:gd name="connsiteY37" fmla="*/ 199350 h 2316710"/>
              <a:gd name="connsiteX38" fmla="*/ 3104444 w 3612444"/>
              <a:gd name="connsiteY38" fmla="*/ 269906 h 2316710"/>
              <a:gd name="connsiteX39" fmla="*/ 3132667 w 3612444"/>
              <a:gd name="connsiteY39" fmla="*/ 481572 h 2316710"/>
              <a:gd name="connsiteX40" fmla="*/ 3175000 w 3612444"/>
              <a:gd name="connsiteY40" fmla="*/ 566239 h 2316710"/>
              <a:gd name="connsiteX41" fmla="*/ 3189111 w 3612444"/>
              <a:gd name="connsiteY41" fmla="*/ 608572 h 2316710"/>
              <a:gd name="connsiteX42" fmla="*/ 3231444 w 3612444"/>
              <a:gd name="connsiteY42" fmla="*/ 735572 h 2316710"/>
              <a:gd name="connsiteX43" fmla="*/ 3302000 w 3612444"/>
              <a:gd name="connsiteY43" fmla="*/ 890795 h 2316710"/>
              <a:gd name="connsiteX44" fmla="*/ 3344333 w 3612444"/>
              <a:gd name="connsiteY44" fmla="*/ 904906 h 2316710"/>
              <a:gd name="connsiteX45" fmla="*/ 3386667 w 3612444"/>
              <a:gd name="connsiteY45" fmla="*/ 933128 h 2316710"/>
              <a:gd name="connsiteX46" fmla="*/ 3443111 w 3612444"/>
              <a:gd name="connsiteY46" fmla="*/ 947239 h 2316710"/>
              <a:gd name="connsiteX47" fmla="*/ 3485444 w 3612444"/>
              <a:gd name="connsiteY47" fmla="*/ 961350 h 2316710"/>
              <a:gd name="connsiteX48" fmla="*/ 3556000 w 3612444"/>
              <a:gd name="connsiteY48" fmla="*/ 1088350 h 2316710"/>
              <a:gd name="connsiteX49" fmla="*/ 3570111 w 3612444"/>
              <a:gd name="connsiteY49" fmla="*/ 1469350 h 2316710"/>
              <a:gd name="connsiteX50" fmla="*/ 3598333 w 3612444"/>
              <a:gd name="connsiteY50" fmla="*/ 1511684 h 2316710"/>
              <a:gd name="connsiteX51" fmla="*/ 3612444 w 3612444"/>
              <a:gd name="connsiteY51" fmla="*/ 1582239 h 2316710"/>
              <a:gd name="connsiteX52" fmla="*/ 3598333 w 3612444"/>
              <a:gd name="connsiteY52" fmla="*/ 1666906 h 2316710"/>
              <a:gd name="connsiteX53" fmla="*/ 3541889 w 3612444"/>
              <a:gd name="connsiteY53" fmla="*/ 1751572 h 2316710"/>
              <a:gd name="connsiteX54" fmla="*/ 3471333 w 3612444"/>
              <a:gd name="connsiteY54" fmla="*/ 1850350 h 2316710"/>
              <a:gd name="connsiteX55" fmla="*/ 3429000 w 3612444"/>
              <a:gd name="connsiteY55" fmla="*/ 1878572 h 2316710"/>
              <a:gd name="connsiteX56" fmla="*/ 3414889 w 3612444"/>
              <a:gd name="connsiteY56" fmla="*/ 1920906 h 2316710"/>
              <a:gd name="connsiteX57" fmla="*/ 3330222 w 3612444"/>
              <a:gd name="connsiteY57" fmla="*/ 1949128 h 2316710"/>
              <a:gd name="connsiteX58" fmla="*/ 3287889 w 3612444"/>
              <a:gd name="connsiteY58" fmla="*/ 1977350 h 2316710"/>
              <a:gd name="connsiteX59" fmla="*/ 3245555 w 3612444"/>
              <a:gd name="connsiteY59" fmla="*/ 1991461 h 2316710"/>
              <a:gd name="connsiteX60" fmla="*/ 3189111 w 3612444"/>
              <a:gd name="connsiteY60" fmla="*/ 2019684 h 2316710"/>
              <a:gd name="connsiteX61" fmla="*/ 3104444 w 3612444"/>
              <a:gd name="connsiteY61" fmla="*/ 2062017 h 2316710"/>
              <a:gd name="connsiteX62" fmla="*/ 3048000 w 3612444"/>
              <a:gd name="connsiteY62" fmla="*/ 2146684 h 2316710"/>
              <a:gd name="connsiteX63" fmla="*/ 2949222 w 3612444"/>
              <a:gd name="connsiteY63" fmla="*/ 2174906 h 2316710"/>
              <a:gd name="connsiteX64" fmla="*/ 2906889 w 3612444"/>
              <a:gd name="connsiteY64" fmla="*/ 2189017 h 2316710"/>
              <a:gd name="connsiteX65" fmla="*/ 2779889 w 3612444"/>
              <a:gd name="connsiteY65" fmla="*/ 2259572 h 2316710"/>
              <a:gd name="connsiteX66" fmla="*/ 2751667 w 3612444"/>
              <a:gd name="connsiteY66" fmla="*/ 2301906 h 2316710"/>
              <a:gd name="connsiteX67" fmla="*/ 2511778 w 3612444"/>
              <a:gd name="connsiteY67" fmla="*/ 2301906 h 2316710"/>
              <a:gd name="connsiteX68" fmla="*/ 2469444 w 3612444"/>
              <a:gd name="connsiteY68" fmla="*/ 2287795 h 2316710"/>
              <a:gd name="connsiteX69" fmla="*/ 2455333 w 3612444"/>
              <a:gd name="connsiteY69" fmla="*/ 2245461 h 2316710"/>
              <a:gd name="connsiteX70" fmla="*/ 2427111 w 3612444"/>
              <a:gd name="connsiteY70" fmla="*/ 2132572 h 2316710"/>
              <a:gd name="connsiteX71" fmla="*/ 2413000 w 3612444"/>
              <a:gd name="connsiteY71" fmla="*/ 2090239 h 2316710"/>
              <a:gd name="connsiteX72" fmla="*/ 2328333 w 3612444"/>
              <a:gd name="connsiteY72" fmla="*/ 2033795 h 2316710"/>
              <a:gd name="connsiteX73" fmla="*/ 2300111 w 3612444"/>
              <a:gd name="connsiteY73" fmla="*/ 2005572 h 2316710"/>
              <a:gd name="connsiteX74" fmla="*/ 2271889 w 3612444"/>
              <a:gd name="connsiteY74" fmla="*/ 1963239 h 2316710"/>
              <a:gd name="connsiteX75" fmla="*/ 1255889 w 3612444"/>
              <a:gd name="connsiteY75" fmla="*/ 1949128 h 2316710"/>
              <a:gd name="connsiteX76" fmla="*/ 1199444 w 3612444"/>
              <a:gd name="connsiteY76" fmla="*/ 1920906 h 2316710"/>
              <a:gd name="connsiteX77" fmla="*/ 1114778 w 3612444"/>
              <a:gd name="connsiteY77" fmla="*/ 1935017 h 2316710"/>
              <a:gd name="connsiteX78" fmla="*/ 1016000 w 3612444"/>
              <a:gd name="connsiteY78" fmla="*/ 1949128 h 2316710"/>
              <a:gd name="connsiteX79" fmla="*/ 846667 w 3612444"/>
              <a:gd name="connsiteY79" fmla="*/ 1977350 h 2316710"/>
              <a:gd name="connsiteX80" fmla="*/ 818444 w 3612444"/>
              <a:gd name="connsiteY80" fmla="*/ 2189017 h 2316710"/>
              <a:gd name="connsiteX81" fmla="*/ 790222 w 3612444"/>
              <a:gd name="connsiteY81" fmla="*/ 2231350 h 2316710"/>
              <a:gd name="connsiteX82" fmla="*/ 733778 w 3612444"/>
              <a:gd name="connsiteY82" fmla="*/ 2259572 h 2316710"/>
              <a:gd name="connsiteX83" fmla="*/ 705555 w 3612444"/>
              <a:gd name="connsiteY83" fmla="*/ 2287795 h 2316710"/>
              <a:gd name="connsiteX84" fmla="*/ 663222 w 3612444"/>
              <a:gd name="connsiteY84" fmla="*/ 2316017 h 2316710"/>
              <a:gd name="connsiteX85" fmla="*/ 493889 w 3612444"/>
              <a:gd name="connsiteY85" fmla="*/ 2301906 h 2316710"/>
              <a:gd name="connsiteX86" fmla="*/ 465667 w 3612444"/>
              <a:gd name="connsiteY86" fmla="*/ 2217239 h 2316710"/>
              <a:gd name="connsiteX87" fmla="*/ 451555 w 3612444"/>
              <a:gd name="connsiteY87" fmla="*/ 2174906 h 2316710"/>
              <a:gd name="connsiteX88" fmla="*/ 423333 w 3612444"/>
              <a:gd name="connsiteY88" fmla="*/ 2104350 h 2316710"/>
              <a:gd name="connsiteX89" fmla="*/ 395111 w 3612444"/>
              <a:gd name="connsiteY89" fmla="*/ 2005572 h 2316710"/>
              <a:gd name="connsiteX90" fmla="*/ 352778 w 3612444"/>
              <a:gd name="connsiteY90" fmla="*/ 1977350 h 2316710"/>
              <a:gd name="connsiteX91" fmla="*/ 268111 w 3612444"/>
              <a:gd name="connsiteY91" fmla="*/ 1949128 h 2316710"/>
              <a:gd name="connsiteX92" fmla="*/ 225778 w 3612444"/>
              <a:gd name="connsiteY92" fmla="*/ 1935017 h 2316710"/>
              <a:gd name="connsiteX93" fmla="*/ 84667 w 3612444"/>
              <a:gd name="connsiteY93" fmla="*/ 1920906 h 2316710"/>
              <a:gd name="connsiteX94" fmla="*/ 0 w 3612444"/>
              <a:gd name="connsiteY94" fmla="*/ 1878572 h 2316710"/>
              <a:gd name="connsiteX0" fmla="*/ 0 w 3612444"/>
              <a:gd name="connsiteY0" fmla="*/ 1864399 h 2302537"/>
              <a:gd name="connsiteX1" fmla="*/ 0 w 3612444"/>
              <a:gd name="connsiteY1" fmla="*/ 1864399 h 2302537"/>
              <a:gd name="connsiteX2" fmla="*/ 70555 w 3612444"/>
              <a:gd name="connsiteY2" fmla="*/ 1751511 h 2302537"/>
              <a:gd name="connsiteX3" fmla="*/ 112889 w 3612444"/>
              <a:gd name="connsiteY3" fmla="*/ 1737399 h 2302537"/>
              <a:gd name="connsiteX4" fmla="*/ 127000 w 3612444"/>
              <a:gd name="connsiteY4" fmla="*/ 1596288 h 2302537"/>
              <a:gd name="connsiteX5" fmla="*/ 155222 w 3612444"/>
              <a:gd name="connsiteY5" fmla="*/ 1553955 h 2302537"/>
              <a:gd name="connsiteX6" fmla="*/ 183444 w 3612444"/>
              <a:gd name="connsiteY6" fmla="*/ 1469288 h 2302537"/>
              <a:gd name="connsiteX7" fmla="*/ 197555 w 3612444"/>
              <a:gd name="connsiteY7" fmla="*/ 1356399 h 2302537"/>
              <a:gd name="connsiteX8" fmla="*/ 225778 w 3612444"/>
              <a:gd name="connsiteY8" fmla="*/ 1328177 h 2302537"/>
              <a:gd name="connsiteX9" fmla="*/ 254000 w 3612444"/>
              <a:gd name="connsiteY9" fmla="*/ 1172955 h 2302537"/>
              <a:gd name="connsiteX10" fmla="*/ 282222 w 3612444"/>
              <a:gd name="connsiteY10" fmla="*/ 1130622 h 2302537"/>
              <a:gd name="connsiteX11" fmla="*/ 338667 w 3612444"/>
              <a:gd name="connsiteY11" fmla="*/ 1074177 h 2302537"/>
              <a:gd name="connsiteX12" fmla="*/ 395111 w 3612444"/>
              <a:gd name="connsiteY12" fmla="*/ 1017733 h 2302537"/>
              <a:gd name="connsiteX13" fmla="*/ 409222 w 3612444"/>
              <a:gd name="connsiteY13" fmla="*/ 975399 h 2302537"/>
              <a:gd name="connsiteX14" fmla="*/ 493889 w 3612444"/>
              <a:gd name="connsiteY14" fmla="*/ 947177 h 2302537"/>
              <a:gd name="connsiteX15" fmla="*/ 578555 w 3612444"/>
              <a:gd name="connsiteY15" fmla="*/ 918955 h 2302537"/>
              <a:gd name="connsiteX16" fmla="*/ 620889 w 3612444"/>
              <a:gd name="connsiteY16" fmla="*/ 904844 h 2302537"/>
              <a:gd name="connsiteX17" fmla="*/ 663222 w 3612444"/>
              <a:gd name="connsiteY17" fmla="*/ 862511 h 2302537"/>
              <a:gd name="connsiteX18" fmla="*/ 705555 w 3612444"/>
              <a:gd name="connsiteY18" fmla="*/ 834288 h 2302537"/>
              <a:gd name="connsiteX19" fmla="*/ 776111 w 3612444"/>
              <a:gd name="connsiteY19" fmla="*/ 763733 h 2302537"/>
              <a:gd name="connsiteX20" fmla="*/ 818444 w 3612444"/>
              <a:gd name="connsiteY20" fmla="*/ 679066 h 2302537"/>
              <a:gd name="connsiteX21" fmla="*/ 860778 w 3612444"/>
              <a:gd name="connsiteY21" fmla="*/ 566177 h 2302537"/>
              <a:gd name="connsiteX22" fmla="*/ 889000 w 3612444"/>
              <a:gd name="connsiteY22" fmla="*/ 481511 h 2302537"/>
              <a:gd name="connsiteX23" fmla="*/ 903111 w 3612444"/>
              <a:gd name="connsiteY23" fmla="*/ 425066 h 2302537"/>
              <a:gd name="connsiteX24" fmla="*/ 931333 w 3612444"/>
              <a:gd name="connsiteY24" fmla="*/ 382733 h 2302537"/>
              <a:gd name="connsiteX25" fmla="*/ 987778 w 3612444"/>
              <a:gd name="connsiteY25" fmla="*/ 255733 h 2302537"/>
              <a:gd name="connsiteX26" fmla="*/ 1072444 w 3612444"/>
              <a:gd name="connsiteY26" fmla="*/ 227511 h 2302537"/>
              <a:gd name="connsiteX27" fmla="*/ 1114778 w 3612444"/>
              <a:gd name="connsiteY27" fmla="*/ 213399 h 2302537"/>
              <a:gd name="connsiteX28" fmla="*/ 1241778 w 3612444"/>
              <a:gd name="connsiteY28" fmla="*/ 72288 h 2302537"/>
              <a:gd name="connsiteX29" fmla="*/ 1284111 w 3612444"/>
              <a:gd name="connsiteY29" fmla="*/ 29955 h 2302537"/>
              <a:gd name="connsiteX30" fmla="*/ 1382889 w 3612444"/>
              <a:gd name="connsiteY30" fmla="*/ 44066 h 2302537"/>
              <a:gd name="connsiteX31" fmla="*/ 1467555 w 3612444"/>
              <a:gd name="connsiteY31" fmla="*/ 58177 h 2302537"/>
              <a:gd name="connsiteX32" fmla="*/ 1608667 w 3612444"/>
              <a:gd name="connsiteY32" fmla="*/ 1733 h 2302537"/>
              <a:gd name="connsiteX33" fmla="*/ 1707444 w 3612444"/>
              <a:gd name="connsiteY33" fmla="*/ 15844 h 2302537"/>
              <a:gd name="connsiteX34" fmla="*/ 2427111 w 3612444"/>
              <a:gd name="connsiteY34" fmla="*/ 44066 h 2302537"/>
              <a:gd name="connsiteX35" fmla="*/ 2540000 w 3612444"/>
              <a:gd name="connsiteY35" fmla="*/ 100511 h 2302537"/>
              <a:gd name="connsiteX36" fmla="*/ 2836333 w 3612444"/>
              <a:gd name="connsiteY36" fmla="*/ 156955 h 2302537"/>
              <a:gd name="connsiteX37" fmla="*/ 3005667 w 3612444"/>
              <a:gd name="connsiteY37" fmla="*/ 185177 h 2302537"/>
              <a:gd name="connsiteX38" fmla="*/ 3104444 w 3612444"/>
              <a:gd name="connsiteY38" fmla="*/ 255733 h 2302537"/>
              <a:gd name="connsiteX39" fmla="*/ 3132667 w 3612444"/>
              <a:gd name="connsiteY39" fmla="*/ 467399 h 2302537"/>
              <a:gd name="connsiteX40" fmla="*/ 3175000 w 3612444"/>
              <a:gd name="connsiteY40" fmla="*/ 552066 h 2302537"/>
              <a:gd name="connsiteX41" fmla="*/ 3189111 w 3612444"/>
              <a:gd name="connsiteY41" fmla="*/ 594399 h 2302537"/>
              <a:gd name="connsiteX42" fmla="*/ 3231444 w 3612444"/>
              <a:gd name="connsiteY42" fmla="*/ 721399 h 2302537"/>
              <a:gd name="connsiteX43" fmla="*/ 3302000 w 3612444"/>
              <a:gd name="connsiteY43" fmla="*/ 876622 h 2302537"/>
              <a:gd name="connsiteX44" fmla="*/ 3344333 w 3612444"/>
              <a:gd name="connsiteY44" fmla="*/ 890733 h 2302537"/>
              <a:gd name="connsiteX45" fmla="*/ 3386667 w 3612444"/>
              <a:gd name="connsiteY45" fmla="*/ 918955 h 2302537"/>
              <a:gd name="connsiteX46" fmla="*/ 3443111 w 3612444"/>
              <a:gd name="connsiteY46" fmla="*/ 933066 h 2302537"/>
              <a:gd name="connsiteX47" fmla="*/ 3485444 w 3612444"/>
              <a:gd name="connsiteY47" fmla="*/ 947177 h 2302537"/>
              <a:gd name="connsiteX48" fmla="*/ 3556000 w 3612444"/>
              <a:gd name="connsiteY48" fmla="*/ 1074177 h 2302537"/>
              <a:gd name="connsiteX49" fmla="*/ 3570111 w 3612444"/>
              <a:gd name="connsiteY49" fmla="*/ 1455177 h 2302537"/>
              <a:gd name="connsiteX50" fmla="*/ 3598333 w 3612444"/>
              <a:gd name="connsiteY50" fmla="*/ 1497511 h 2302537"/>
              <a:gd name="connsiteX51" fmla="*/ 3612444 w 3612444"/>
              <a:gd name="connsiteY51" fmla="*/ 1568066 h 2302537"/>
              <a:gd name="connsiteX52" fmla="*/ 3598333 w 3612444"/>
              <a:gd name="connsiteY52" fmla="*/ 1652733 h 2302537"/>
              <a:gd name="connsiteX53" fmla="*/ 3541889 w 3612444"/>
              <a:gd name="connsiteY53" fmla="*/ 1737399 h 2302537"/>
              <a:gd name="connsiteX54" fmla="*/ 3471333 w 3612444"/>
              <a:gd name="connsiteY54" fmla="*/ 1836177 h 2302537"/>
              <a:gd name="connsiteX55" fmla="*/ 3429000 w 3612444"/>
              <a:gd name="connsiteY55" fmla="*/ 1864399 h 2302537"/>
              <a:gd name="connsiteX56" fmla="*/ 3414889 w 3612444"/>
              <a:gd name="connsiteY56" fmla="*/ 1906733 h 2302537"/>
              <a:gd name="connsiteX57" fmla="*/ 3330222 w 3612444"/>
              <a:gd name="connsiteY57" fmla="*/ 1934955 h 2302537"/>
              <a:gd name="connsiteX58" fmla="*/ 3287889 w 3612444"/>
              <a:gd name="connsiteY58" fmla="*/ 1963177 h 2302537"/>
              <a:gd name="connsiteX59" fmla="*/ 3245555 w 3612444"/>
              <a:gd name="connsiteY59" fmla="*/ 1977288 h 2302537"/>
              <a:gd name="connsiteX60" fmla="*/ 3189111 w 3612444"/>
              <a:gd name="connsiteY60" fmla="*/ 2005511 h 2302537"/>
              <a:gd name="connsiteX61" fmla="*/ 3104444 w 3612444"/>
              <a:gd name="connsiteY61" fmla="*/ 2047844 h 2302537"/>
              <a:gd name="connsiteX62" fmla="*/ 3048000 w 3612444"/>
              <a:gd name="connsiteY62" fmla="*/ 2132511 h 2302537"/>
              <a:gd name="connsiteX63" fmla="*/ 2949222 w 3612444"/>
              <a:gd name="connsiteY63" fmla="*/ 2160733 h 2302537"/>
              <a:gd name="connsiteX64" fmla="*/ 2906889 w 3612444"/>
              <a:gd name="connsiteY64" fmla="*/ 2174844 h 2302537"/>
              <a:gd name="connsiteX65" fmla="*/ 2779889 w 3612444"/>
              <a:gd name="connsiteY65" fmla="*/ 2245399 h 2302537"/>
              <a:gd name="connsiteX66" fmla="*/ 2751667 w 3612444"/>
              <a:gd name="connsiteY66" fmla="*/ 2287733 h 2302537"/>
              <a:gd name="connsiteX67" fmla="*/ 2511778 w 3612444"/>
              <a:gd name="connsiteY67" fmla="*/ 2287733 h 2302537"/>
              <a:gd name="connsiteX68" fmla="*/ 2469444 w 3612444"/>
              <a:gd name="connsiteY68" fmla="*/ 2273622 h 2302537"/>
              <a:gd name="connsiteX69" fmla="*/ 2455333 w 3612444"/>
              <a:gd name="connsiteY69" fmla="*/ 2231288 h 2302537"/>
              <a:gd name="connsiteX70" fmla="*/ 2427111 w 3612444"/>
              <a:gd name="connsiteY70" fmla="*/ 2118399 h 2302537"/>
              <a:gd name="connsiteX71" fmla="*/ 2413000 w 3612444"/>
              <a:gd name="connsiteY71" fmla="*/ 2076066 h 2302537"/>
              <a:gd name="connsiteX72" fmla="*/ 2328333 w 3612444"/>
              <a:gd name="connsiteY72" fmla="*/ 2019622 h 2302537"/>
              <a:gd name="connsiteX73" fmla="*/ 2300111 w 3612444"/>
              <a:gd name="connsiteY73" fmla="*/ 1991399 h 2302537"/>
              <a:gd name="connsiteX74" fmla="*/ 2271889 w 3612444"/>
              <a:gd name="connsiteY74" fmla="*/ 1949066 h 2302537"/>
              <a:gd name="connsiteX75" fmla="*/ 1255889 w 3612444"/>
              <a:gd name="connsiteY75" fmla="*/ 1934955 h 2302537"/>
              <a:gd name="connsiteX76" fmla="*/ 1199444 w 3612444"/>
              <a:gd name="connsiteY76" fmla="*/ 1906733 h 2302537"/>
              <a:gd name="connsiteX77" fmla="*/ 1114778 w 3612444"/>
              <a:gd name="connsiteY77" fmla="*/ 1920844 h 2302537"/>
              <a:gd name="connsiteX78" fmla="*/ 1016000 w 3612444"/>
              <a:gd name="connsiteY78" fmla="*/ 1934955 h 2302537"/>
              <a:gd name="connsiteX79" fmla="*/ 846667 w 3612444"/>
              <a:gd name="connsiteY79" fmla="*/ 1963177 h 2302537"/>
              <a:gd name="connsiteX80" fmla="*/ 818444 w 3612444"/>
              <a:gd name="connsiteY80" fmla="*/ 2174844 h 2302537"/>
              <a:gd name="connsiteX81" fmla="*/ 790222 w 3612444"/>
              <a:gd name="connsiteY81" fmla="*/ 2217177 h 2302537"/>
              <a:gd name="connsiteX82" fmla="*/ 733778 w 3612444"/>
              <a:gd name="connsiteY82" fmla="*/ 2245399 h 2302537"/>
              <a:gd name="connsiteX83" fmla="*/ 705555 w 3612444"/>
              <a:gd name="connsiteY83" fmla="*/ 2273622 h 2302537"/>
              <a:gd name="connsiteX84" fmla="*/ 663222 w 3612444"/>
              <a:gd name="connsiteY84" fmla="*/ 2301844 h 2302537"/>
              <a:gd name="connsiteX85" fmla="*/ 493889 w 3612444"/>
              <a:gd name="connsiteY85" fmla="*/ 2287733 h 2302537"/>
              <a:gd name="connsiteX86" fmla="*/ 465667 w 3612444"/>
              <a:gd name="connsiteY86" fmla="*/ 2203066 h 2302537"/>
              <a:gd name="connsiteX87" fmla="*/ 451555 w 3612444"/>
              <a:gd name="connsiteY87" fmla="*/ 2160733 h 2302537"/>
              <a:gd name="connsiteX88" fmla="*/ 423333 w 3612444"/>
              <a:gd name="connsiteY88" fmla="*/ 2090177 h 2302537"/>
              <a:gd name="connsiteX89" fmla="*/ 395111 w 3612444"/>
              <a:gd name="connsiteY89" fmla="*/ 1991399 h 2302537"/>
              <a:gd name="connsiteX90" fmla="*/ 352778 w 3612444"/>
              <a:gd name="connsiteY90" fmla="*/ 1963177 h 2302537"/>
              <a:gd name="connsiteX91" fmla="*/ 268111 w 3612444"/>
              <a:gd name="connsiteY91" fmla="*/ 1934955 h 2302537"/>
              <a:gd name="connsiteX92" fmla="*/ 225778 w 3612444"/>
              <a:gd name="connsiteY92" fmla="*/ 1920844 h 2302537"/>
              <a:gd name="connsiteX93" fmla="*/ 84667 w 3612444"/>
              <a:gd name="connsiteY93" fmla="*/ 1906733 h 2302537"/>
              <a:gd name="connsiteX94" fmla="*/ 0 w 3612444"/>
              <a:gd name="connsiteY94" fmla="*/ 1864399 h 23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612444" h="2302537">
                <a:moveTo>
                  <a:pt x="0" y="1864399"/>
                </a:moveTo>
                <a:lnTo>
                  <a:pt x="0" y="1864399"/>
                </a:lnTo>
                <a:cubicBezTo>
                  <a:pt x="23518" y="1826770"/>
                  <a:pt x="41074" y="1784677"/>
                  <a:pt x="70555" y="1751511"/>
                </a:cubicBezTo>
                <a:cubicBezTo>
                  <a:pt x="80437" y="1740393"/>
                  <a:pt x="107806" y="1751378"/>
                  <a:pt x="112889" y="1737399"/>
                </a:cubicBezTo>
                <a:cubicBezTo>
                  <a:pt x="129044" y="1692973"/>
                  <a:pt x="116371" y="1642349"/>
                  <a:pt x="127000" y="1596288"/>
                </a:cubicBezTo>
                <a:cubicBezTo>
                  <a:pt x="130813" y="1579763"/>
                  <a:pt x="148334" y="1569453"/>
                  <a:pt x="155222" y="1553955"/>
                </a:cubicBezTo>
                <a:cubicBezTo>
                  <a:pt x="167304" y="1526770"/>
                  <a:pt x="183444" y="1469288"/>
                  <a:pt x="183444" y="1469288"/>
                </a:cubicBezTo>
                <a:cubicBezTo>
                  <a:pt x="188148" y="1431658"/>
                  <a:pt x="186658" y="1392722"/>
                  <a:pt x="197555" y="1356399"/>
                </a:cubicBezTo>
                <a:cubicBezTo>
                  <a:pt x="201378" y="1343656"/>
                  <a:pt x="221865" y="1340893"/>
                  <a:pt x="225778" y="1328177"/>
                </a:cubicBezTo>
                <a:cubicBezTo>
                  <a:pt x="241244" y="1277914"/>
                  <a:pt x="239553" y="1223521"/>
                  <a:pt x="254000" y="1172955"/>
                </a:cubicBezTo>
                <a:cubicBezTo>
                  <a:pt x="258659" y="1156648"/>
                  <a:pt x="271185" y="1143498"/>
                  <a:pt x="282222" y="1130622"/>
                </a:cubicBezTo>
                <a:cubicBezTo>
                  <a:pt x="299539" y="1110419"/>
                  <a:pt x="338667" y="1074177"/>
                  <a:pt x="338667" y="1074177"/>
                </a:cubicBezTo>
                <a:cubicBezTo>
                  <a:pt x="376297" y="961287"/>
                  <a:pt x="319852" y="1092994"/>
                  <a:pt x="395111" y="1017733"/>
                </a:cubicBezTo>
                <a:cubicBezTo>
                  <a:pt x="405629" y="1007215"/>
                  <a:pt x="397118" y="984045"/>
                  <a:pt x="409222" y="975399"/>
                </a:cubicBezTo>
                <a:cubicBezTo>
                  <a:pt x="433430" y="958108"/>
                  <a:pt x="465667" y="956584"/>
                  <a:pt x="493889" y="947177"/>
                </a:cubicBezTo>
                <a:lnTo>
                  <a:pt x="578555" y="918955"/>
                </a:lnTo>
                <a:lnTo>
                  <a:pt x="620889" y="904844"/>
                </a:lnTo>
                <a:cubicBezTo>
                  <a:pt x="635000" y="890733"/>
                  <a:pt x="647891" y="875287"/>
                  <a:pt x="663222" y="862511"/>
                </a:cubicBezTo>
                <a:cubicBezTo>
                  <a:pt x="676251" y="851654"/>
                  <a:pt x="693563" y="846280"/>
                  <a:pt x="705555" y="834288"/>
                </a:cubicBezTo>
                <a:cubicBezTo>
                  <a:pt x="799625" y="740218"/>
                  <a:pt x="663228" y="838989"/>
                  <a:pt x="776111" y="763733"/>
                </a:cubicBezTo>
                <a:cubicBezTo>
                  <a:pt x="801481" y="725677"/>
                  <a:pt x="808707" y="722882"/>
                  <a:pt x="818444" y="679066"/>
                </a:cubicBezTo>
                <a:cubicBezTo>
                  <a:pt x="841727" y="574291"/>
                  <a:pt x="809075" y="617878"/>
                  <a:pt x="860778" y="566177"/>
                </a:cubicBezTo>
                <a:cubicBezTo>
                  <a:pt x="870185" y="537955"/>
                  <a:pt x="881785" y="510371"/>
                  <a:pt x="889000" y="481511"/>
                </a:cubicBezTo>
                <a:cubicBezTo>
                  <a:pt x="893704" y="462696"/>
                  <a:pt x="895471" y="442892"/>
                  <a:pt x="903111" y="425066"/>
                </a:cubicBezTo>
                <a:cubicBezTo>
                  <a:pt x="909792" y="409478"/>
                  <a:pt x="921926" y="396844"/>
                  <a:pt x="931333" y="382733"/>
                </a:cubicBezTo>
                <a:cubicBezTo>
                  <a:pt x="936016" y="368683"/>
                  <a:pt x="959529" y="273388"/>
                  <a:pt x="987778" y="255733"/>
                </a:cubicBezTo>
                <a:cubicBezTo>
                  <a:pt x="1013005" y="239966"/>
                  <a:pt x="1044222" y="236918"/>
                  <a:pt x="1072444" y="227511"/>
                </a:cubicBezTo>
                <a:lnTo>
                  <a:pt x="1114778" y="213399"/>
                </a:lnTo>
                <a:cubicBezTo>
                  <a:pt x="1181058" y="125025"/>
                  <a:pt x="1140481" y="173585"/>
                  <a:pt x="1241778" y="72288"/>
                </a:cubicBezTo>
                <a:cubicBezTo>
                  <a:pt x="1255889" y="58177"/>
                  <a:pt x="1260593" y="34659"/>
                  <a:pt x="1284111" y="29955"/>
                </a:cubicBezTo>
                <a:cubicBezTo>
                  <a:pt x="1307630" y="25251"/>
                  <a:pt x="1311275" y="79872"/>
                  <a:pt x="1382889" y="44066"/>
                </a:cubicBezTo>
                <a:cubicBezTo>
                  <a:pt x="1411111" y="48770"/>
                  <a:pt x="1429925" y="65233"/>
                  <a:pt x="1467555" y="58177"/>
                </a:cubicBezTo>
                <a:cubicBezTo>
                  <a:pt x="1505185" y="51122"/>
                  <a:pt x="1568686" y="8788"/>
                  <a:pt x="1608667" y="1733"/>
                </a:cubicBezTo>
                <a:cubicBezTo>
                  <a:pt x="1648648" y="-5322"/>
                  <a:pt x="1674518" y="11140"/>
                  <a:pt x="1707444" y="15844"/>
                </a:cubicBezTo>
                <a:cubicBezTo>
                  <a:pt x="1969910" y="103331"/>
                  <a:pt x="1645430" y="-180"/>
                  <a:pt x="2427111" y="44066"/>
                </a:cubicBezTo>
                <a:cubicBezTo>
                  <a:pt x="2520406" y="49347"/>
                  <a:pt x="2471909" y="77814"/>
                  <a:pt x="2540000" y="100511"/>
                </a:cubicBezTo>
                <a:cubicBezTo>
                  <a:pt x="2606498" y="122677"/>
                  <a:pt x="2777768" y="145974"/>
                  <a:pt x="2836333" y="156955"/>
                </a:cubicBezTo>
                <a:cubicBezTo>
                  <a:pt x="3022800" y="191917"/>
                  <a:pt x="2691231" y="145873"/>
                  <a:pt x="3005667" y="185177"/>
                </a:cubicBezTo>
                <a:cubicBezTo>
                  <a:pt x="3104444" y="218103"/>
                  <a:pt x="3080926" y="185177"/>
                  <a:pt x="3104444" y="255733"/>
                </a:cubicBezTo>
                <a:cubicBezTo>
                  <a:pt x="3113852" y="326288"/>
                  <a:pt x="3120965" y="397188"/>
                  <a:pt x="3132667" y="467399"/>
                </a:cubicBezTo>
                <a:cubicBezTo>
                  <a:pt x="3141535" y="520605"/>
                  <a:pt x="3150620" y="503305"/>
                  <a:pt x="3175000" y="552066"/>
                </a:cubicBezTo>
                <a:cubicBezTo>
                  <a:pt x="3181652" y="565370"/>
                  <a:pt x="3183888" y="580472"/>
                  <a:pt x="3189111" y="594399"/>
                </a:cubicBezTo>
                <a:cubicBezTo>
                  <a:pt x="3268676" y="806574"/>
                  <a:pt x="3177394" y="545740"/>
                  <a:pt x="3231444" y="721399"/>
                </a:cubicBezTo>
                <a:cubicBezTo>
                  <a:pt x="3243330" y="760027"/>
                  <a:pt x="3252558" y="846956"/>
                  <a:pt x="3302000" y="876622"/>
                </a:cubicBezTo>
                <a:cubicBezTo>
                  <a:pt x="3314755" y="884275"/>
                  <a:pt x="3331029" y="884081"/>
                  <a:pt x="3344333" y="890733"/>
                </a:cubicBezTo>
                <a:cubicBezTo>
                  <a:pt x="3359502" y="898317"/>
                  <a:pt x="3371079" y="912274"/>
                  <a:pt x="3386667" y="918955"/>
                </a:cubicBezTo>
                <a:cubicBezTo>
                  <a:pt x="3404493" y="926594"/>
                  <a:pt x="3424463" y="927738"/>
                  <a:pt x="3443111" y="933066"/>
                </a:cubicBezTo>
                <a:cubicBezTo>
                  <a:pt x="3457413" y="937152"/>
                  <a:pt x="3471333" y="942473"/>
                  <a:pt x="3485444" y="947177"/>
                </a:cubicBezTo>
                <a:cubicBezTo>
                  <a:pt x="3550140" y="1044220"/>
                  <a:pt x="3531163" y="999666"/>
                  <a:pt x="3556000" y="1074177"/>
                </a:cubicBezTo>
                <a:cubicBezTo>
                  <a:pt x="3560704" y="1201177"/>
                  <a:pt x="3557465" y="1328721"/>
                  <a:pt x="3570111" y="1455177"/>
                </a:cubicBezTo>
                <a:cubicBezTo>
                  <a:pt x="3571799" y="1472052"/>
                  <a:pt x="3592378" y="1481631"/>
                  <a:pt x="3598333" y="1497511"/>
                </a:cubicBezTo>
                <a:cubicBezTo>
                  <a:pt x="3606754" y="1519968"/>
                  <a:pt x="3607740" y="1544548"/>
                  <a:pt x="3612444" y="1568066"/>
                </a:cubicBezTo>
                <a:cubicBezTo>
                  <a:pt x="3607740" y="1596288"/>
                  <a:pt x="3609337" y="1626322"/>
                  <a:pt x="3598333" y="1652733"/>
                </a:cubicBezTo>
                <a:cubicBezTo>
                  <a:pt x="3585287" y="1684043"/>
                  <a:pt x="3560704" y="1709177"/>
                  <a:pt x="3541889" y="1737399"/>
                </a:cubicBezTo>
                <a:cubicBezTo>
                  <a:pt x="3525861" y="1761442"/>
                  <a:pt x="3488843" y="1818667"/>
                  <a:pt x="3471333" y="1836177"/>
                </a:cubicBezTo>
                <a:cubicBezTo>
                  <a:pt x="3459341" y="1848169"/>
                  <a:pt x="3443111" y="1854992"/>
                  <a:pt x="3429000" y="1864399"/>
                </a:cubicBezTo>
                <a:cubicBezTo>
                  <a:pt x="3424296" y="1878510"/>
                  <a:pt x="3426993" y="1898087"/>
                  <a:pt x="3414889" y="1906733"/>
                </a:cubicBezTo>
                <a:cubicBezTo>
                  <a:pt x="3390681" y="1924024"/>
                  <a:pt x="3354975" y="1918453"/>
                  <a:pt x="3330222" y="1934955"/>
                </a:cubicBezTo>
                <a:cubicBezTo>
                  <a:pt x="3316111" y="1944362"/>
                  <a:pt x="3303058" y="1955593"/>
                  <a:pt x="3287889" y="1963177"/>
                </a:cubicBezTo>
                <a:cubicBezTo>
                  <a:pt x="3274585" y="1969829"/>
                  <a:pt x="3259227" y="1971429"/>
                  <a:pt x="3245555" y="1977288"/>
                </a:cubicBezTo>
                <a:cubicBezTo>
                  <a:pt x="3226220" y="1985574"/>
                  <a:pt x="3207375" y="1995074"/>
                  <a:pt x="3189111" y="2005511"/>
                </a:cubicBezTo>
                <a:cubicBezTo>
                  <a:pt x="3112522" y="2049277"/>
                  <a:pt x="3182057" y="2021974"/>
                  <a:pt x="3104444" y="2047844"/>
                </a:cubicBezTo>
                <a:cubicBezTo>
                  <a:pt x="3085629" y="2076066"/>
                  <a:pt x="3080178" y="2121785"/>
                  <a:pt x="3048000" y="2132511"/>
                </a:cubicBezTo>
                <a:cubicBezTo>
                  <a:pt x="2946501" y="2166344"/>
                  <a:pt x="3073253" y="2125296"/>
                  <a:pt x="2949222" y="2160733"/>
                </a:cubicBezTo>
                <a:cubicBezTo>
                  <a:pt x="2934920" y="2164819"/>
                  <a:pt x="2919892" y="2167620"/>
                  <a:pt x="2906889" y="2174844"/>
                </a:cubicBezTo>
                <a:cubicBezTo>
                  <a:pt x="2761325" y="2255712"/>
                  <a:pt x="2875678" y="2213469"/>
                  <a:pt x="2779889" y="2245399"/>
                </a:cubicBezTo>
                <a:cubicBezTo>
                  <a:pt x="2770482" y="2259510"/>
                  <a:pt x="2766392" y="2279319"/>
                  <a:pt x="2751667" y="2287733"/>
                </a:cubicBezTo>
                <a:cubicBezTo>
                  <a:pt x="2697103" y="2318913"/>
                  <a:pt x="2536088" y="2289759"/>
                  <a:pt x="2511778" y="2287733"/>
                </a:cubicBezTo>
                <a:cubicBezTo>
                  <a:pt x="2497667" y="2283029"/>
                  <a:pt x="2479962" y="2284140"/>
                  <a:pt x="2469444" y="2273622"/>
                </a:cubicBezTo>
                <a:cubicBezTo>
                  <a:pt x="2458926" y="2263104"/>
                  <a:pt x="2459247" y="2245639"/>
                  <a:pt x="2455333" y="2231288"/>
                </a:cubicBezTo>
                <a:cubicBezTo>
                  <a:pt x="2445127" y="2193867"/>
                  <a:pt x="2439377" y="2155196"/>
                  <a:pt x="2427111" y="2118399"/>
                </a:cubicBezTo>
                <a:cubicBezTo>
                  <a:pt x="2422407" y="2104288"/>
                  <a:pt x="2423518" y="2086584"/>
                  <a:pt x="2413000" y="2076066"/>
                </a:cubicBezTo>
                <a:cubicBezTo>
                  <a:pt x="2389016" y="2052082"/>
                  <a:pt x="2352317" y="2043607"/>
                  <a:pt x="2328333" y="2019622"/>
                </a:cubicBezTo>
                <a:cubicBezTo>
                  <a:pt x="2318926" y="2010214"/>
                  <a:pt x="2308422" y="2001788"/>
                  <a:pt x="2300111" y="1991399"/>
                </a:cubicBezTo>
                <a:cubicBezTo>
                  <a:pt x="2289517" y="1978156"/>
                  <a:pt x="2288824" y="1949981"/>
                  <a:pt x="2271889" y="1949066"/>
                </a:cubicBezTo>
                <a:cubicBezTo>
                  <a:pt x="1933683" y="1930785"/>
                  <a:pt x="1594556" y="1939659"/>
                  <a:pt x="1255889" y="1934955"/>
                </a:cubicBezTo>
                <a:cubicBezTo>
                  <a:pt x="1237074" y="1925548"/>
                  <a:pt x="1220375" y="1908826"/>
                  <a:pt x="1199444" y="1906733"/>
                </a:cubicBezTo>
                <a:cubicBezTo>
                  <a:pt x="1170975" y="1903886"/>
                  <a:pt x="1143057" y="1916493"/>
                  <a:pt x="1114778" y="1920844"/>
                </a:cubicBezTo>
                <a:cubicBezTo>
                  <a:pt x="1081904" y="1925901"/>
                  <a:pt x="1048853" y="1929768"/>
                  <a:pt x="1016000" y="1934955"/>
                </a:cubicBezTo>
                <a:lnTo>
                  <a:pt x="846667" y="1963177"/>
                </a:lnTo>
                <a:cubicBezTo>
                  <a:pt x="844833" y="1981517"/>
                  <a:pt x="834385" y="2132334"/>
                  <a:pt x="818444" y="2174844"/>
                </a:cubicBezTo>
                <a:cubicBezTo>
                  <a:pt x="812489" y="2190724"/>
                  <a:pt x="803251" y="2206320"/>
                  <a:pt x="790222" y="2217177"/>
                </a:cubicBezTo>
                <a:cubicBezTo>
                  <a:pt x="774062" y="2230644"/>
                  <a:pt x="751281" y="2233731"/>
                  <a:pt x="733778" y="2245399"/>
                </a:cubicBezTo>
                <a:cubicBezTo>
                  <a:pt x="722708" y="2252779"/>
                  <a:pt x="715944" y="2265311"/>
                  <a:pt x="705555" y="2273622"/>
                </a:cubicBezTo>
                <a:cubicBezTo>
                  <a:pt x="692312" y="2284216"/>
                  <a:pt x="677333" y="2292437"/>
                  <a:pt x="663222" y="2301844"/>
                </a:cubicBezTo>
                <a:cubicBezTo>
                  <a:pt x="606778" y="2297140"/>
                  <a:pt x="544549" y="2313063"/>
                  <a:pt x="493889" y="2287733"/>
                </a:cubicBezTo>
                <a:cubicBezTo>
                  <a:pt x="467281" y="2274429"/>
                  <a:pt x="475075" y="2231288"/>
                  <a:pt x="465667" y="2203066"/>
                </a:cubicBezTo>
                <a:cubicBezTo>
                  <a:pt x="460963" y="2188955"/>
                  <a:pt x="457079" y="2174544"/>
                  <a:pt x="451555" y="2160733"/>
                </a:cubicBezTo>
                <a:cubicBezTo>
                  <a:pt x="442148" y="2137214"/>
                  <a:pt x="431343" y="2114207"/>
                  <a:pt x="423333" y="2090177"/>
                </a:cubicBezTo>
                <a:cubicBezTo>
                  <a:pt x="421884" y="2085831"/>
                  <a:pt x="402876" y="2001105"/>
                  <a:pt x="395111" y="1991399"/>
                </a:cubicBezTo>
                <a:cubicBezTo>
                  <a:pt x="384517" y="1978156"/>
                  <a:pt x="368276" y="1970065"/>
                  <a:pt x="352778" y="1963177"/>
                </a:cubicBezTo>
                <a:cubicBezTo>
                  <a:pt x="325593" y="1951095"/>
                  <a:pt x="296333" y="1944362"/>
                  <a:pt x="268111" y="1934955"/>
                </a:cubicBezTo>
                <a:cubicBezTo>
                  <a:pt x="254000" y="1930251"/>
                  <a:pt x="240578" y="1922324"/>
                  <a:pt x="225778" y="1920844"/>
                </a:cubicBezTo>
                <a:lnTo>
                  <a:pt x="84667" y="1906733"/>
                </a:lnTo>
                <a:cubicBezTo>
                  <a:pt x="33582" y="1872677"/>
                  <a:pt x="14111" y="1871455"/>
                  <a:pt x="0" y="1864399"/>
                </a:cubicBezTo>
                <a:close/>
              </a:path>
            </a:pathLst>
          </a:custGeom>
          <a:solidFill>
            <a:srgbClr val="FF0000">
              <a:alpha val="53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5435" y="4842771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Car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86778" y="4056418"/>
            <a:ext cx="747889" cy="2409800"/>
          </a:xfrm>
          <a:custGeom>
            <a:avLst/>
            <a:gdLst>
              <a:gd name="connsiteX0" fmla="*/ 550333 w 747889"/>
              <a:gd name="connsiteY0" fmla="*/ 176915 h 2409800"/>
              <a:gd name="connsiteX1" fmla="*/ 550333 w 747889"/>
              <a:gd name="connsiteY1" fmla="*/ 176915 h 2409800"/>
              <a:gd name="connsiteX2" fmla="*/ 451555 w 747889"/>
              <a:gd name="connsiteY2" fmla="*/ 78138 h 2409800"/>
              <a:gd name="connsiteX3" fmla="*/ 395111 w 747889"/>
              <a:gd name="connsiteY3" fmla="*/ 7582 h 2409800"/>
              <a:gd name="connsiteX4" fmla="*/ 127000 w 747889"/>
              <a:gd name="connsiteY4" fmla="*/ 78138 h 2409800"/>
              <a:gd name="connsiteX5" fmla="*/ 112889 w 747889"/>
              <a:gd name="connsiteY5" fmla="*/ 120471 h 2409800"/>
              <a:gd name="connsiteX6" fmla="*/ 254000 w 747889"/>
              <a:gd name="connsiteY6" fmla="*/ 134582 h 2409800"/>
              <a:gd name="connsiteX7" fmla="*/ 268111 w 747889"/>
              <a:gd name="connsiteY7" fmla="*/ 176915 h 2409800"/>
              <a:gd name="connsiteX8" fmla="*/ 282222 w 747889"/>
              <a:gd name="connsiteY8" fmla="*/ 303915 h 2409800"/>
              <a:gd name="connsiteX9" fmla="*/ 296333 w 747889"/>
              <a:gd name="connsiteY9" fmla="*/ 346249 h 2409800"/>
              <a:gd name="connsiteX10" fmla="*/ 310444 w 747889"/>
              <a:gd name="connsiteY10" fmla="*/ 402693 h 2409800"/>
              <a:gd name="connsiteX11" fmla="*/ 366889 w 747889"/>
              <a:gd name="connsiteY11" fmla="*/ 487360 h 2409800"/>
              <a:gd name="connsiteX12" fmla="*/ 352778 w 747889"/>
              <a:gd name="connsiteY12" fmla="*/ 614360 h 2409800"/>
              <a:gd name="connsiteX13" fmla="*/ 141111 w 747889"/>
              <a:gd name="connsiteY13" fmla="*/ 586138 h 2409800"/>
              <a:gd name="connsiteX14" fmla="*/ 112889 w 747889"/>
              <a:gd name="connsiteY14" fmla="*/ 557915 h 2409800"/>
              <a:gd name="connsiteX15" fmla="*/ 28222 w 747889"/>
              <a:gd name="connsiteY15" fmla="*/ 529693 h 2409800"/>
              <a:gd name="connsiteX16" fmla="*/ 0 w 747889"/>
              <a:gd name="connsiteY16" fmla="*/ 572026 h 2409800"/>
              <a:gd name="connsiteX17" fmla="*/ 28222 w 747889"/>
              <a:gd name="connsiteY17" fmla="*/ 600249 h 2409800"/>
              <a:gd name="connsiteX18" fmla="*/ 183444 w 747889"/>
              <a:gd name="connsiteY18" fmla="*/ 642582 h 2409800"/>
              <a:gd name="connsiteX19" fmla="*/ 239889 w 747889"/>
              <a:gd name="connsiteY19" fmla="*/ 699026 h 2409800"/>
              <a:gd name="connsiteX20" fmla="*/ 268111 w 747889"/>
              <a:gd name="connsiteY20" fmla="*/ 1390471 h 2409800"/>
              <a:gd name="connsiteX21" fmla="*/ 282222 w 747889"/>
              <a:gd name="connsiteY21" fmla="*/ 1856138 h 2409800"/>
              <a:gd name="connsiteX22" fmla="*/ 310444 w 747889"/>
              <a:gd name="connsiteY22" fmla="*/ 1898471 h 2409800"/>
              <a:gd name="connsiteX23" fmla="*/ 352778 w 747889"/>
              <a:gd name="connsiteY23" fmla="*/ 1983138 h 2409800"/>
              <a:gd name="connsiteX24" fmla="*/ 381000 w 747889"/>
              <a:gd name="connsiteY24" fmla="*/ 2081915 h 2409800"/>
              <a:gd name="connsiteX25" fmla="*/ 366889 w 747889"/>
              <a:gd name="connsiteY25" fmla="*/ 2180693 h 2409800"/>
              <a:gd name="connsiteX26" fmla="*/ 352778 w 747889"/>
              <a:gd name="connsiteY26" fmla="*/ 2223026 h 2409800"/>
              <a:gd name="connsiteX27" fmla="*/ 282222 w 747889"/>
              <a:gd name="connsiteY27" fmla="*/ 2279471 h 2409800"/>
              <a:gd name="connsiteX28" fmla="*/ 254000 w 747889"/>
              <a:gd name="connsiteY28" fmla="*/ 2321804 h 2409800"/>
              <a:gd name="connsiteX29" fmla="*/ 324555 w 747889"/>
              <a:gd name="connsiteY29" fmla="*/ 2392360 h 2409800"/>
              <a:gd name="connsiteX30" fmla="*/ 691444 w 747889"/>
              <a:gd name="connsiteY30" fmla="*/ 2237138 h 2409800"/>
              <a:gd name="connsiteX31" fmla="*/ 677333 w 747889"/>
              <a:gd name="connsiteY31" fmla="*/ 2194804 h 2409800"/>
              <a:gd name="connsiteX32" fmla="*/ 663222 w 747889"/>
              <a:gd name="connsiteY32" fmla="*/ 1390471 h 2409800"/>
              <a:gd name="connsiteX33" fmla="*/ 677333 w 747889"/>
              <a:gd name="connsiteY33" fmla="*/ 1348138 h 2409800"/>
              <a:gd name="connsiteX34" fmla="*/ 705555 w 747889"/>
              <a:gd name="connsiteY34" fmla="*/ 1221138 h 2409800"/>
              <a:gd name="connsiteX35" fmla="*/ 719666 w 747889"/>
              <a:gd name="connsiteY35" fmla="*/ 1178804 h 2409800"/>
              <a:gd name="connsiteX36" fmla="*/ 747889 w 747889"/>
              <a:gd name="connsiteY36" fmla="*/ 1136471 h 2409800"/>
              <a:gd name="connsiteX37" fmla="*/ 733778 w 747889"/>
              <a:gd name="connsiteY37" fmla="*/ 882471 h 2409800"/>
              <a:gd name="connsiteX38" fmla="*/ 705555 w 747889"/>
              <a:gd name="connsiteY38" fmla="*/ 727249 h 2409800"/>
              <a:gd name="connsiteX39" fmla="*/ 691444 w 747889"/>
              <a:gd name="connsiteY39" fmla="*/ 656693 h 2409800"/>
              <a:gd name="connsiteX40" fmla="*/ 663222 w 747889"/>
              <a:gd name="connsiteY40" fmla="*/ 459138 h 2409800"/>
              <a:gd name="connsiteX41" fmla="*/ 606778 w 747889"/>
              <a:gd name="connsiteY41" fmla="*/ 374471 h 2409800"/>
              <a:gd name="connsiteX42" fmla="*/ 564444 w 747889"/>
              <a:gd name="connsiteY42" fmla="*/ 360360 h 2409800"/>
              <a:gd name="connsiteX43" fmla="*/ 508000 w 747889"/>
              <a:gd name="connsiteY43" fmla="*/ 289804 h 2409800"/>
              <a:gd name="connsiteX44" fmla="*/ 493889 w 747889"/>
              <a:gd name="connsiteY44" fmla="*/ 247471 h 2409800"/>
              <a:gd name="connsiteX45" fmla="*/ 493889 w 747889"/>
              <a:gd name="connsiteY45" fmla="*/ 120471 h 2409800"/>
              <a:gd name="connsiteX46" fmla="*/ 493889 w 747889"/>
              <a:gd name="connsiteY46" fmla="*/ 120471 h 24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47889" h="2409800">
                <a:moveTo>
                  <a:pt x="550333" y="176915"/>
                </a:moveTo>
                <a:lnTo>
                  <a:pt x="550333" y="176915"/>
                </a:lnTo>
                <a:cubicBezTo>
                  <a:pt x="517407" y="143989"/>
                  <a:pt x="480643" y="114498"/>
                  <a:pt x="451555" y="78138"/>
                </a:cubicBezTo>
                <a:cubicBezTo>
                  <a:pt x="373657" y="-19235"/>
                  <a:pt x="516433" y="88463"/>
                  <a:pt x="395111" y="7582"/>
                </a:cubicBezTo>
                <a:cubicBezTo>
                  <a:pt x="169961" y="20826"/>
                  <a:pt x="181659" y="-49400"/>
                  <a:pt x="127000" y="78138"/>
                </a:cubicBezTo>
                <a:cubicBezTo>
                  <a:pt x="121141" y="91810"/>
                  <a:pt x="117593" y="106360"/>
                  <a:pt x="112889" y="120471"/>
                </a:cubicBezTo>
                <a:cubicBezTo>
                  <a:pt x="159926" y="125175"/>
                  <a:pt x="209574" y="118427"/>
                  <a:pt x="254000" y="134582"/>
                </a:cubicBezTo>
                <a:cubicBezTo>
                  <a:pt x="267979" y="139665"/>
                  <a:pt x="265666" y="162243"/>
                  <a:pt x="268111" y="176915"/>
                </a:cubicBezTo>
                <a:cubicBezTo>
                  <a:pt x="275113" y="218929"/>
                  <a:pt x="275220" y="261901"/>
                  <a:pt x="282222" y="303915"/>
                </a:cubicBezTo>
                <a:cubicBezTo>
                  <a:pt x="284667" y="318587"/>
                  <a:pt x="292247" y="331947"/>
                  <a:pt x="296333" y="346249"/>
                </a:cubicBezTo>
                <a:cubicBezTo>
                  <a:pt x="301661" y="364897"/>
                  <a:pt x="301771" y="385347"/>
                  <a:pt x="310444" y="402693"/>
                </a:cubicBezTo>
                <a:cubicBezTo>
                  <a:pt x="325613" y="433031"/>
                  <a:pt x="366889" y="487360"/>
                  <a:pt x="366889" y="487360"/>
                </a:cubicBezTo>
                <a:cubicBezTo>
                  <a:pt x="362185" y="529693"/>
                  <a:pt x="389053" y="592037"/>
                  <a:pt x="352778" y="614360"/>
                </a:cubicBezTo>
                <a:cubicBezTo>
                  <a:pt x="304250" y="644223"/>
                  <a:pt x="201560" y="606288"/>
                  <a:pt x="141111" y="586138"/>
                </a:cubicBezTo>
                <a:cubicBezTo>
                  <a:pt x="131704" y="576730"/>
                  <a:pt x="124789" y="563865"/>
                  <a:pt x="112889" y="557915"/>
                </a:cubicBezTo>
                <a:cubicBezTo>
                  <a:pt x="86281" y="544611"/>
                  <a:pt x="28222" y="529693"/>
                  <a:pt x="28222" y="529693"/>
                </a:cubicBezTo>
                <a:cubicBezTo>
                  <a:pt x="18815" y="543804"/>
                  <a:pt x="0" y="555067"/>
                  <a:pt x="0" y="572026"/>
                </a:cubicBezTo>
                <a:cubicBezTo>
                  <a:pt x="0" y="585330"/>
                  <a:pt x="17152" y="592869"/>
                  <a:pt x="28222" y="600249"/>
                </a:cubicBezTo>
                <a:cubicBezTo>
                  <a:pt x="86989" y="639427"/>
                  <a:pt x="107207" y="631691"/>
                  <a:pt x="183444" y="642582"/>
                </a:cubicBezTo>
                <a:cubicBezTo>
                  <a:pt x="223240" y="655847"/>
                  <a:pt x="237723" y="648131"/>
                  <a:pt x="239889" y="699026"/>
                </a:cubicBezTo>
                <a:cubicBezTo>
                  <a:pt x="270785" y="1425097"/>
                  <a:pt x="211520" y="1107511"/>
                  <a:pt x="268111" y="1390471"/>
                </a:cubicBezTo>
                <a:cubicBezTo>
                  <a:pt x="272815" y="1545693"/>
                  <a:pt x="269326" y="1701381"/>
                  <a:pt x="282222" y="1856138"/>
                </a:cubicBezTo>
                <a:cubicBezTo>
                  <a:pt x="283630" y="1873039"/>
                  <a:pt x="302860" y="1883302"/>
                  <a:pt x="310444" y="1898471"/>
                </a:cubicBezTo>
                <a:cubicBezTo>
                  <a:pt x="368865" y="2015313"/>
                  <a:pt x="271897" y="1861817"/>
                  <a:pt x="352778" y="1983138"/>
                </a:cubicBezTo>
                <a:cubicBezTo>
                  <a:pt x="359432" y="2003101"/>
                  <a:pt x="381000" y="2064196"/>
                  <a:pt x="381000" y="2081915"/>
                </a:cubicBezTo>
                <a:cubicBezTo>
                  <a:pt x="381000" y="2115175"/>
                  <a:pt x="373412" y="2148079"/>
                  <a:pt x="366889" y="2180693"/>
                </a:cubicBezTo>
                <a:cubicBezTo>
                  <a:pt x="363972" y="2195278"/>
                  <a:pt x="360431" y="2210271"/>
                  <a:pt x="352778" y="2223026"/>
                </a:cubicBezTo>
                <a:cubicBezTo>
                  <a:pt x="339373" y="2245368"/>
                  <a:pt x="301450" y="2266652"/>
                  <a:pt x="282222" y="2279471"/>
                </a:cubicBezTo>
                <a:cubicBezTo>
                  <a:pt x="272815" y="2293582"/>
                  <a:pt x="254000" y="2304845"/>
                  <a:pt x="254000" y="2321804"/>
                </a:cubicBezTo>
                <a:cubicBezTo>
                  <a:pt x="254000" y="2379928"/>
                  <a:pt x="286925" y="2379817"/>
                  <a:pt x="324555" y="2392360"/>
                </a:cubicBezTo>
                <a:cubicBezTo>
                  <a:pt x="714281" y="2377926"/>
                  <a:pt x="732526" y="2504175"/>
                  <a:pt x="691444" y="2237138"/>
                </a:cubicBezTo>
                <a:cubicBezTo>
                  <a:pt x="689182" y="2222436"/>
                  <a:pt x="682037" y="2208915"/>
                  <a:pt x="677333" y="2194804"/>
                </a:cubicBezTo>
                <a:cubicBezTo>
                  <a:pt x="646131" y="1773568"/>
                  <a:pt x="636609" y="1829582"/>
                  <a:pt x="663222" y="1390471"/>
                </a:cubicBezTo>
                <a:cubicBezTo>
                  <a:pt x="664122" y="1375624"/>
                  <a:pt x="673725" y="1362568"/>
                  <a:pt x="677333" y="1348138"/>
                </a:cubicBezTo>
                <a:cubicBezTo>
                  <a:pt x="706434" y="1231734"/>
                  <a:pt x="676582" y="1322546"/>
                  <a:pt x="705555" y="1221138"/>
                </a:cubicBezTo>
                <a:cubicBezTo>
                  <a:pt x="709641" y="1206836"/>
                  <a:pt x="713014" y="1192108"/>
                  <a:pt x="719666" y="1178804"/>
                </a:cubicBezTo>
                <a:cubicBezTo>
                  <a:pt x="727251" y="1163635"/>
                  <a:pt x="738481" y="1150582"/>
                  <a:pt x="747889" y="1136471"/>
                </a:cubicBezTo>
                <a:cubicBezTo>
                  <a:pt x="743185" y="1051804"/>
                  <a:pt x="740540" y="966998"/>
                  <a:pt x="733778" y="882471"/>
                </a:cubicBezTo>
                <a:cubicBezTo>
                  <a:pt x="726134" y="786925"/>
                  <a:pt x="722362" y="802881"/>
                  <a:pt x="705555" y="727249"/>
                </a:cubicBezTo>
                <a:cubicBezTo>
                  <a:pt x="700352" y="703836"/>
                  <a:pt x="696148" y="680212"/>
                  <a:pt x="691444" y="656693"/>
                </a:cubicBezTo>
                <a:cubicBezTo>
                  <a:pt x="689900" y="639709"/>
                  <a:pt x="689779" y="506941"/>
                  <a:pt x="663222" y="459138"/>
                </a:cubicBezTo>
                <a:cubicBezTo>
                  <a:pt x="646750" y="429487"/>
                  <a:pt x="638956" y="385197"/>
                  <a:pt x="606778" y="374471"/>
                </a:cubicBezTo>
                <a:lnTo>
                  <a:pt x="564444" y="360360"/>
                </a:lnTo>
                <a:cubicBezTo>
                  <a:pt x="529129" y="219098"/>
                  <a:pt x="582227" y="364031"/>
                  <a:pt x="508000" y="289804"/>
                </a:cubicBezTo>
                <a:cubicBezTo>
                  <a:pt x="497482" y="279286"/>
                  <a:pt x="495124" y="262294"/>
                  <a:pt x="493889" y="247471"/>
                </a:cubicBezTo>
                <a:cubicBezTo>
                  <a:pt x="490373" y="205284"/>
                  <a:pt x="493889" y="162804"/>
                  <a:pt x="493889" y="120471"/>
                </a:cubicBezTo>
                <a:lnTo>
                  <a:pt x="493889" y="120471"/>
                </a:lnTo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241"/>
            <a:ext cx="8229600" cy="1143000"/>
          </a:xfrm>
        </p:spPr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5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94" b="-12194"/>
          <a:stretch>
            <a:fillRect/>
          </a:stretch>
        </p:blipFill>
        <p:spPr>
          <a:xfrm>
            <a:off x="457200" y="94278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4137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95" b="-30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64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Parsing</a:t>
            </a:r>
            <a:endParaRPr lang="en-US" dirty="0"/>
          </a:p>
        </p:txBody>
      </p:sp>
      <p:pic>
        <p:nvPicPr>
          <p:cNvPr id="6" name="Content Placeholder 5" descr="teas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b="7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03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4" name="Content Placeholder 3" descr="comp_visio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5" r="-7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6337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212</Words>
  <Application>Microsoft Macintosh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Wrap Up</vt:lpstr>
      <vt:lpstr>We talked about </vt:lpstr>
      <vt:lpstr>We talked about </vt:lpstr>
      <vt:lpstr>What else ? </vt:lpstr>
      <vt:lpstr>Image Segmentation</vt:lpstr>
      <vt:lpstr>PowerPoint Presentation</vt:lpstr>
      <vt:lpstr>PowerPoint Presentation</vt:lpstr>
      <vt:lpstr>Scene Parsing</vt:lpstr>
      <vt:lpstr>Context</vt:lpstr>
      <vt:lpstr>PowerPoint Presentation</vt:lpstr>
      <vt:lpstr>Attributes</vt:lpstr>
      <vt:lpstr>3D Recognition</vt:lpstr>
      <vt:lpstr>RGB-D </vt:lpstr>
      <vt:lpstr>Pose Estimation</vt:lpstr>
      <vt:lpstr>PowerPoint Presentation</vt:lpstr>
      <vt:lpstr>PowerPoint Presentation</vt:lpstr>
      <vt:lpstr>Tracking</vt:lpstr>
      <vt:lpstr>Action Recognition</vt:lpstr>
      <vt:lpstr>Action Recognition</vt:lpstr>
      <vt:lpstr>Egocentric Vision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Up</dc:title>
  <dc:creator>Ali Farhadi</dc:creator>
  <cp:lastModifiedBy>Ali Farhadi</cp:lastModifiedBy>
  <cp:revision>4</cp:revision>
  <dcterms:created xsi:type="dcterms:W3CDTF">2014-03-12T17:31:21Z</dcterms:created>
  <dcterms:modified xsi:type="dcterms:W3CDTF">2014-03-12T20:13:20Z</dcterms:modified>
</cp:coreProperties>
</file>