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75" r:id="rId3"/>
    <p:sldId id="276" r:id="rId4"/>
    <p:sldId id="277" r:id="rId5"/>
    <p:sldId id="278" r:id="rId6"/>
    <p:sldId id="279" r:id="rId7"/>
    <p:sldId id="257" r:id="rId8"/>
    <p:sldId id="271" r:id="rId9"/>
    <p:sldId id="270" r:id="rId10"/>
    <p:sldId id="258" r:id="rId11"/>
    <p:sldId id="259" r:id="rId12"/>
    <p:sldId id="260" r:id="rId13"/>
    <p:sldId id="266" r:id="rId14"/>
    <p:sldId id="265" r:id="rId15"/>
    <p:sldId id="267" r:id="rId16"/>
    <p:sldId id="268" r:id="rId17"/>
    <p:sldId id="269" r:id="rId18"/>
    <p:sldId id="272" r:id="rId19"/>
    <p:sldId id="273" r:id="rId20"/>
    <p:sldId id="274" r:id="rId21"/>
    <p:sldId id="280" r:id="rId22"/>
    <p:sldId id="281" r:id="rId23"/>
    <p:sldId id="282" r:id="rId24"/>
    <p:sldId id="283" r:id="rId25"/>
    <p:sldId id="29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311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12" r:id="rId50"/>
    <p:sldId id="307" r:id="rId51"/>
    <p:sldId id="308" r:id="rId52"/>
    <p:sldId id="31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86" d="100"/>
          <a:sy n="86" d="100"/>
        </p:scale>
        <p:origin x="933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6T20:34:33.8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5108 10415 252 0,'-8'15'96'0,"-1"-11"-75"0,5 0 14 0,-5-8 1 0,9 8-15 15,-9-4-4 1,5 4-8-16,0 0-1 0,-1 3-5 15,1-3 0-15,-4 0 3 0,-1 4 3 16,5-1 2-16,-5-3-3 16,9-4 0-16,0 8-5 15,0-8-2-15,9 0 0 16,-9 0 1-16,13 4-3 16,-5-4 7-1,5 0 5-15,0 0-12 16,4 0-3-16,5 3 5 15,4-3 4-15,4 4-2 16,9-4 0-16,4-4-1 16,-5 1-2-16,10-1-6 15,4 0-1-15,4 0 3 0,0 0 2 16,-5-3 2 0,5-1 0-16,-8 4 0 0,3 0 0 15,1-3 0-15,4 3 2 16,-8-4 1-16,8 4 3 15,0 0-3-15,0-3 0 16,8 3-14-16,-8-4-6 16,-13-3-11-16,9-1-3 15,-13-3-104 1,8-4-46-16,-8-8 93 16</inkml:trace>
  <inkml:trace contextRef="#ctx0" brushRef="#br0" timeOffset="510.0303">5940 10040 372 0,'-9'3'140'0,"9"1"-109"0,0-4-15 0,0 0-13 15,0 0-7-15,0 0 2 16,0 0 2-16,9 4 0 16,4 4 0-16,-5-1 0 0,10 1 0 15,3 4 0-15,5-1 2 16,8 4-3-16,5 5 0 16,0-1 5-16,4 0 2 15,-4 0-2-15,0 0-3 16,-5 4-5-16,-4 4 0 15,9 0 2-15,-17 7 1 16,-1-3 3-16,-8 3 3 0,0 1-7 16,-9 3 0-16,1 0-7 15,-5 5 1-15,-5 3-47 16,1-1-20-16,0 9 38 16,-14-4 20-16</inkml:trace>
  <inkml:trace contextRef="#ctx0" brushRef="#br0" timeOffset="3932.2598">5724 11687 288 0,'0'19'107'0,"0"-12"-83"0,0-3 10 0,0-4 0 15,0 0-15-15,0 0-1 16,5 4-1-16,-5-4 1 15,4 4-10-15,-4-4-2 0,4 8 0 16,1-1 1-16,3 1 1 16,5-4 0-16,-9 0 2 15,9-1-1-15,-4 5 2 16,4-4-2-16,4 0 0 16,5 0-3-16,4-1 1 0,-1 1-2 15,6 0 0-15,3-4 1 16,5 0 1-16,0 0-3 15,-1 4-1-15,5-4 1 16,1 4 0-16,-6 0-2 16,-3-1-2-16,-1-3 1 15,-4 0-1-15,5 0 0 16,-5 4 0-16,-8-4 0 16,3 0 0-16,-3 0 0 15,-5 4 2-15,1 0-1 16,-1-4 2-16,-4 0-2 15,4 4 2-15,-13-4-2 16,1 3-1-16,3 5 1 16,-8-8 1-16,0 8 1 0,0-1 1 15,0 1 0-15,0 0 0 16,-8-4 0-16,3 7 4 16,1 1-2-1,-9 3-3-15,4 0 1 16,1 1-5-16,-1 3 0 15,-4 0 1-15,0 8 0 16,0 7-3-16,0 8 2 16,0 4-1-16,-4 8 0 15,9 3 0-15,-5 5 0 16,4-5 2-16,-8 0 0 0,17-3-7 16,-22-4-3-16,14 0-12 15,8-4-6-15,8 0-102 16,14-8-44-16,-1-11 89 15,5-16 43-15</inkml:trace>
  <inkml:trace contextRef="#ctx0" brushRef="#br0" timeOffset="5675.7659">7418 7481 280 0,'-17'-4'104'0,"12"4"-81"0,-3-4 18 0,3 4 2 0,1 0-10 16,0 0-2-16,-9 0-13 15,0 0-4-15,0 0-8 16,0 4 5-16,0 4 2 0,4 3-6 16,9 9-2-16,-8 6-5 15,8 20-3-15,8 19-1 16,10 12 0-16,-5 3 3 16,4 12 0-16,9 16-2 15,-5 14 2-15,5 1 1 16,4-1 0-16,5-3 0 15,4 4 0-15,-9-5 2 16,0 5 1-16,4-12-4 16,-12-11 1-16,4-12 0 15,0-4 0-15,-5-4 0 16,-4 1 0-16,1-8-3 0,-6-4 2 16,1-4-15-16,0-8-6 15,-8-3-5-15,3-20-1 16,1-3 16-16,0-16 6 15</inkml:trace>
  <inkml:trace contextRef="#ctx0" brushRef="#br0" timeOffset="6379.7437">7909 8305 324 0,'0'11'121'0,"4"-7"-95"0,-4-4 3 0,0 0-6 15,5 8-15-15,-1 7-4 16,5 4-6-16,-1 15 1 16,-4 9 1-16,1 10-3 0,3 5 2 15,-8 11 1-15,5 19 0 16,-1 7 0-16,0 9 0 15,1-1 0-15,-1-7 0 16,-4-8 0-16,0 0 0 16,0 0 2-16,4-3 3 15,-4-9 9-15,0-7 5 16,0 0-14-16,0-8-4 16,0-7-7-16,0-8 1 15,0-8 1-15,0-7 2 16,-4-4-1-16,0-4-1 15,-1 0 14-15,1-8 7 0,0 0-4 16,-1-3 0-16,-3-1-1 16,-1-3 0-16,1 0 0 15,-5-1 2-15,0 1 2 16,-5-4 2-16,1 0-4 16,-4-1 2-16,-1-3 0 15,-4 0-1-15,0 0 1 16,-8 0 0-16,-9 0 0 15,-9-3 0-15,-12-1-4 16,-5 0-2-16,-9 4-6 16,9 0-1-16,9 0-10 15,4 0-3-15,13 0-35 16,-5-4-15-16,14 4 28 16,8-4 17-16</inkml:trace>
  <inkml:trace contextRef="#ctx0" brushRef="#br0" timeOffset="8015.2862">4229 13468 296 0,'-21'15'110'0,"8"-11"-86"0,4-4 2 0,9 0-5 15,0 0-10-15,0 0-1 0,0 0-2 16,-9 0 2 0,9 0-5-16,9-4 1 0,-9 0 1 0,9-4-3 15,4-3-1-15,4-1-3 16,4-3-1-16,1-4 3 16,8-4 3-16,-8 0 2 15,4-4 3-15,4-3-10 16,4-1-2-16,-8 0 10 15,4 1 3-15,9-1 2 16,-13 0 0-16,8 1-3 16,5-1 1-16,4 0-4 15,0 1 1-15,-8-1-3 16,8 1 0-16,-13-1-1 16,9 4 2-16,-5 0-1 15,1 4 0-15,-5 0-3 0,9 0 1 16,-22 0-2-16,9 0-1 15,0 0 1-15,-5 0 1 16,1 4-1-16,-1 0-1 16,1 0 1-16,-1 4 1 15,1-1-1-15,4 1-1 16,-5 0 1-16,1-1 1 16,-1 1 1-16,1 0 1 15,4-1-5-15,-9 1 1 16,9 0 0-16,0-1 0 15,0 1 0-15,-1 0 0 16,6-1 0-16,-6 1 0 16,6 0 0-16,-1-4 0 0,0 3 0 15,-9 1 2-15,10-4-1 16,-14 4-1-16,4-5 1 16,-3 5-1-16,-1 0 0 15,4-4 0-15,-8 3 0 16,5 1 0-16,-1 0 0 15,0-1 2-15,0 1-3 16,0 0 0-16,1-1 1 16,3 1 0-16,1 0 0 15,4-1 0-15,0 1 0 16,-1 0 2-16,6-1-1 16,3 1-1-16,-8 0-2 15,4 3 1-15,-8 1 1 0,12-1 0 16,-12 1-3-16,3 3 2 15,1-3-1-15,0 3-2 16,0 0-4-16,-4 1 0 16,3-1-5-16,1 0 1 15,0 1-10-15,-9-1 0 16,5 0-62-16,-1 5-26 16,-3 3 56-16,-1-8 27 15</inkml:trace>
  <inkml:trace contextRef="#ctx0" brushRef="#br0" timeOffset="11302.8066">10227 9925 228 0,'-26'11'88'0,"22"-11"-69"0,0 4 8 0,-1 4 1 0,5-4-15 16,-8-1-2-16,3 1-1 16,1 0 1-16,4 0-5 15,-8-4 5-15,8 0 2 0,-5 4 0 16,5-4 2-16,0 4-2 16,0-4 2-16,0 0-4 15,0 0-1-15,0 0 0 16,0 0 4-16,5 0-13 15,3 0-4-15,-8 0 14 16,4 0 9-16,9 0 1 16,-13 0-4-16,5-4-1 15,3 0-5-15,1 4-1 16,0 4-2-16,-1-4 0 16,-3 4-2-16,3-4-1 15,1 0-3-15,-1 3-2 16,1 1 3-16,8 0 0 15,-8 0-1-15,8-4 1 16,0 0-2-16,1 4-1 16,3-1 1-16,1-3 1 15,-1 0-1-15,5 4 2 16,0 0-2-16,4-4-1 16,5 4 3-16,-1 0 0 15,9 0-1-15,-4-1 1 0,0 5-2 16,8 0-1-16,0-1 1 15,-3-3 1-15,-6-4 1 16,5 4 3-16,-4 0-1 16,0-4 2-16,0 0-4 15,4 0-2-15,0 0 0 16,4 0-1-16,5 0 2 16,4 0 1-16,4 0-1 15,1 0-2-15,-5 0 1 16,-5 0-1-16,-3-4 0 15,-1 0 2-15,1 0 1 16,-1-3 1-16,5-1-5 16,-5 0-1-16,9 1-2 0,-4-1 3 15,8 4-5-15,-8-3 2 16,4-1 2-16,-4 0 1 16,-9 1-2-16,-5-5 2 15,1 5-1-15,-4-5 0 16,-1 4 0-16,-4-3 0 15,5-1 2-15,-5 1 2 16,4-1-1-16,5 1-1 16,-9-1-2-16,5 1-1 15,-1-1 2-15,1 1 2 16,4 3 0-16,-5 1-1 0,5-1 1 16,-5 0-1-16,5 1 0 15,-13-1 0-15,4 4 0 16,-4 0 0-16,4 1 0 15,-8 3 0-15,-1 0-3 16,1 0 2-16,-1 3 1 16,1 1 0-16,-5 0 0 15,0 0 2-15,-4 0 1 16,0-1 1-16,-4 1-13 16,-9-4-4-16,0 0-16 15,0 0-7-15,-5 4-49 16,1-8-20-16,-4 4 53 15,-10 0 26-15</inkml:trace>
  <inkml:trace contextRef="#ctx0" brushRef="#br0" timeOffset="11859.5017">12158 9427 276 0,'-35'-12'104'0,"22"8"-81"0,0-3 9 0,13 3 1 15,-4 4 3-15,0-4 5 16,-1 4-4-16,5 0 0 16,0 0-21-16,0 0 4 0,5 0 3 15,8 0-8-15,4 0-1 0,9 4-4 16,8 4-1-16,-4-5-5 15,13 5-3-15,-4-4 0 16,0 0 1-16,13 3 1 16,8 1 3-16,13 0-8 15,0 3 0-15,5 1 0 16,-18-1 3-16,1 1 0 16,-5-1 2-16,-5 1-2 15,1-1-1-15,-9 1 1 16,0 3 1-16,-4 4-6 15,-4 0 1-15,-5 0 5 16,0 4 6-16,-4 0-4 16,-5-3-2-16,-3 3 1 15,-1 0 0-15,-13 3 1 16,0 5 0-16,-4 3-2 0,-4 1-2 16,0-1-2-16,-13 9-1 15,-1 14-5-15,-3 23-2 16,-9 16 0-16,-5 4 4 15,5-1 5-15,-9-3 3 16,5 4-5-16,-1-1-2 16,-4 1-49-16,1-1-21 15,-1-3 35-15,0-4 21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6T21:00:20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11072 13433 280 0,'-13'12'104'0,"9"-9"-81"0,-1 1 12 15,1-4-2-15,4 0-20 16,-4 0-5-16,4 0-1 0,-5 0 0 16,5 4-3-16,-4 0 6 0,-5 0 3 15,5 0 2-15,0-1 4 16,4 1-5-16,-9-4 2 16,5 0-5-16,4 0 1 15,0 0-3-15,0 0 0 16,13 0-3-16,-9-4-1 15,9 1-3-15,9-1-2 16,-1 0-2-16,9-4 1 16,-4 1 1-16,26-5 0 15,4 1 0-15,8-1 2 16,1 5-3-16,0-5 0 16,-9 1 1-16,4-1 0 15,5-3-3-15,4 3 2 0,12 1 1 16,-3 3 0-16,0 0 0 15,-5 5 0-15,-4-1 0 16,-9 0 0-16,-4 0 0 16,0 0 2-16,-13 0-3 15,5 4 0-15,-5 0 3 16,-4 0 1-16,-5 0-1 16,-4 4 1-16,-4 0 0 15,-4 0 1-15,-5 0 0 16,-9 0 2-16,-8-4-23 15,0 0-10-15,13-4 10 16,5-12 9-16</inkml:trace>
  <inkml:trace contextRef="#ctx0" brushRef="#br0" timeOffset="2567.6641">13998 12112 252 0,'12'-8'96'0,"-3"0"-75"0,0 5 6 16,-1-1-4-16,-8 4-4 15,0 0 3-15,0 0 1 16,0-4 3-16,0 4-14 15,0 0 0-15,-8 4 1 0,3 0 6 16,1-1 5-16,-5 1-8 16,1 4-4-16,4 3-5 15,-14 5-2-15,5 3-1 16,0 4 0-16,1 7 0 16,-6 5 0-16,1 3-2 15,0 8 1-15,-5-4-2 0,1 8 2 16,-9 4 0-16,4 3 1 15,-9 8 0-15,1 12 0 16,-1 0 2-16,-4-1 1 16,-4 5-1-16,5-5-1 15,-1-11-3-15,-4-3 1 16,4-1 4-16,9-4 4 16,-5 1 2-16,14-8 3 15,-5-4-7-15,9-4-1 16,4-4-2-16,4-4 1 15,5-3-2-15,4-8 2 16,0-4-6-16,0 0-1 0,4-7-2 16,5-1 0-16,-9 1 0 15,8-5 0-15,1 1 0 16,0-4-2-16,4 0 3 16,4 0 0-16,-4-1-2 15,4 1 2-15,9 4-1 16,0 0-2-16,4-1 0 15,-4 1 3-15,4 0-2 16,0 3 1-16,4 1 0 16,10-1 0-16,7 1-3 15,14-1 1-15,12 1 0 16,-3-1 2-16,-5 1-1 16,0-1 1-16,0-3 2 0,-5-1 0 15,9-3-3-15,9 4 0 16,0-4-1-16,0 3 3 15,-4-3-2-15,-5 0 1 16,-9 0 0-16,-7-4 0 16,-6 0 0-16,-3 0 0 15,-5 0 2-15,-5-4 2 16,-3 0-1-16,-5 0-1 16,-8 0 3-16,-5 1 2 15,0-1 4-15,-8 0 5 16,-1 0-4-16,-3 0 0 15,-5-3-2-15,-5-1 0 16,1-3-2-16,0-5-1 0,-5 1-1 16,1-4 0-16,-1 0-2 15,-4-8 1-15,0-4-2 16,0-3 2-16,0-12-2 16,0 4-1-16,0-4 1 15,0 0-1-15,0 0 2 16,-4 0 1-16,0 4-4 15,-5-8-1-15,1 0 1 16,-5 0 0-16,0 0 1 16,-4-7 0-16,0 0-3 15,4-5 2-15,-8 9 1 16,3 3 0-16,1 0 0 16,0 8 0-16,4 4 0 15,0-1 2-15,1 9-3 0,3-5 0 16,0 5 1-16,5-1 0 15,-4 0 0-15,3-3 0 16,1-1-3-16,4 1 2 16,0-1 1-16,0 1 0 15,0-1-3-15,9-3 2 16,-9 4-1-16,5-1 0 16,-1 1 2-16,0 3 2 15,1 0-1-15,-1 5-1 16,-4-1 1-16,5 4 1 15,-5 0-1-15,0 4 2 16,0 3-2-16,-4 1 2 16,-1 4-7-16,-3-1 1 0,4 1-32 15,-9 3-12-15,52-19-302 32,17-15 190-32</inkml:trace>
  <inkml:trace contextRef="#ctx0" brushRef="#br0" timeOffset="5089.7621">15204 13743 148 0,'4'-11'57'0,"-4"7"-44"0,9-7 29 15,-9 7 13-15,4 0-6 16,1 0 1-16,-1 0-6 16,4 0-1-16,-3 4-23 15,-1 0 10-15,5 4 7 0,-1 4 4 16,1 0 5-16,0-1-12 15,-5 5-5-15,0-1-15 0,-4 5-6 16,0-1-10 0,-4 4-1-16,0 4-1 0,-1 8 2 15,1 7-4-15,-9 8 2 16,9 8 2-16,-9 3 1 16,4 0-2-16,5-7 2 15,0-4 1-15,-1-4 2 16,1 0-1-16,4-11-1 15,0-8 1-15,0-4-1 16,0-3-3-16,0-16 0 16,0-8-1-1,0-7 0-15,4-5 0 16,1-6 0-16,3-13 3 16,1-3 0-16,4-8 1 0,-5-7 0 15,5-1 0-15,0 1 0 16,9 0 0-16,-5 3 0 15,5 4 0-15,-1 8 0 16,1 4 2-16,-1 3 1 16,9 5 1-16,-4 7-5 15,-4 7 1-15,4 9-5 16,-5 3 1-16,1 8 2 16,-1 7 3-16,1 4 2 15,4 12 3-15,-9 4-1 16,0 3 2-16,5 9 2 15,-5 10 2-15,-9 12-5 16,5 8-4-16,-4 0 1 16,0-8 0-16,-1-4-4 0,-3-7 1 15,-1-1-2-15,-4-10 0 16,0-9-11-16,0-7-5 16,0-4-45-16,4-8-21 15,9-7 43-15,0-24 21 16</inkml:trace>
  <inkml:trace contextRef="#ctx0" brushRef="#br0" timeOffset="5704.1396">16850 13870 260 0,'4'0'96'0,"9"0"-75"0,-13-4 25 0,5 0 8 16,-1-4-19-16,0 1-5 15,1-5 2-15,-5 5 1 16,-5-16-4-16,-3-4-1 16,3 0-11-16,-12-4-3 15,-9-3-10-15,0-4-5 16,-4-8-3-16,-4 4 0 15,-1-4 3-15,-12 7 0 16,8 9 1-16,0 7 0 16,-4 4-3-16,9 7 2 15,4 8-1-15,-1 12-2 16,31-8-11 15,-34 57 9-31,4 8 4 0,8 4 4 16,5 4 2-16,8-4-2 15,-4 8-2-15,9 3 1 16,-5 4-1-16,5-7 0 0,0 3 0 16,4-3 0-16,0-8-7 15,0-4 0-15,0-11-19 16,0-5-6-16,4-6-14 16,-4-9-4-16,0-7 27 15,4-12 12-15</inkml:trace>
  <inkml:trace contextRef="#ctx0" brushRef="#br0" timeOffset="6021.3648">16156 13912 452 0,'18'8'170'0,"-1"-1"-132"0,13 1-6 0,-13 0-14 0,5-1-19 16,12 9-1-16,14-1-2 15,8 4 2-15,0 0 1 16,0-7-39-16,0-5-18 0,4-14 30 16,-26-20 13-16</inkml:trace>
  <inkml:trace contextRef="#ctx0" brushRef="#br0" timeOffset="11468.7458">16122 12456 332 0,'8'20'126'0,"-3"-32"-98"0,16 16 10 0,-12-4-3 0,8-4-31 15,5-4-8-15,8 1-2 16,4 3 0-16,14 0 4 16,21 4 1-16,21 0 1 0,1 0 0 15,8 4 2-15,-4 0-1 16,4 0-1-16,-5-1-2 16,-3 1 1-16,-5-4-50 15,-13 0-23-15,-4-7 38 16,-34-9 17-16</inkml:trace>
  <inkml:trace contextRef="#ctx0" brushRef="#br0" timeOffset="12084.573">16867 11809 376 0,'0'19'143'0,"0"-11"-112"0,0-8 10 0,0 0-3 0,0 0-26 16,0 0-6-16,0 0-3 15,0 0 0-15,-13 8-1 16,0 3 3-16,-8 1 1 0,-1 3 2 16,-8 4 0-16,-4 4-4 15,-1 4-3-15,-12 7 0 16,-1 8-1-16,-8 4 0 16,5 8 2-16,-1 0-1 15,0-1-1-15,1 5 3 16,-1-8 0-16,0-4 1 15,5-4 2-15,-1-4-3 16,5-4-2-16,4-3 0 16,1-4 1-16,-1 0-1 15,9-4-1-15,4 0 3 16,9 0 0-16,-1-4-1 0,1 0-2 16,4 0 1-16,5 0 1 15,8 4-1-15,-9 0-1 16,9 4-2-16,9 0 1 15,8 3-1-15,4 1 0 16,14 4 2-16,8-1 0 16,9-3-3-16,-5-1 0 15,1-3-1-15,-1-4 0 16,5-4-13-16,-1-7-6 16,5-5-70-16,5-14-31 15,-10-16 64-15,-20-16 30 16</inkml:trace>
  <inkml:trace contextRef="#ctx0" brushRef="#br0" timeOffset="14891.4919">18203 12453 140 0,'9'0'55'0,"-9"-4"-43"0,0 4 32 0,0 0 13 0,0 0-4 15,0 0-1-15,0 0-10 16,0 0-1-16,0 0-23 16,0 4-2-16,0-4 1 0,0 0 2 15,4 0 1-15,-4 0-3 16,0 0 0-16,4-4-3 15,-4 4 1-15,5 0-2 16,-1-4 2-16,-4 0 1 16,0-4 2-16,0 5-4 15,-4-5 2-15,-1-4-5 16,-3 1 1-16,-5 0-3 16,-5-1 0-16,1 1-5 15,-4-1-3-15,-14 1 0 16,5 3 1-16,-4 4-6 15,3 0 1-15,-7 4-4 0,7 0 0 16,6 8-5-16,-10 3-3 16,14 1 2-16,-5 7 0 15,13 8 5-15,-4 0 3 16,4-1 0-16,8 1 4 16,5 0 0-16,5 0 1 15,8 0-3-15,4-4 2 16,0 0-1-16,5 0 0 15,3-4 0-15,6-4 0 16,-6-3 2-16,6-1 0 16,-1-3 0-16,4-8 0 15,-4 0 0-15,1-4 2 0,-6 0-1 16,-3-4-1-16,0 1 1 16,-1-1-1-16,-8 0 2 15,0 1 1-15,-4-5 1 16,4 1 0-16,-13-1-2 15,4 1 1-15,-4-1-2 16,0 5 2-16,0-1-2 16,0 0-1-16,4 1 1 15,-4-1-1-15,0 0 0 16,0 1 2-16,4 3-1 16,-4 0 2-16,0 0-4 15,0 4 0-15,0 0 1 16,0 0 2-16,0 0-1 0,0 0 2 15,0 0-4-15,0 0 0 16,0 0 1-16,0 8 0 16,0 3-3-16,5 5 2 15,-1 3-1-15,0 4 0 16,1 7 0-16,3 13 0 16,1 14 2-16,0 8 2 15,-1 4-1-15,1 4 2 16,-5 3-2-16,0-3 2 15,-4 0 0-15,0 4 3 16,-4-5-1-16,0-3 2 16,-5-4 0-16,1-11 1 15,-5-4 2-15,0-8 1 0,-5 0-3 16,6-11 0-16,-10-8-1 16,5-8 3-16,-9-7-5 15,-4-8-1-15,0-8-4 16,-9-11-1-16,0-4-17 15,-4-12-8-15,4-18-55 16,5-12-24-16,8-8 51 16,4-15 29-16</inkml:trace>
  <inkml:trace contextRef="#ctx0" brushRef="#br0" timeOffset="15431.1871">18918 11717 344 0,'13'4'129'0,"-13"0"-100"0,0-4-2 16,0 0-8-16,0 0 3 15,0 4 8-15,0 3 0 16,0 1 0-16,0 0-17 16,0-1 1-16,0 5 2 0,-8-1-4 15,3 9-2-15,1-1-5 16,-5 4-2-16,1 3-1 16,-1 9 1-16,-4 3 0 15,-4 8 3-15,-5 12 1 16,5 3 1-16,-9 4-4 15,5-4-3-15,-1 1 0 16,1-13-1-16,-1-3-5 0,5-11-1 16,0-5-17-16,-1-7-8 15,6-7-82-15,7-35-39 16,5-20 79 0</inkml:trace>
  <inkml:trace contextRef="#ctx0" brushRef="#br0" timeOffset="15899.4738">19384 11330 428 0,'-9'0'162'0,"18"-3"-126"0,-14 6-1 16,5-3-11-16,-4 4-20 15,-5 0-4-15,-3 4 2 16,-6-1 0-16,-3 5 0 0,-1 3-2 15,-4 8 3-15,-4 12-4 0,-4 14 0 16,-1 13-1-16,-4 18-2 16,9 1 3-16,-8 11 2 15,7 15 2-15,5 11 3 16,1 1 3-16,7-12 2 16,5 1-3-16,1-9 0 15,7-3-3-15,5-4 0 16,0-8-6-16,0-15-1 15,0-8-10-15,0-18-5 16,5-13-44-16,7-7-20 16,10-19 42-16,-5-23 19 15</inkml:trace>
  <inkml:trace contextRef="#ctx0" brushRef="#br0" timeOffset="16201.249">19504 11993 476 0,'0'11'178'0,"9"-3"-138"0,-5 4-11 0,-4-5-16 15,0 9-13-15,-4 3 2 16,4 8-6-16,-9 11 1 16,1 8 1-16,-1 4 10 0,-4 3 4 15,0 5-21-15,-4-5-8 16,4-3-65-16,4-4-28 16,9-11 56-16,5-20 29 15</inkml:trace>
  <inkml:trace contextRef="#ctx0" brushRef="#br0" timeOffset="16800.3551">19815 11936 360 0,'-22'46'134'0,"22"-39"-104"0,0 1 14 15,0-1-2-15,0 1-29 16,0 4-8-16,0 7-4 16,-4 8-2-16,-1 11 1 15,1 8-3-15,0 4 2 0,4 3 1 16,-9 5 0-16,5-8 0 16,0-5 0-16,-1-6 0 15,1-5 2-15,4-7 1 16,-4-4 1-16,4-4 0 15,0-3 2-15,0-9-1 16,0-7 0-16,0-4-3 16,4-3 1-16,0-9-4 0,5-7 0 15,4-7-4-15,-5-9 1 16,5-7 0-16,5-7 2 16,-1-5-1-16,4-7-1 15,5 8 3-15,0 3 0 16,0 8 3-16,4 4 1 15,9 4-1-15,-9 7 1 16,4 12-2-16,1 0-1 16,-1 7 1-16,-8 5 1 15,4 7-1-15,1 7-1 16,-1 5 1-16,0 7 1 16,0 8 3-16,0 11 2 15,-4 16 3-15,-4 7 1 0,4 4 1 16,-18 0 0-16,1 4-2 15,-5-7-1-15,-4-5-3 16,-4-3-1-16,-5-1-10 16,1-7-4-16,-1-4-44 15,-4-11-20-15,0-16 38 16,0-15 17-16</inkml:trace>
  <inkml:trace contextRef="#ctx0" brushRef="#br0" timeOffset="17387.1988">19427 11579 496 0,'-9'39'187'0,"9"-32"-146"0,0-3-2 0,0-4-11 16,0 0-40-16,0-4-11 15,0 4-51-15,0-7-20 16,0 7 47 0,13-8 24-16</inkml:trace>
  <inkml:trace contextRef="#ctx0" brushRef="#br0" timeOffset="19907.6695">20594 12460 348 0,'0'16'132'0,"0"-20"-103"0,-4 8-6 0,4-4-10 16,0 0 6-16,0 0 8 15,0 3-8-15,-4 1-3 16,4 4-9-16,0-8-1 0,-4 4 4 16,4-4-6-16,0 7 0 15,0-7 0-15,0 8 0 16,0-8 0-16,-9 4 2 16,9-4 1-16,0 4 1 15,0 3-2-15,0 1-1 16,0 0-3-16,0-1-2 15,0 1 1-15,0 7-4 16,-4 8 2 0,-1 4-1-16,-3 11 0 0,3 5 0 15,-3 3 0-15,-1 3 2 16,1 1 2-16,-1-4 1 16,0 0 1-16,1-4-2 15,-1-7 1-15,5-5 0 16,-1-3 1-16,1-8-2 15,0-7-2-15,4-5 1 16,0-7-1-16,0-7-3 16,0-1 2-16,0-7-4 15,4-4-1-15,5-4 0 16,-5-8 2-16,5-3-1 16,-1-9 1-16,10-3 0 15,-10-3 3-15,5-1-2 16,4 0 1-16,1 0 0 0,-6 4-2 15,6 0 3-15,-1 4 0 16,0 4 1-16,-4 3 2 16,4 9 1-16,-4 3 1 15,5 7 0-15,-6 1 0 16,10 11 0 0,-5 4-2-16,0 4 1 15,1 7-2-15,-1 9 2 16,0-1-2-16,0 8 2 15,-8-1 0-15,4 5 1 16,4 4 0-16,-13 3 0 16,9 8 0-16,-8 4 2 15,3 3-1-15,-3 5 0 0,-1-1-3 16,-4 1 1-16,0-1-4 16,0-3 0-16,0-8 5 15,-4-4 5-15,-1-4-10 16,1-3-1-16,0-9-10 15,-1-3-3-15,5-4-32 16,0-7-12-16,0-4-112 16,9-16-49-1,4-7 114-15</inkml:trace>
  <inkml:trace contextRef="#ctx0" brushRef="#br0" timeOffset="20463.3452">21590 12939 252 0,'8'0'96'0,"-3"0"-75"0,3 0 23 0,-8 0 7 0,5-4-16 16,3 0-3-16,-8 4 17 16,9-3 8-16,-9-1-30 15,0 0 3-15,-9-4 1 0,5-3-13 16,-5-1-4-16,-4 1-9 15,-4-1-2-15,-4 1-1 16,3-1 1-16,-3 5-2 16,-1 3-1-16,5 4-2 15,0 4-1-15,-5 3 2 16,9 12 2-16,0 4-2 16,5 8 0-16,-1 7 3 15,5 8 1-15,4 4-1 16,4 4-2-16,5-1 1 15,-9 5-1-15,0 3-3 0,0 0 2 16,0-3 1-16,0-5 0 16,0-3-11-16,0-11-3 15,0-5-4-15,-9-7 1 16,1-4-13-16,-1-12-6 16,0-3-44-16,5-8-19 15,-13-4 52-15,-5-11 24 16</inkml:trace>
  <inkml:trace contextRef="#ctx0" brushRef="#br0" timeOffset="20689.594">21146 13222 436 0,'17'16'165'0,"-8"-12"-129"0,21-1 2 16,-13 1-8-16,1 4-15 15,3 0 0-15,9-1-7 16,-4 1-3-16,4 0-2 16,-4-1-5-16,0-3 1 0,-5-4-4 15,1 0-1-15,-5-4-41 16,9-7-17-16,-4-24 31 16,-1-11 16-16</inkml:trace>
  <inkml:trace contextRef="#ctx0" brushRef="#br0" timeOffset="21467.8159">20827 11476 312 0,'17'4'118'0,"-4"-4"-92"0,5 0 6 15,-10 0-2-15,9 0-19 0,1 0-6 16,3 0 8-16,1 0 5 16,-1 0-9-16,1 4-2 0,4-1-3 15,0 5 4-15,8 4 3 16,-8 3-4-16,13 4-2 16,-5 4-2-16,5 4-3 15,-5 7 3-15,1-3 0 16,4 3-1-16,-5 5-2 15,5-1 3-15,-13 0 0 16,4 1 1-16,0-1 0 16,-4 4 0-16,4 4 0 15,-4-12-2-15,0 24 1 16,4-4 0-16,-4-1 3 0,4-3-1 16,-13 0 2-16,5 3-2 15,-1 1 0-15,-3-4 1 16,-1 3 1-16,-13 1-6 15,0 4 0-15,-4 3-1 16,-4 4 0-16,0 0 0 16,-9-4 0-16,0-3-3 15,0-1 2-15,-13-11-4 16,5 0-1-16,-5-8-4 16,8-3-1-16,-3 3-49 15,-1-15-23-15,5-15 40 16,9-20 22-16</inkml:trace>
  <inkml:trace contextRef="#ctx0" brushRef="#br0" timeOffset="23015.9151">22430 11664 376 0,'-9'-20'143'0,"9"28"-112"0,0-4 23 0,0 0 3 0,0-4-20 15,0 4-4-15,0-1-8 16,5 1-4-16,-1 4-11 15,5 0-2-15,-5 3-1 0,9 1-6 16,8 3 0-16,-3 8-3 16,8 4-2-16,8 3-2 15,1 5 1-15,8 3 1 16,0 8 2-16,0 4-6 16,0 7 1-16,0 8-8 15,-4 1-3-15,0-1-4 16,-5-12-1-16,-4 1-7 15,0-12-4-15,-4-8-63 16,-4-7-28-16,-1-11 64 16,-8-16 31-16</inkml:trace>
  <inkml:trace contextRef="#ctx0" brushRef="#br0" timeOffset="23316.9529">22874 11736 460 0,'-4'20'170'0,"4"-9"-132"0,-5 4-9 0,5-3-13 0,-4 7-8 15,0 4 3-15,-1 8 0 16,-8 7 3-16,1 8-7 16,-6 7 0-16,5 9 0 0,-13 3-12 15,5-4-4-15,-5 4-58 16,-8 4-25-16,-5-7 47 16,0-28 24-16</inkml:trace>
  <inkml:trace contextRef="#ctx0" brushRef="#br0" timeOffset="24366.5138">18948 14172 208 0,'9'4'79'0,"-5"-4"-61"0,5-4 15 16,-5 4 1-16,9-3-8 16,-13-1-3-16,9 0 4 15,-5 4 5-15,0 0-17 16,-4 0 9-16,0 0 6 0,0 0-3 15,0 0 1-15,0 0-2 16,0 0-1-16,0 8-6 16,-4-1-1-16,0 5-4 15,0-1 1-15,-1 5-8 16,-8-1-2-16,0 0 1 16,0 0 3-16,1 8-6 0,-1 0-2 15,4 4 3 1,-8 4 2-16,4 3 0 0,-4 5-1 15,4 3-1-15,-9 4 0 16,9 7-2-16,5 9-2 16,-1 7 3-16,5 0 2 15,-1-1-2-15,5-2-2 16,5-1 0-16,3-8-1 16,5-3-5-16,-8-8 1 15,7-4-5-15,6-8 1 16,-5-7-38-16,4-8-17 15,4-11 30-15,14-20 17 0</inkml:trace>
  <inkml:trace contextRef="#ctx0" brushRef="#br0" timeOffset="25177.0352">19681 14479 348 0,'0'-4'132'0,"0"8"-103"0,0-8 34 15,0 4 7-15,0 0-22 0,0 0-5 16,-9 4-12-16,1 3-5 16,-1 1-14-16,1 4 1 0,-1-1 1 15,0 4-3-15,-4 5-1 16,5 3-6-16,-5 3-3 15,4 5 0-15,1 7-1 16,-1 8-3-16,9 0 0 16,0 0-1-16,0 0 0 15,0-8-2-15,9 1-1 16,4-1-3-16,4-11 1 16,9-4 3-16,4-4 1 15,4-8-2-15,5-3 2 16,4-8-4-16,9-8 1 15,-9-3-5-15,9-8 1 16,-9-4 4-16,4-8 4 0,-8-7 3 16,0 0 1-16,-13-1-3 15,-5 1 2-15,-4 0 1 16,-4 3 2-16,4 5 1 16,-12 3 3-16,-1 4 1 15,5 4 3-15,-9 3-3 16,0 5 1-16,0 3 1 15,0 4 2-15,0 4-3 16,0 0 0-16,4 8-7 16,0 3-1-16,1 5-2 15,-1 7 0-15,5 4 0 16,-5 7-2-16,4 8 0 16,10 4 3-16,-14 4 0 0,9 4 1 15,0 3-3-15,0 0 2 16,0 5-1-16,-5 7 0 15,1 7 0-15,0 1 0 16,3-4 2-16,-12-4 0 16,0-4 2-16,0-4 3 15,-8-4 2-15,-1-7 3 16,1-8-1-16,-5 1 2 16,0-1 0-16,-4-4 1 15,-1-4-2-15,-3-3 1 16,-5-4-4-16,-4-4 1 15,-9-4-3-15,-8-4 2 16,-5-7-6-16,-4-8-1 16,0-4-20-16,0-7-7 0,8-5-39 15,-3-3-17-15,3-11 43 16,10-16 23-16</inkml:trace>
  <inkml:trace contextRef="#ctx0" brushRef="#br0" timeOffset="26543.4072">21004 14912 44 0,'0'3'19'0,"0"-6"-15"0,4 3-1 0,-4 0-1 16</inkml:trace>
  <inkml:trace contextRef="#ctx0" brushRef="#br0" timeOffset="27834.1206">20724 14988 288 0,'0'12'110'0,"8"-8"-86"0,-8 18 27 0,5-14 7 16,-1 7-7-16,-4 1 0 15,0 3-11-15,0 4-2 16,-4-4-22-16,-1 0 0 0,5 4 0 16,-8 0-10-16,3 4-4 15,1 0-3-15,0 7-1 16,-5 5 2-16,1 3 0 0,-1 4-3 16,5 0 2-16,-1 0 1 15,5-4 2 1,0 0-1-16,-8 0-1 0,8-11 1 15,0-5 1-15,0-3-1 16,0-7-1-16,8-5-4 16,-8-3-2-16,9-8-2 15,-5-4 0-15,5-4 0 16,-5-7 2-16,9-4-1 16,-4-4 2-16,4 0-2 15,-5-8 2-15,10-7 1 16,-6 4-1-16,6-5 1 15,-1 1 3-15,0 3-2 16,0 5 1-16,1 3 4 16,-5 4 1-16,4 4 3 0,-4 4 1 15,4 7 8-15,0 4 4 16,0 8-7-16,-8 4-4 16,4 7-1-16,4 4 2 15,-8 8 0-15,4 7 2 16,-5 1-4-16,1 3 1 15,0 0-3-15,-1 1 2 16,-8-1-4-16,0 0-2 16,0-7-7-16,-8-4-4 15,3 0-14-15,1-8-5 16,0-4-36-16,4-7-15 16,8-8-20-16,10-12-8 15,3-15 56-15,9-11 29 16</inkml:trace>
  <inkml:trace contextRef="#ctx0" brushRef="#br0" timeOffset="28314.0511">21732 15364 288 0,'17'15'110'0,"-12"-11"-86"0,3 0 11 16,-3-4 1-16,-1 3-7 15,0-3 3-15,-4 0 4 0,0 0 4 16,0 0-21 0,-4-3 3-16,0-1-1 0,-5-4-7 0,-4 0-3 15,0 1-4-15,-4-1 0 16,-5 0-4-16,5 1-2 16,-5-1 0-16,5 4 1 15,-4 4 1-15,3 4 1 16,1 4-2-16,4 3 1 15,0 5 0-15,5 3 3 16,-1 8-1-16,-4 7 2 16,9 8 0-16,-5 0 1 15,5 12 0-15,4-1 0 16,-4 1-2-16,-1 0-1 16,1-1-3-16,4 1-2 15,0-4-4-15,0-4-2 0,0-4-2 16,0-4 0-16,0-3-9 15,4-9-3-15,-4-3-8 16,5-7 0-16,-5-9-9 16,0-7-2-16,0 0-10 15,-5-15-2-15,-3-4-102 16,3-16-44 0,1-7 101-16</inkml:trace>
  <inkml:trace contextRef="#ctx0" brushRef="#br0" timeOffset="28542.4899">21314 15658 452 0,'0'23'170'0,"0"-7"-132"0,9-5 9 0,-5-3-6 16,5 3-18-16,8 1-3 15,-9-1-9-15,10 1-3 16,3-1-4-16,5-3-7 0,-9 4-1 15,5-5-5-15,-5-7 1 16,-4-4-38-16,13-11-17 16,-5-23-99-1,5-12-43-15,-4-8 106 16</inkml:trace>
  <inkml:trace contextRef="#ctx0" brushRef="#br0" timeOffset="29082.1939">20883 14218 420 0,'0'35'159'0,"0"-31"-124"0,9-1-5 0,-9-3-9 16,8 4-15-16,1 4 2 0,0-4 6 16,4 3 5-16,0 1-9 15,4 0-6-15,4-1 0 0,1 1 3 16,4-4 4-16,0 0-9 15,8 0-2-15,-4-4-1 16,13 3 0-16,-4 1-2 16,-9-4 2-16,-4 0 1 15,0 0 0-15,-5-4-31 16,-3-3-14-16,-5-5-129 16,4-15-56-1,-17-7 120-15</inkml:trace>
  <inkml:trace contextRef="#ctx0" brushRef="#br0" timeOffset="30580.548">22702 14123 160 0,'-18'-8'63'0,"23"12"-49"0,-10-4 20 0,10 4 6 0,-5-4-3 16,13 3 3-16,-13-3-5 15,0 8 1-15,8 0-20 16,-4-1 6-16,1 1 2 0,-1-4 1 16,0 0 2-16,9 0-6 15,-13-4-1-15,0 0-7 16,9 0 0-16,-9 0-6 15,9 0 1-15,-9-4 4 16,4-4-7 0,-8 0-2-16,4-3 0 15,-13-1 0-15,8-3 1 16,-12 0 0-16,0-1 2 0,-5-3 3 16,1 4-2-16,-5 0-2 15,-4-1 0-15,-5 5-1 16,1-1-2-16,-1 5 1 15,1 3-4-15,-5 4 0 16,5 8 1-16,3 3 0 16,-7 4 0-16,-1 4 2 15,0 4 1-15,13 4 3 16,5 8-5-16,3-1-3 16,1 1 5-16,9 3 3 15,8 4-3-15,0 4 0 16,0-11-3-16,4-1-1 15,9-3 1-15,-5-5 0 16,5-3-3-16,5-3 2 0,3-5 1 16,1 0 0-16,4-3-3 15,-1-5 0-15,1-3-1 16,4-8 3-16,-8 1-5 16,4-5 2-16,0-4-3 15,0-3 2-15,4-8 1 16,-9 4-1-16,1 4 1 15,-1-12 0-15,1 4 3 16,-5-4 0-16,0 0-2 16,-4-3 0-16,5-5-1 15,-10 4 3-15,5 5 0 16,-4 3 3-16,-1 4-1 16,1-1-1-16,0 5 3 0,-9 0 0 15,8 3-1-15,-8 1 1 16,0 3 0-16,0 4 3 15,4 0-1-15,-4 4 2 16,0 0 0-16,0 0 1 16,0 0 2-16,5 8 1 15,-1 0-3-15,-4 3 0 16,0 5-1-16,0-1 1 16,0 4 0-16,0 4 0 15,0 4-4-15,0 3-1 16,0 16-1-16,4 0 1 15,1 0-2-15,3 4-1 0,1 4 1 16,0 3-1-16,3 5 0 16,1-1 0-16,9 0-5 15,0-7 1-15,3-8-3 16,6-8 0-16,-6-7-34 16,18-20-15-16,13-22 29 15,-12-20 15-15</inkml:trace>
  <inkml:trace contextRef="#ctx0" brushRef="#br0" timeOffset="32247.2459">23438 14666 236 0,'0'8'90'0,"5"-4"-70"0,-1 0 37 0,0 0 10 0,1 3-8 15,-1 1 0-15,0 3-7 16,1 1-2-16,-1-1-28 15,0 5 3-15,-4-1 2 0,0 0-13 16,0 1-2-16,0 3-10 16,0 0-2-16,0 4 0 15,-4 4 2-15,0 3-3 16,-1 13-2-16,1 3-1 16,-5-1 3-16,1 9-2 15,-1 4-1-15,0-1 5 16,1 0 1-16,-1-3 0 15,-4-8-2-15,5-8-2 16,-1-3 1-16,9-8-6 0,-9-8 0 16,9-4-6-16,-4-7-2 15,0-1-2-15,0-14-14 16,4-5 7 0,0-3 7-16,4-8 6 15,0-8 0-15,9-11 2 16,-4-11-4-16,8-5 1 15,0 1-1-15,-4-1 1 16,4 5 7-16,1 10 2 16,3 5 9-16,-8 4 6 15,4 7 3-15,0 4 0 0,1 4-1 16,-1 7-1-16,0 5-1 16,0-1 2-16,1 8-1 15,-1 4 2-15,-8 7-2 16,3 5 0-16,1 7-1 15,0 3 0-15,0 5-4 16,0 7 0-16,0 4-1 16,-4 8 1-16,-1 8-2 15,1 3 1-15,-9 0-4 16,0 1-2-16,0-5-3 16,-9-3-1-16,5-8-7 15,-5-4-4-15,1-4-19 16,-1-15-6-16,1-8-68 0,-1-15-30 15,0-19 71 1,9-15 36-16</inkml:trace>
  <inkml:trace contextRef="#ctx0" brushRef="#br0" timeOffset="32803.9247">24490 14977 372 0,'0'-4'140'0,"0"0"-109"0,-5-7-9 15,-3 7-9-15,4-4-14 16,-5-3 0-16,-4 7 7 16,-4 0 4-16,0 0-5 15,-1 4 1-15,-3 0 1 0,-1 0-6 16,1 4 0-16,-1 4-1 15,5 7 0-15,0 4 0 0,4 12 0 16,0 3 2-16,0 8 1 16,4 8 10-16,5 8 6 15,0 3 3-15,4 4 2 16,0 0-9-16,0-4-4 16,0 4-4-16,0-3-2 15,0-5-8-15,0-3 0 16,0-8-6-16,0-4-1 15,0-4-9-15,-9-7-2 16,5-8-16-16,-1-8-4 16,1-7-2-16,0-8 1 15,-1-8-61-15,1-7-27 16,0-20 68-16,4-3 31 0</inkml:trace>
  <inkml:trace contextRef="#ctx0" brushRef="#br0" timeOffset="33103.2216">23981 15371 472 0,'18'35'178'0,"-1"-24"-138"0,-4 4 6 0,-5-7-5 15,1 0-25-15,8 3-4 16,0-3-7-16,1 3-2 16,3 1-1-16,1-4-2 0,4 3 1 15,-1 1-6-15,6-5-1 16,-6-3-15-16,6-4-6 16,3-4-17-16,5-7-7 15,0-8-42-15,-1-4-17 16,1 0 58-16,-4-8 27 15</inkml:trace>
  <inkml:trace contextRef="#ctx0" brushRef="#br0" timeOffset="33659.2312">23818 13429 376 0,'12'12'143'0,"6"-5"-112"0,-1 1-17 0,-8 0-14 16,12 3 4-16,9 5 8 15,13 3 4-15,9 8 0 16,4 7-8-16,13 4-1 0,9 12 3 0,-1 4 0 16,14 7 4-16,-14 12-1 15,14 11 2-15,-27 12-4 16,1 7 1-16,-5 12-14 15,-4 23-3-15,-21 4-5 16,-14-1-1-16,-12 1-23 16,-18 8-10-16,-25-9 23 15,-18-7 10-15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6T21:02:30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6849 14440 228 0,'-13'12'85'0,"9"-16"-66"0,-5 4 8 15,9 0 0-15,-4 0-5 16,0 0-1-16,-1 0 0 16,-3-4-1-16,3 0-11 15,1 4-1-15,4 0 2 0,-9-3-6 16,9-1-2-16,0 4-1 16,-4-4-1-16,4-4-3 15,0 1 2-15,0-1 1 16,4-3 0-16,5-5 0 15,0 1 0-15,8-4 2 16,0-4 1-16,5 0-1 16,-1-12 1-16,5 5-2 15,0-5 2-15,4-3 0 0,-4 0 1 16,4-5-5-16,9-3 1 16,0 1 0-16,4-9 0 15,13 0 0-15,13-3 0 16,-5-1 0-16,10-3 0 15,-1-4 0-15,-9 0 2 16,1 0-3-16,8 3 0 16,1 5 3-16,3 3 1 15,9 5 1-15,-4 3 0 16,-4 4 0-16,-9 3 0 16,-5 1 6-16,5 0 4 0,-8 3-10 15,12-3-1-15,4 0-5 16,1-5 0-16,8 9 2 15,-13-1 0-15,-4 1-3 16,-4 3 0-16,-5 1 2 16,1 3 0-16,3 0 1 15,5 4 0-15,4 4 0 16,5 4 0-16,0-1 0 16,-5 5 0-16,-4 3 0 15,0 0 0-15,-5 1-3 16,10 3 2-16,16 4 5 15,5 0 2-15,-5 4-7 16,-3 0-4-16,-6-4 3 16,-3 0 0-16,8 0 2 0,13 3 0 15,-4 1 0-15,4 4 0 16,-8-4 4-16,-1 0 5 16,-12-1-12-16,12 5-2 15,5-4 2-15,0 7 1 16,-5 5 2-16,1-1 2 15,-9 0-3-15,-9 5-2 16,-4-1 2-16,4 4 0 16,5 4 1-16,3-1 0 15,1 1 6-15,5-4 6 16,-1 0-4-16,-13 0-2 16,0 4-6-16,0 4 0 15,9-8-9-15,9-4-4 0,-1 4 15 16,27 3 8-16,-14 1-4 15,-4-4-3-15,9-4-2 16,-5 1-1-16,9-1 0 16,-4 4 0-16,-13-4 0 15,-18 0 0-15,-8-4 0 16,-13 1 0-16,-4-1 0 16,-5-4 0-16,-8 1 2 15,-4 3 3-15,-9-3 0 16,-1-1 2-16,-7 1-2 15,-10-5 2-15,5 1-11 16,-4-4-2-16,-1-4-59 16,14-12-26-16,-5-11 46 0,0-34 22 15</inkml:trace>
  <inkml:trace contextRef="#ctx0" brushRef="#br0" timeOffset="4789.1329">14885 12667 216 0,'4'0'82'0,"5"8"-64"0,-9-8 18 0,0 0 2 15,-9 0-16-15,9 0-4 16,0 4-3-16,0-4 3 16,-4 7-10-16,4-3 4 0,0-4 4 15,0 4 1-15,-4 0-1 16,4 0-4-16,-4 3-2 15,4 1 0-15,-5 0 4 16,5-1-4-16,0 1 0 16,0 0-4-16,-4-1 1 15,0 5-2-15,-1 3 0 16,-3 4-3-16,3 8-2 0,1 7 1 16,-9 9-1-16,0 10-3 15,0 5 2-15,-4 3 1 16,-9 8 2-16,-4 11-1 15,0 8 2-15,-5 8-2 16,5-4 2-16,-9-8-2 16,5 1 2-16,0-5 0 15,3-3 3-15,1-5-3 16,4-3 0-16,5-7 3 16,4-9 1-16,-1-7 1 15,5-7 2-15,5-5-1 16,3-7 0-16,1-4-3 15,4-4-1-15,4 0-6 0,9-7 1 16,-4-1-2-16,8-3-2 16,5-4 0-16,8-1 0 15,4 1 3-15,10 0 0 16,7 0 1-16,5-4 0 16,0 4-3-16,0 3 0 15,0 1 2-15,-4 0 0 16,4 3-2-16,4 1 2 15,1-1-4-15,3 4 1 16,1-3-3-16,-5-1 2 16,1 1 3-16,-5-4 1 15,-9-5 1-15,-4 5 0 16,0-4 0-16,-8 0 0 0,-5-4 0 16,-4-4 0-16,-9 0 0 15,0 0 0-15,-4-3 0 16,0-5 2-16,-4 1-1 15,-5-5-1-15,0-3 1 16,-4-4 1-16,0 0-3 16,0-7 0-16,-4-1-1 15,0-11 0-15,-9 0 2 16,0-4 0-16,0 0 0 16,-4-4 2-16,-1 4-1 15,-3-11-1-15,-1 3 1 16,-4 0 1-16,-4 5-1 15,-4-1-1-15,-1 0 3 0,5-4 0 16,0-3-1-16,-9 3 1 16,9 1 0-16,0-1 3 15,0 4-1-15,0-3 0 16,4 10-3-16,4-6 1 16,5 7-4-16,-9-4 0 15,13 3 1-15,-4 1 0 16,-5 0-3-16,9 4 2 15,0-4 1-15,5 7 0 16,-9 5-3-16,8-1 0 16,0 4-5-16,5 4 0 15,-9 4-14-15,9 0-3 16,-9 0-104-16,4 0-46 0,9-4 89 16,0-12 43-16</inkml:trace>
  <inkml:trace contextRef="#ctx0" brushRef="#br0" timeOffset="7596.9296">16165 14471 396 0,'-9'15'148'0,"9"-26"-115"0,0 7-3 0,0 4-9 0,-8 0-12 15,3 4 0-15,1 4 3 16,-5-1 5-16,1 1-9 16,4 3 2-16,-14 1 3 0,5-1-5 15,0 5-2-15,0 3-6 16,1 8-2-16,-1 15-4 15,0 19-1-15,4 12-3 16,0 11-1-16,1 0 1 16,4 12 4-16,-1-8 3 15,5-3 4-15,0-13 0 16,0-10 2-16,0-9 0 0,0-15 1 16,5-7 0-16,-5-8 0 15,0-8-7-15,0-7 0 16,0-8-4-16,-5-11 2 15,1-5 1-15,4-14-1 16,0-9 4-16,0-7 0 16,0-11 1-16,0-4 0 15,4-4-3-15,1-1 2 16,7 1 1-16,-7 0 0 16,8 4 0-16,0 3 0 15,0 9 0-15,4 7 0 16,-4 11 0-16,4 4 2 15,5 12-1-15,3 7-3 16,6 8 1-16,-10 12-4 16,5 11-1-16,0 11 0 15,4 12 4-15,0 11 1 16,-4 9 3-16,0 3-1 16,0 3-1-16,-5 5 1 15,-4-1-1-15,1-3-9 16,-5-8-4-16,0-11-46 15,-1-4-19-15,1-4 40 16,-8-12 21-16</inkml:trace>
  <inkml:trace contextRef="#ctx0" brushRef="#br0" timeOffset="8151.9218">16876 14781 352 0,'-9'12'132'0,"9"-4"-103"0,5 7 7 16,-5-8-4-16,0 1-12 16,0 4-1-16,0 3-5 15,0 0-1-15,0 4-7 16,0 1 0-16,0 3 4 0,0 3-6 0,4 9-2 16,0-1-4-16,1 5 1 15,3 7 1-15,5 3 2 16,-13 9-3-16,9 3 0 15,-1 0-1-15,5 1-2 16,0-5-4-16,0-7-2 16,-9-4-17-16,9-4-8 15,0-4-63-15,0-15-28 16,4-15 60-16,-4-23 32 16</inkml:trace>
  <inkml:trace contextRef="#ctx0" brushRef="#br0" timeOffset="9413.9011">15941 13138 284 0,'8'4'107'0,"-3"0"-83"0,16 0-3 0,-3 0-7 16,12-1-13-16,13 1-2 15,9 0 0-15,12 4 0 16,9-1 1-16,14 5 0 0,7 3 2 16,1 4-3-16,9-3 0 0,-5-1-10 15,-5-4-3-15,1-3-83 16,-13-8-36 0,-9-4 68-16</inkml:trace>
  <inkml:trace contextRef="#ctx0" brushRef="#br0" timeOffset="9953.3213">16049 12774 252 0,'-9'0'93'0,"0"0"-72"0,5-3 14 0,4 3 0 16,0 0-9-16,-4-4-3 15,4 4 6-15,-9 0 4 0,5 0-17 16,-1 0 6-16,5 4 5 16,-8-1-9-16,4 1 0 15,-1 4-12-15,1 0-4 16,-5 3 0-16,1 4 1 0,-5 4-4 16,0 1-1-16,0 3-4 15,-4 7 1-15,-1-3 3 16,1 8 1-16,-4-5-2 15,3 5 0-15,-3-5-1 16,4 1 3-16,-1 0-2 16,5-5-1-16,5 1 0 15,4 0 0-15,4 4-2 16,8-1 1-16,9 5-2 16,14 3 2-16,12 4-10 15,4 4-3-15,9-4 4 16,13-3 4-16,4-1 6 15,9-19 2-15</inkml:trace>
  <inkml:trace contextRef="#ctx0" brushRef="#br0" timeOffset="11049.6704">17436 13380 284 0,'13'3'107'0,"-9"-6"-83"0,1-5-1 15,3 8-3-15,1-4-12 16,4-4 0-16,-5-3 2 15,5-1 4-15,0 1-8 0,0-1 6 16,0-3 3-16,0 0-1 0,0-4 2 16,0-1-14-16,0 1-5 15,0-4 1-15,-5-7 0 16,1 3 2-16,0-4 0 16,-5 4-3-16,0 1 2 15,-4-1 12-15,-4 0 5 16,0 0-11-16,-5 0-2 15,-4 1-2-15,-4 6-1 16,-13 5 0-16,4 4 0 16,-13 7-9-16,5 4-2 15,-1 11 12-15,5 8 6 16,0 8-18-16,4 19-9 0,4 4 5 16,9 4 5-16,9 3 5 15,8 4 0-15,9-3 4 16,5-1 2-16,12-3 0 15,-4-8 2-15,4-8 2 16,4-7 2-16,-4-4 3 16,1-8 1-16,3-8-5 15,-8-3-2-15,0-8-2 16,0-8-2-16,-1-3 1 16,-3-8-1-16,-5-4-3 15,0-4 0-15,-8 0 10 16,-5 0 8-16,-4 0-6 15,0 4 0-15,-4 4-1 0,0 0 0 16,-5 4-4-16,-4-1-3 16,9 9 0-16,0-1 1 15,-5 4 1-15,5 0 1 16,-1 4-2-16,1 0-2 16,0 8-2-16,-1 0 1 15,5 3-1-15,0 5-2 16,5 3 0-16,3 11 3 15,1 9-5-15,4 7 2 16,8 7 0-16,1 9-1 16,4 10-7-16,-5 1-5 15,5 8 9-15,0 7 6 16,0 4 6-16,-5-4 3 0,1 4-1 16,-5-8-1-16,-4-4-3 15,-4-11-2-15,-9-4-2 16,-5-3 1-16,-3-9-4 15,-5-7-1-15,-4-4 11 16,-5-7 7-16,1-8-6 16,-18-8-1-16,-4-12-16 15,-9-7-6-15,-17-7 2 16,9-12 4-16,4-16-56 16,0-22-22-16,17-20 45 15,0-15 22-15</inkml:trace>
  <inkml:trace contextRef="#ctx0" brushRef="#br0" timeOffset="11518.6963">17871 12123 296 0,'0'4'112'0,"9"0"-87"0,-9 0 11 16,0-4-2-16,4 7-13 15,0 1-1-15,1 4 3 16,-1-1 3-16,0 8-14 15,-4 4-5-15,0 4-2 0,0 7-3 16,0 16-2-16,-4 0-4 16,4 4-2-16,-4 7-2 0,4 4 0 15,0 4 5-15,0-12 1 16</inkml:trace>
  <inkml:trace contextRef="#ctx0" brushRef="#br0" timeOffset="12687.034">18332 12188 140 0,'0'8'52'0,"0"-8"-41"0,0 4 20 0,0-4 7 16,0 4-8-16,0 3-2 16,-8-3-8-16,3 0-2 0,1 4-10 15,0-1 4-15,-1 1 3 0,1 0-1 16,-4-1 0-1,-1 5-4-15,0-1 1 0,1 5-2 16,-1-5 0-16,-4 4-1 16,5 1 2-16,-10-1-3 15,1 12 1-15,0 0-7 16,-5 3-1-16,5 5 0 16,-5 7 2-16,1 4-1 15,4 11 2-15,-1 12 0 16,-3 12 3-16,4 7-1 15,4 0 0-15,0 8 1 16,4-1 3-16,5 9 0 16,4-8 2-16,9-1-11 15,3-10-4-15,6-5 6 16,-1-3 5-16,13-16-14 0,0-7-7 16,9-9-106-1,4-18-45-15,5-15 86 16</inkml:trace>
  <inkml:trace contextRef="#ctx0" brushRef="#br0" timeOffset="13079.1196">18724 12702 396 0,'-8'15'148'0,"8"-7"-115"0,8 3 6 16,-8-3-3-16,0-1-26 16,0 9-5-16,0 7-4 15,0 11 1-15,0 8-1 0,0 8-3 16,0 11 1-16,0-3-6 0,-8 3 0 16,3 0-50-16,5-3-22 15,5-5-76 1,3-10-32-16,5-13 99 15</inkml:trace>
  <inkml:trace contextRef="#ctx0" brushRef="#br0" timeOffset="13602.2231">18987 12889 384 0,'-8'27'143'16,"8"-19"-112"-16,8 11-19 0,-3-4-15 0,-1 4 2 15,0 8 8-15,5 11-6 16,-5 1-1-16,0 3-1 16,5 4-7-16,-5 0 1 0,1-4 3 15,3-4 2-15,-8 1 2 16,5-9 0-16,-5-3 8 15,4-8 7-15,-4-4-3 16,4-7-2-16,-4-8-1 16,5 0 1-16,-5-8-3 15,0-7-2-15,0-4 4 0,4-8 2 16,0-3-6 0,0-5-3-16,5 1 3 0,-5-5 1 15,9 5 2 1,-8 3 2-16,8 8 4 0,-1 0 3 15,6 4-5-15,-1 8-2 16,4 3-8-16,1 8-3 16,4 8-3-16,-9 11 0 15,5 4-2-15,-1 11 1 16,1 8 1-16,-1 12-1 16,-3 7-3-16,-6 1 0 15,-3-17-7-15,-9 9-1 16,-4-8-9-16,-1-11-4 15,1-12-42-15,-13-12-18 16,0-15 43-16,-5-26 25 0</inkml:trace>
  <inkml:trace contextRef="#ctx0" brushRef="#br0" timeOffset="13812.8717">18634 12027 452 0,'17'50'167'0,"-17"-38"-129"0,0 3-3 0,4-3-8 16,1-1-76-16,3 4-31 15,-8 12 37-15,5 8 22 16</inkml:trace>
  <inkml:trace contextRef="#ctx0" brushRef="#br0" timeOffset="14787.1113">19625 13805 240 0,'-9'46'90'0,"18"-31"-70"0,-18 23-23 0,9-15-13 0,0 12 4 16,0 7 6-16,0 4 29 15,0 0 12-15,0 0-17 16,0 0 4-16,0-4-1 0,0-8-11 15,9 1-3-15,-9-8-5 16,0-8 1-16,0 0 0 16,4-11 3-16,1-8-1 15,-1-4 0-15,0-8-3 16,1-3 1-16,-1-4 0 16,0-12 3-16,5-15-3 15,-5-4 0-15,9-3-3 16,-9-9-1-16,5-3 1 0,4 0 0 15,0 4 0-15,4 3 0 16,-8 5 0-16,4 3 2 16,4 8 3-16,-4 7 4 15,4 5 2-15,-4 3 3 16,4 12-5-16,0 7-1 16,1 8 5-16,-1 8 3 15,0 3-8-15,5 16-2 16,-5 7-4-16,-4 9 1 15,0 6 0-15,4 5 1 16,-4 7-2-16,-13 4 1 16,4 1-7-16,-4-5 1 15,-4-8-15-15,4-3-5 0,-13-4-85 16,9-11-39-16,-9-28 76 16</inkml:trace>
  <inkml:trace contextRef="#ctx0" brushRef="#br0" timeOffset="15089.9272">20332 13740 456 0,'4'34'170'0,"0"-19"-132"0,5 5-9 0,-1-5-11 15,-8 0-15-15,9 12-2 16,-5 7-3-16,1 12 1 16,-1 12 1-16,-4 3-3 0,0-3 2 15,0-1-34-15,-4-3-15 16,4-5-64-16,0-14-28 15,4-24 73-15,5-22 33 16</inkml:trace>
  <inkml:trace contextRef="#ctx0" brushRef="#br0" timeOffset="15584.6746">19280 12073 344 0,'9'0'129'0,"-5"0"-100"0,9 0-4 0,-4 4-10 16,4 0-5-16,8 0 4 15,9 0-15-15,9 3-3 16,4 1 1-16,13 4 10 0,9 7 5 15,8 8-5-15,9 3-2 16,0 5-3-16,0 7 1 16,4 11-2-16,-9 5 2 15,1 3-4-15,0 20 0 16,3 18 3-16,-12 12 1 0,-4 4-1 16,-9 8-2-1,-13 7-4-15,-13 4 0 0,-12 0-33 16,-14 0-13-16,-8-4 25 15,-14-19 15-15</inkml:trace>
  <inkml:trace contextRef="#ctx0" brushRef="#br0" timeOffset="43540.3941">21400 13016 124 0,'9'-27'46'0,"-5"12"-35"0,13-12-6 0,-8 15-5 0,0-3-6 16,-5 0-1-16,0-1 21 15,-8 1 12-15,0 3 5 16,-5 1 2-16,0-1-14 16,5 5-4-16,-13-1-9 15,4 4-8-15,0 0-2 0,0 1-7 16,-4 3-1-16,8-4 5 15,1 4 3-15,3-4 7 16,1 0 3-16,0 0 0 16,4 1-1-16,0-1-1 15,4 0 0-15,0 0 13 16,5 0 6-16,4-3 6 16,-9-1 2-16,-4 4-5 15,4-4-4-15,5 1-8 16,-9 3-1-16,0-4-6 0,9 4 1 15,-9 1-3-15,4-1 0 16,-4-4-3-16,0 4-2 16,-4-3 1-16,8 3-1 15,-4 0 0-15,0 0 2 16,-4 0 19-16,4 0 8 16,0 4-17-16,0 0-5 15,0 0 0-15,0 0 5 16,-5 8-2-16,1 4 0 15,4 3-6-15,-9 12-1 16,1 15-1-16,-1 11-2 0,-4 16 1 16,-4 4-1-1,0-4 2-15,-5 0 1 0,5 4 1 16,-9 7 2-16,13-18-3 16,-13 22 0-16,5-8-1 15,4-7 1-15,-1-7 0 16,1-13 1-16,4-6 2 15,5-9 3-15,-1-7 0 16,0-4 0-16,1-8-1 16,3 0 2-16,1-3-1 15,0-4 0-15,4-1-5 16,0 1-3-16,4 0-3 16,0-5 1-16,5 1 1 0,4-4 2 15,4 0-1-15,5 0-1 16,4 0 1-16,4 0-1 15,4 4-3-15,5 0 0 16,8 0 2-16,1 0 0 16,-5 3 1-16,4-3 2 15,1 0-3-15,-1 0-2 16,5 0 2-16,0 3 0 16,-5 1 1-16,0 0 0 15,1 3-3-15,-1-3 0 16,1 3-1-16,-10-3 0 15,-3 0 0-15,4-5 3 16,-14 1-2-16,6 0 1 16,-10 0 2-16,1-4 0 0,-5 0-3 15,0 0 2-15,0-4 1 16,1 0 0-16,-14 0 0 16,9 1 2-16,-13-1-1 15,0 0-1-15,0-4 5 16,-9 1 4-16,5-1-3 15,0-4 2-15,-9-3-1 16,0-4 1-16,0-4-2 16,-4-4 1-16,-5-4-2 15,5 1 0-15,0 3-1 16,-9 0 2-16,4 0 3 16,1 1 2-16,-1-1 1 15,1 0 0-15,-5-4 0 16,0 1 0-16,4-1-6 15,1 0-4-15,-5-3-1 0,4-1 1 16,1 1 1-16,-1 0 1 16,1-1-2-16,-1 1-2 15,-4 3 1-15,5 0 1 16,-1 1-3-16,1 3 0 16,-1 0-1-16,-4 0-2 15,0 4-2-15,5 0 1 16,-9 0-2-16,4 0 2 15,0 4 3-15,4 0 1 16,1 4 1-16,4-1 2 16,-1 1-3-16,10-4 0 15,-1 4-8-15,5-5-4 0,17-3-70 16,13-11-30-16,25-20 57 16,18-11 28-16</inkml:trace>
  <inkml:trace contextRef="#ctx0" brushRef="#br0" timeOffset="45864.3299">22628 13770 160 0,'0'19'63'0,"0"-22"-49"0,0-13 0 15,0 16-3-15,0 0-7 16,0 0-3-16,0-4 11 15,0 1 4-15,0 3-8 16,0 7 11-16,0-7 4 0,0 0 2 0,0 0 0 16,0 4-8-16,-8 4 0 15,3-4-1-15,1-1-1 16,4 5 6-16,-4 0 3 16,-1-4-3-16,1-1-1 15,0 5 4-15,4-4 5 16,0 0-5-16,0-1-2 15,0 1-6-15,0-4 0 16,0 0-7-16,0 0-3 16,0 0-3-16,0 0-3 15,0 0 1-15,0 0 1 16,0 4-1-16,0 0 2 16,4 4-4-16,0 3 0 15,1 4-4-15,-1 5 1 0,5 6-3 16,-1 13 2-16,-3 14-2 15,8 9 2-15,-13 3 1 16,4 8 2-16,0-5 1 16,0-6 3-16,1-5 1 15,-5-3 1-15,4-8 0 16,-4-4 0-16,4-8 0 16,-4-7 0-16,0-4 0 15,0-8 0-15,0-3 2 16,0-4 1-16,0-8 1 15,0-4 0-15,0-8-2 16,0-11-1-16,5-7-6 16,-5-5 1-16,8-7-2 15,-8-8-2-15,9 0 0 0,0 1 3 16,-1-1 0-16,1-4 1 16,4 5 0-16,-5 3 2 15,10 3-1-15,-14 9 2 16,9 3-2-16,0 8-1 15,4 4-2-15,0 8 1 16,0 7-1-16,1 8 0 16,3 7-3-16,1 12-1 15,4 15 0-15,4 12 4 16,4 15-1-16,1 4 1 16,-1 4 2-16,-4 0 0 15,1 0 2-15,-6 3 1 16,1-3-4-16,-9-4 1 0,5-12-16 15,-13-7-4-15,4-15-69 16,-1-9-32-16,1-49 63 16</inkml:trace>
  <inkml:trace contextRef="#ctx0" brushRef="#br0" timeOffset="46347.5624">24111 13923 276 0,'21'-11'104'0,"-17"7"-81"0,-4-11 23 0,5 7 5 15,-5-3-18-15,0-5-4 16,-5-7-19-16,-3-3-7 16,-5-5-2-16,-4 0 5 0,-5 1 6 15,1-1 0-15,-5 4 3 16,0 4-4-16,0 4 1 16,0 4-5-16,0 7 1 15,5 4-10-15,-1 8-3 16,5 11-2-16,0 12 1 0,4 4 2 15,4 7 2-15,5 8 3 16,4 12 4-16,4 14 0 16,5 20 2-16,4 8-2 15,4 3 0-15,5 4-3 16,-1 1 1-16,5 3-4 16,0-4 0-16,-9-7-8 15,-4-8-2-15,0-8-12 16,0-11-5-16,-13-12-43 15,0-15-16-15,-13-12 45 16,-4-15 22-16</inkml:trace>
  <inkml:trace contextRef="#ctx0" brushRef="#br0" timeOffset="46646.6306">23425 14295 428 0,'9'31'159'0,"0"-24"-124"0,4 1 13 0,0 0-4 0,8-1-20 16,1 5-1-16,21 3-11 16,13 0-3-16,8-3-5 15,14 3-60-15,8-7-27 0,5-24 33 16,-14-33 18-16</inkml:trace>
  <inkml:trace contextRef="#ctx0" brushRef="#br0" timeOffset="57139.7015">21116 15252 288 0,'-4'8'107'0,"8"-8"-83"0,0-4-1 15,-4 4-5-15,13 0-9 0,0 0 2 16,-4 0 7-16,4 0 3 16,0 0-10-16,8 0 2 0,-4 0 3 15,-4 4-6-15,13 0-1 16,-4 0-3-16,16 0-1 16,1-1-3-16,0 1 1 15,4 4 0-15,0-4 1 16,5 0-2-16,3 3-2 15,10 1 1-15,3-4-1 16,5 3 2-16,4 1 3 16,1-4 0-16,-5 4 0 15,-13-5-1-15,4 1 0 16,0 4-2-16,5 0-2 16,12-1 1-16,-12 1 1 15,8 0 1-15,-4-1 1 16,5-3-2-16,-18 0 1 0,-9 0 0 15,9 0 1-15,0-1 0 16,0 1 0-16,4-4-2 16,5 0 1-16,0 0 0 15,-1 0 1-15,1-4-2 16,-5 1 1-16,-4-1-2 16,-4 0 2-16,4 0-2 15,-9 4-1-15,1 0 1 16,3 0 1-16,1 4-1 15,-4 0-1-15,-1 3 1 16,0 1-1-16,-4 0 0 16,-4 3 0-16,0 1-3 15,-22-5 2-15,5-3-8 0,-14-4-2 16</inkml:trace>
  <inkml:trace contextRef="#ctx0" brushRef="#br0" timeOffset="59392.0665">20987 15842 316 0,'-5'12'121'0,"10"-5"-95"0,-10-7 7 0,5 0-5 0,0 0-10 15,0 8 2-15,-4 0-16 16,4 3-6-16,0 1 0 16,0 7 0-16,0 4 2 0,0 11 2 15,0 5 1-15,4 7-1 16,1 0-2-16,3 3 5 15,-8 1 1-15,5-4-20 16,3 0-10-16,1-8-8 16,-5-3-3-16,0-8-58 15,1-4-24-15,3-12 60 16,-3-15 29-16</inkml:trace>
  <inkml:trace contextRef="#ctx0" brushRef="#br0" timeOffset="59680.0701">20918 15505 376 0,'-13'23'143'0,"8"-19"-112"0,5 8 14 0,0-12 0 0,0 3-28 15,0-3-6-15,0 4-10 16,0 4-4-16,5-4 2 16,-1 3-42-16,5-3-16 0,12 0 30 15,-4-12 14-15</inkml:trace>
  <inkml:trace contextRef="#ctx0" brushRef="#br0" timeOffset="60202.9784">21827 15777 316 0,'-13'0'118'0,"4"8"-92"0,5-16 6 0,4 4-2 15,-9 1-8-15,1-1 1 16,-5-4-3-16,0 0-3 15,0-3-9-15,-13-1 12 0,9 5 7 0,-5-1-10 16,1-3-2-16,-1 7-9 16,1-4-4-1,-1 4-4-15,5 0 1 16,-9 4 1-16,13 4 0 0,-4 4-7 16,0 3 0-16,4 5-2 15,4 3 3-15,1 4 4 16,8 4 1-16,0 7-2 15,8 8 0-15,-8-11 2 16,9 26 0-16,-1 5-2 16,5-1 2-16,0 0-1 15,0 1 0-15,-4-9-3 16,-1 1-1-16,1-8-8 16,4-8-2-16,-9-3-7 15,5-5-2-15,-1-7-51 16,1-8-23-16,0-3 52 0,-1-16 26 15</inkml:trace>
  <inkml:trace contextRef="#ctx0" brushRef="#br0" timeOffset="60742.9259">21262 16084 260 0,'0'3'96'0,"0"1"-75"0,0 0 12 16,0-4 2-16,0 0-10 16,0 0-2-16,0 0 9 15,5 8 4-15,-1-4-19 16,-4-4-18-16,4 7-10 0,1 1 16 16,-1-4 7-16,5 0 0 15,-1-1 1-15,5 1-6 16,-9 0 1-16,5 0-3 15,4 0 2-15,0 0-2 16,4-1 2-16,-8 1-2 0,8 0 0 16,-4 0-3-16,8 0 1 15,-3 0-4-15,3-1 0 16,1 1-1-16,8 0 0 16,-4 0 2-16,8 0 0 15,5-4-3-15,4 4 2 16,5-1 1-16,-1-3 0 15,5-3-5-15,-5-1-1 16,-8-4-35-16,8-3-15 16,1-9 29-16,-10-6 13 15</inkml:trace>
  <inkml:trace contextRef="#ctx0" brushRef="#br0" timeOffset="61872.617">22951 15708 212 0,'0'-11'82'0,"0"18"-64"0,0-18-24 0,0 11-15 15,0-4-8-15,0 4 3 16,0 0 12-16,0-4 8 16,0 4 4-16,0 0 2 0,13-4 0 15</inkml:trace>
  <inkml:trace contextRef="#ctx0" brushRef="#br0" timeOffset="62815.23">22874 15842 272 0,'-4'8'101'0,"8"-8"-78"0,-4 0 28 0,0 0 8 0,0 0-18 15,4 0-6-15,-4 0-5 16,5 0 0-16,3-4-16 16,1 4 5-16,-1-4 4 0,1 0-8 15,0 1-3-15,-1 3-7 16,5-4-4-16,-9 4-3 16,9 0 1-16,-4 0 1 15,4 0 2-15,4 0-3 16,-8 0-2-16,4 4-1 15,0-4 3-15,8 3-2 16,-12 1-1-16,8 0 0 0,-4 4 3 16,4-1 0-1,-8 1 1-15,4 4 0 0,-5-1 0 16,1 1 0-16,-5-1 0 16,-4 4 0-16,0-3 2 15,-4 3-1-15,-5 1-1 16,1 3 1-16,-5 0-1 15,4 0-5-15,-8 0 1 16,0-4-3-16,0 1 2 16,-1-1-2-16,-3 0 2 15,-1 1 1-15,1-5 2 16,3 1 1-16,1-5 1 16,0 1 0-16,4 0 0 0,4-1 2 15,1-3 1-15,8 0-1 16,0 0 1-16,8 4-2 15,1-1-1-15,8 1 1 16,13 0-1-16,1-1 0 16,16 1 2-16,9-1-1 15,0 5-1-15,4-4 1 16,-8 3 1-16,-5-3-6 16,-8-4 1-16,-4-4-43 15,-5 0-17-15,-52-31 32 16</inkml:trace>
  <inkml:trace contextRef="#ctx0" brushRef="#br0" timeOffset="63670.9223">19698 16662 264 0,'-4'0'101'0,"4"0"-78"0,0 0 4 0,0 0-1 15,0 0-2-15,0 0 5 16,0 4 0-16,0 0 2 16,-4-1-17-16,-1 1-15 0,5 0-7 15,0 0 15-15,-4-4 8 16,4 4 0-16,-9 0 0 15,5-1-1-15,0 5 2 16,-13 0-3-16,4-1 0 16,4 5-3-16,-8-1-1 15,4 1-8-15,0 3 0 16,0 4-3-16,4 4 0 16,1 4-3-16,-1 8 1 15,9-1 0-15,0 8-1 16,9 0-5-16,-5-3-2 15,9-1 0-15,4-4 0 16,5-3 0-16,4 0 2 0,4-8 4 16,0-4 1-16,4-8 3 15,1-3 3-15,4-8 0 16,-5-8-1-16,1-3 3 16,-5-1 0-16,0-7 1 15,-9-4 2-15,-3 0 1 16,-5-7 3-16,-13-1-3 15,-13-4 1-15,0 1-5 16,-9-4-2-16,-4-4-3 16,5 3-1-16,-14 1-7 15,5 4-2-15,4 3-13 16,5 8-6-16,-5 4-116 16,13 3-50-16,0 5 100 15</inkml:trace>
  <inkml:trace contextRef="#ctx0" brushRef="#br0" timeOffset="64077.1606">20513 16853 272 0,'-13'35'104'0,"4"-27"-81"0,-4 3 5 15,9 1-4-15,0-1-19 16,-9 8-4-16,0 0 3 16,0 4 4-16,0 4-4 15,0 0 13-15,4 0 9 0,5 0-3 16,4-1 1-16,0-3-15 15,9-3-6-15,4-1-2 16,-5-4 1-16,9-3-3 16,1-9-2-16,-1-3-3 15,0-3 1-15,0-5 3 0,1-7 1 16,-1-5 3-16,-4-3 3 16,0-11-20-1,0-8-9-15,-13-8-101 16,4-7-44-16,-4-9 86 15</inkml:trace>
  <inkml:trace contextRef="#ctx0" brushRef="#br0" timeOffset="64454.3254">21185 16631 420 0,'-4'16'159'0,"4"-9"-124"0,0 5-9 16,4-5-14-16,-4 9-15 15,4 3 0-15,-4 12 2 16,4 7 0-16,5 8 1 16,-9 4 0-16,9-1 0 0,-1 5-3 15,1-4 2-15,-5 3-4 16,1 1-1-16,-1-4-4 16,0-4 1-16,-4-8-13 0,0-7-3 15,-4-4-44-15,0-12-18 16,-5-11 45-16,0-12 22 15</inkml:trace>
  <inkml:trace contextRef="#ctx0" brushRef="#br0" timeOffset="64709.0885">20620 16961 380 0,'18'34'143'0,"-14"-22"-112"0,9-12 16 16,0-4-1-16,4 4-31 15,9-4-7-15,8 0-6 16,9 0-2-16,-4 4 0 16,-4-3 2-16,8-1 1 0,8 0-10 15,1-4-5-15,17-11-144 16,17-19-63-1,-12-4 113-15</inkml:trace>
  <inkml:trace contextRef="#ctx0" brushRef="#br0" timeOffset="65248.0667">21698 16865 396 0,'-9'27'148'0,"9"-20"-115"0,0 1-7 0,0 0-10 15,0 3-18-15,0 12 0 16,0 0 0-16,0 8 1 16,0 3 1-16,0 8-3 0,0 12 0 15,0 7 2-15,0 4 2 16,0 1-2-16,0-9 0 15,0-3 1-15,0-8 2 16,0-4-3-16,-9-12 0 0,9-7 1 16,0-3 2-16,0-20 12 15,0 0-1 1,0-12 1-16,0-3-4 16,0-8 1-16,0-12-4 15,9-15 1-15,-5-7-5 16,9-4-2-16,0-4-3 15,4 3 1-15,5 5-1 16,4 3 0-16,4 8 0 16,4 4-2-16,-3 4-2 15,7 11 1-15,1 4-2 16,-4 12 2-16,-5 3 1 16,-4 4-1-16,-5 12 4 15,-4-1 2-15,-8 13-2 0,0-5 0 16,-18 4 1-16,0 0 2 15,-4 0-10-15,-4 0-4 16,-4-3-43-16,-5-1-16 16,-4-3 36-16,4-5 20 15</inkml:trace>
  <inkml:trace contextRef="#ctx0" brushRef="#br0" timeOffset="65609.7862">22400 16949 392 0,'-4'27'148'0,"4"-23"-115"0,4 4-27 15,-4-8-18-15,4 7 6 16,1 5 10-16,-1-1-7 16,4 1-2-16,-3 3 2 15,8 0-1-15,-5 1 2 0,10-5 13 16,-1 1 5-16,9-9-8 16,0 1-4-16,-1-4-3 15,6-4-1-15,-10-3-3 0,5-1 2 16,-5-3-8-1,5-9-2-15,-8-6-27 0,-6-9-11 16,1-11 26-16,0-11 11 16</inkml:trace>
  <inkml:trace contextRef="#ctx0" brushRef="#br0" timeOffset="65953.0588">22908 16539 324 0,'0'20'123'0,"0"-13"-95"0,-8 1 29 16,8-4 6-16,-5 0-31 15,5 3-10-15,0 5-10 16,0-1-3-16,0 8-5 15,0 8 2-15,0 8 0 0,0 3-2 16,0 4-1-16,5 0-3 16,3 4-1-16,-8-4-1 15,0 4 0-15,5-7 0 16,-5-1-2-16,0-8-4 16,0-3 0-16,0-4-14 15,0-4-3-15,0-3-51 16,-5-5-23-16,5-11 52 0,-17-4 26 15</inkml:trace>
  <inkml:trace contextRef="#ctx0" brushRef="#br0" timeOffset="66241.1051">22387 16643 324 0,'9'11'121'0,"-1"-7"-95"0,9 0 27 0,1-4 4 0,-5 0-29 16,12 0-7 0,10 4-8-16,17 0 1 0,-1 3-7 15,-3 1 7-15,-1 3 5 0,1-3-10 16,-5-4-2-16,8-4-21 15,-8-4-5-15,13-7-141 16,0-9-60 0,-4-10 111-16</inkml:trace>
  <inkml:trace contextRef="#ctx0" brushRef="#br0" timeOffset="66718.3745">23848 16478 356 0,'17'12'134'0,"-17"-12"-104"0,4 0 23 0,-4 0 1 16,0 0-29-16,0 0-11 15,-4 3 2-15,4 1 0 16,-17 0-7-16,-1 0 3 0,-3 0 2 16,-5 3-7-16,-4 1-2 0,-5 4-5 15,1 3-1-15,0 0-4 16,-1 4 1-16,9 1-3 16,5-1 2-16,3 0 1 15,14 0-1-15,-5 0 4 16,9 4 0-16,9 0-2 15,8 4 2-15,5 0-4 16,8 3 1-16,5 1 2 16,3 3 3-16,1 1-2 15,-4 3-2-15,-1-3 2 16,-4-5 2-16,-4 1 0 16,-9 0 2-16,-8-5-2 15,-9 1-1-15,-9-4-6 16,-12 4-4-16,-31 0-137 15,-21-8-62-15,-31-11 106 16</inkml:trace>
  <inkml:trace contextRef="#ctx0" brushRef="#br0" timeOffset="67560.3866">19233 17719 260 0,'-9'-4'96'0,"5"8"-75"0,4-12 28 0,0 8 6 15,0-3-9-15,0-1-2 16,4 0 1-16,-4 4 1 16,9 0-24-16,8 4-2 0,-8 3-1 15,4-3 0-15,-5 4 1 16,5 0-14-16,0 3-3 16,-4 8-4-16,4 8-3 15,4 8 0-15,0 7 0 16,5 7 0-16,-1 1 3 15,-4-4-5-15,1 0 0 16,-1-4 7-16,0-7 4 16,-4-8-7-16,-4-4-3 15,-1-8 0-15,1-4 3 16,0-3-1-16,-5-8-1 16,0-8-2-16,0-3-1 0,1-4-1 15,-1-8 2-15,-4-4 2 16,9-4-1-16,-9-3 1 15,4-5 3-15,0-3 0 16,5 0 1-16,0 0 0 16,-1 4 0-16,5-1 0 15,0 5 0-15,0-1 0 16,4 5 0-16,5 3 2 16,-5 8 1-16,5 0-1 15,3 7 1-15,1 4 0 16,4 8 1-16,1 8-5 15,3 7-1-15,-4 5-2 16,0 10 3-16,5 9-2 0,-14 7 1 16,5 11 0-16,-4 4 0 15,-9-3 0-15,0-5-2 16,-5-7-8-16,1-7-5 16,-1-9-42-16,1-7-19 15,4-15 41-15,4-20 18 16</inkml:trace>
  <inkml:trace contextRef="#ctx0" brushRef="#br0" timeOffset="68084.7488">20189 17627 316 0,'-8'50'121'0,"-1"-42"-95"0,14-1 16 16,7-7-1-16,-7 0-25 15,8 4-8-15,0 4-4 16,4-1-1-16,9 1-1 16,-5 0 7-16,14-1 4 0,-5 1-2 15,4-4 1-15,5 0-5 16,0 0-2-16,0-4-5 15,-1 0 0-15,-3 0-2 16,-5-4 0-16,-4 0 2 0,-9 0 0 16,-4-7 0-16,-4 3 2 15,-9-4-3-15,-5 1-2 16,-3-1-3-16,-5-3 1 16,-4 4-2-16,-1 3 0 15,-3 0 1-15,-1 4 2 16,1 4 6-16,4 8 6 15,-1 4 2-15,-3 3 2 16,8 8-2-16,9 0 1 16,-5 4-2-16,9 7 2 15,9 8-4-15,-5 4-2 16,9 0-2-16,0 0-3 16,4-4-6-16,0-7-1 15,0-5-21-15,5-10-7 0,-1-5-136 16,5-15-59-1,0-12 117-15</inkml:trace>
  <inkml:trace contextRef="#ctx0" brushRef="#br0" timeOffset="68520.1112">20780 17819 404 0,'8'15'151'0,"-8"-15"-118"0,9 4-8 0,0 0-14 16,4-1-11-16,-1-3 2 15,6 4 1-15,-1 0 1 16,4-4-2-16,1 0 1 0,8 0 2 16,-13-4-2-16,9 0-2 15,0-3-3-15,-4-1 1 16,-1-3-4-16,-4-1 1 15,5 1 0-15,-13-1-1 16,-1-3 1-16,-8 3 0 16,0 1 3-16,-13-1 0 15,0 1-2-15,0 3 2 16,-4 1-1-16,-4 7 0 16,-5 0 2-16,4 7 2 0,-4 5 1 15,9 3 3-15,-4 4-1 16,8 8 0-16,8 4-3 15,-3 3-2-15,3 1 1 16,10-1-1-16,3 1-5 16,5-1-1-16,13-7-50 15,4-8-20-15,13-15 38 16,5-16 19-16</inkml:trace>
  <inkml:trace contextRef="#ctx0" brushRef="#br0" timeOffset="69105.6888">21827 17704 316 0,'13'27'121'0,"-13"-16"-95"0,0-7 25 0,0-4 4 16,0 4-22-16,0 0-9 15,-9 3 5-15,1 1 6 16,-5 0-19-16,4 3-2 0,-8 4-2 15,-9 5-5-15,0-1-2 16,0 7-7-16,0 1-1 16,0 4-1-16,5 0-1 15,4 3-1-15,4-3 1 16,4-1-2-16,5-3 0 16,0 0 4-16,4-4 1 15,0 0 4-15,4-4 1 16,4-4-1-16,1-3-2 0,0-8 1 15,8-4-1-15,-8-4-5 16,8-4 1-16,0-3-3 16,0-8 2-16,1-8-4 15,-1-4 1-15,0-7 2 16,0-4 3-16,5-8 4 16,-14 0 2-16,5 0 1 15,-4-3 2-15,0 3 1 16,-5 4 1-16,0 0-2 15,-4 4-1-15,0 4 1 16,-4 7 1-16,0 8 1 16,-1 4 0-16,1 7 7 15,4 8 4-15,0 8-9 16,0 4-6-16,0 3-2 0,0 9 0 16,4 3-3-16,5 11-2 15,4 0-3-15,-5 1 1 16,5 3-8-16,5 1-2 15,3 3-38-15,9 0-18 16,5-4 41-16,8-11 20 16</inkml:trace>
  <inkml:trace contextRef="#ctx0" brushRef="#br0" timeOffset="69946.2734">23275 17420 372 0,'38'8'140'0,"-12"-8"-109"0,-4-4 7 15,-5 4-3-15,0 0-8 16,5 4 4-16,-5 0-4 15,0 3-2-15,-4 1-13 16,0 0 8-16,0-1 3 0,-13 5-5 16,0-4 0-16,0-1-11 15,-17 5-2-15,-5-1-5 16,-8 5-1-16,-4-1 1 0,-1 4 0 16,-4 4-3-16,1 0 2 15,-5-4-4-15,4 0 1 16,0 0 2-16,5-3 3 15,3-1-2-15,6 0-2 16,3 1 2-16,5-5 0 16,4 1-2-16,4-1 2 15,9 1-4-15,0-1 1 16,4-3-5-16,9 0-1 16,5-1 2-16,3 1 3 15,5-4 3-15,4 3 3 16,5 1-2-16,-1 0 0 15,9-1 1-15,-13 5 2 0,5-1-3 16,-5 1 0-16,-4-1 3 16,-5 1 1-16,-3-1-4 15,3 1 1-15,-8 3 0 16,0 0 2-16,-13 1 1 16,-13-1 1-16,0 4-2 15,-8-3-2-15,-1 3 3 16,-4 0 0-16,-4 0-1 15,-4 4-2-15,-5 0 1 16,-4-4-1-16,0 4 0 16,0 0 0-16,0 0-3 15,-1 0 2-15,6-4 1 16,7 4 0-16,6-4 0 0,7-3 2 16,1-1-1-16,4 0 2 15,9-3-7-15,8-1 1 16,9-3-4-16,9-4 2 15,12 0-2-15,22-1 2 16,22 5-2-16,4 7 0 16,-5 5 1-16,-4-1 2 15,9 0 2-15,-4-4 1 16,4 0-2-16,4 1 0 16,-13-9-1-16,-4-3 0 15,-4-8-125-15,-5-15-55 16,-30-27 94-16,-17-23 47 15</inkml:trace>
  <inkml:trace contextRef="#ctx0" brushRef="#br0" timeOffset="84300.1775">9038 14586 108 0,'0'0'44'0,"0"0"-35"0,-4 4 20 15,4-4 9-15,0 4-6 16,-5 0-1-16,5-1-11 16,0 5-2-16,-4-4-11 15,0 0 0-15,-1-1 0 0,1 1-1 16,0 0-1-16,4-4-3 15,-9 0-2-15,5 4 1 0,4-4-1 16,0 0-3-16,-4 0 2 16,4 0 1-16,-5 0 0 15,5 0 0-15,0 0 0 16,-4-4-3-16,4 0 2 16,4 4 1-16,1-4 2 15,-5 4-1-15,0 0-1 16,0-3 1-16,4 3-1 15,-4 0 0-15,4-4 0 16,-4 4 6-16,0 0 4 16,0 0-1-16,9 0 0 0,-9-4-5 15,0 0-3 1,0 4-3-16,0 0 1 0,0 0 1 16,0 0 2-16,0 0-3 15,4-4 0-15,0 4-1 16,1-3-2-16,-5 3 0 15,0 0 3-15,0 0 0 16,4 0 1-16,0 0 0 16,-4 0 0-16,5 0 0 15,-1 0 2-15,-4 0-3 16,9-4 0-16,-1 0-15 16,1 0-4-16,-1 0 10 15,5-15 5-15</inkml:trace>
  <inkml:trace contextRef="#ctx0" brushRef="#br0" timeOffset="116156.7231">10033 15800 228 0,'9'12'88'0,"-9"-8"-69"0,4 3 24 0,-4-7 7 16,0 0-19-16,5 8-8 15,-5-8-5-15,8 4-2 16,-8-4-8-16,0 7 8 0,0-3 4 15,0 4-8-15,0-8-4 16,0 7 1-16,4-3 4 0,1 0-5 16,3 4 0-16,1-1-2 15,4 1-1-15,4 4-6 16,0 3 1-16,5 8-2 16,12 8 0-16,-8 7 4 15,4 12 1-15,1 3-1 16,3 5 1-16,-4-1-2 15,0 8 2-15,5 0-2 16,-5 4 2-16,0 0-4 16,0-4 0-16,1-11-4 15,-1-8 1-15,0-12-60 16,0-11-26-16,-4-23 42 16,-5-11 25-16</inkml:trace>
  <inkml:trace contextRef="#ctx0" brushRef="#br0" timeOffset="117342.8761">11360 16398 252 0,'9'4'93'0,"0"3"-72"0,-5-7 9 0,-4 0 2 16,9 0-18-16,-9 0-5 15,8 4 6-15,1 0 4 16,-5 4 1-16,5 3 3 15,-1 0-11-15,-3 5-2 16,-5 3 3-16,0 0 1 16,-5 8-7-16,-3 4-4 15,-5 7-13-15,-13 8-4 0,0 7 16 16,-4 9 7-16,0 7-21 16,-13 7-10-16,0 9 5 15,4-5 4-15,-4-3 9 16,-9-5 2-16,0-3-1 15,9-7 2-15,0-9 3 16,4 1 1-16,5-12-1 16,12-4 1-16,5-7-2 15,9-8 2-15,3 0-2 16,10-12-1-16,12-7-2 16,13-8-1-16,0 1 2 15,9-5 0-15,4 0 3 16,4-3 1-16,9 3 1 0,9 0 2 15,8 1-1-15,5-5 0 16,-5 1-1-16,5-1 0 16,-14 5-5-16,5-1 1 15,4 0 0-15,1 4 0 16,-10 1 0-16,5-1 0 16,-8 0 0-16,-5 0 0 15,0 0 0-15,-5-3 2 16,-16-1-1-16,-1 0 2 15,-8-3 0-15,-4-1 1 16,-5 1-2-16,0-1 1 0,-8-3 11 16,-9 0 6-16,0-4-2 15,-9-1 2-15,-4-6-5 16,0-1 1-16,0 0 0 16,-4 0-1-16,-13-3-3 15,0-1 0-15,-5-4-5 16,-12-3 1-16,0 4-3 15,-5-1 0-15,4 1-3 16,1-1-2-16,0-7-2 16,-1 8 1-16,-3-5 1 15,7 5 2-15,-7-1-3 16,8 5 0-16,0-1-4 16,8 4 1-16,5 0-14 15,4 4-3-15,9-3-18 0,8-1-7 16,18-4-104-1,4-7-44-15,13 0 100 16</inkml:trace>
  <inkml:trace contextRef="#ctx0" brushRef="#br0" timeOffset="118003.3567">12459 16853 424 0,'-13'23'159'0,"18"-15"-124"0,-5 4-7 16,0-5-13-16,0 5-18 16,0-5 0-16,0 24-4 15,0 4 2-15,0 7 3 16,0 11-4-16,0 9 2 0,0 7-5 16,0-1 1-16,0-2-3 15,0-5 2-15,0-4-6 16,0-7-3-16,-5-12 21 15,5-7 11-15,0-4-4 16,0-12-2-16,0-3-8 0,0-12 0 16,5-4 0-16,3-8 2 15,-8-3-1-15,5-8-1 16,-1 0 1-16,4 0 1 16,1-4-3-16,4-3 0 15,-9-1 1-15,9-3 2 16,0 3 1-16,4 0 1 15,1 4 4-15,-1 8 3 16,4 0-2-16,5 8 2 16,-8 3-6-16,3 8-1 15,1 0-2-15,3 8 1 16,-3 7-4-16,4 4 0 0,0 8 1 16,4 4 0-16,-13 3 0 15,5 4 2-15,-5 1-1 16,0 3-1-16,-4-4-6 15,0 4-4-15,0-7-32 16,-4-5-15-16,8-7-96 16,0-15-43-1,0-23 102-15</inkml:trace>
  <inkml:trace contextRef="#ctx0" brushRef="#br0" timeOffset="118471.0868">13980 16945 260 0,'30'-15'96'0,"-17"7"-75"0,0-11 14 0,-8 12 3 15,-1-5-9-15,5 1 0 16,-9-5 4-16,-9 1 3 16,5 0-19-16,-1-1 4 0,-12 1 2 0,0 4-6 15,-5-1-2-15,-4 4-4 16,1 5 0-16,-1 3-6 16,-9 3-1-16,14 9 0 15,-9 3 0-15,8 4-2 16,0 12-2-16,1 7-4 15,4 8 0-15,4 4 0 16,8 7-1-16,5 9 4 16,0 6 0-16,9 5-2 15,4 0 2-15,0-1 1 16,8-3 0-16,-3-4-3 16,-5 4 0-16,4-8-7 15,0-8-4-15,0-7-36 16,-4-12-15-16,4-11-68 15,-8-19-30 1,0-20 86-16</inkml:trace>
  <inkml:trace contextRef="#ctx0" brushRef="#br0" timeOffset="118707.8878">13231 17528 476 0,'17'3'178'0,"9"9"-138"0,30-1-11 0,-22-3-16 0,18-4-31 16,4 0-8-16,26-8 3 15,25-15 0-15,23-23 14 16,-1-24-86-16,5-33-37 0,-18-27 67 15,-13 3 32-15</inkml:trace>
  <inkml:trace contextRef="#ctx0" brushRef="#br0" timeOffset="124474.4612">7254 17551 252 0,'9'-31'96'0,"-5"39"-75"0,-4-8 1 15,0 0-3-15,4 0-11 16,1 0 0-16,3 0 5 15,-3 0 3-15,-1 3-8 16,4-3 9-16,-3 4 5 0,8 4-5 16,-13-4-2-16,4 3-8 0,5 1-3 15,-1 0 7-15,1 3 2 16,4 1-9-16,0 3-1 16,4-3-8-16,4-1-1 15,1 4 7-15,4 1 4 16,13-1-9-16,-5 4-2 15,1 0 7-15,-5 4 4 16,9 0 0-16,-9 4 0 16,8 4-10-16,6-1-4 15,-6 9 5-15,10-1 1 16,3 0 0-16,1 1 2 16,-4-1 1-16,-1-4 0 0,-4-3 6 15,-4 0 6-15,-5-1-11 16,1-3-4-16,-9 0-17 15,4-12-5-15,-4-3 13 16,4-12 6-16</inkml:trace>
  <inkml:trace contextRef="#ctx0" brushRef="#br0" timeOffset="125887.9009">9421 17742 348 0,'0'0'129'0,"0"4"-100"0,0-4-7 0,0 0-7 0,0 4 12 15,0 3 12-15,0 1-7 16,0 0-3-16,-8-1-17 15,4 5 1-15,-1-1 1 0,-3 1-5 16,-1 3-1-16,5 0-4 16,-14 5-3-16,5 3 0 15,-4 3-1-15,0 5-3 16,0 4 2-16,-5 3-1 16,-4 0-2-16,5 4 0 15,-9 4 3-15,4 0-2 16,-9 0 1-16,5 4 0 15,0-4 0-15,0-4 2 16,0 0 0-16,0-4 0 16,8-3 2-16,-8-4-1 15,8-5-1-15,1-3 1 0,4 0 1 16,4-3-1-16,4-1 2 16,0-4-2-16,5-4 2 15,4-3-4-15,4 0-2 16,5-1-1-16,8 1 3 15,5-4-5-15,-5 4 2 16,0-1 2-16,5 1 1 16,4 0-2-16,4 3 0 15,4 1 2-15,5-1 2 16,8 1-2-16,9-1 0 16,5 1-1-16,-1-5 0 0,0-3 0 15,-4 0 0-15,0-4 0 16,-12 8 0-16,-1-8 2 15,0 3 0-15,-13 1 0 16,0-4 2-16,5 0-1 16,-14 0-1-16,5 0 1 15,-9-4 1-15,-4 1 1 16,4-5 1-16,-12 4 0 16,8-4 0-16,-13-3 0 15,0-1 0-15,0-3 0 16,-9-4 0-16,0-4-2 15,1-4 1-15,-1-4-2 16,-4-3 2-16,5-4-2 16,-18-1 2-16,8-3-2 15,6 0-1-15,-10 0 1 16,0 0 1-16,1 0-1 0,-5 3-1 16,4 9 1-16,-8-5-1 15,4 5 2-15,-12 3 1 16,-1 0-1-16,4 4 1 15,-3 0-2-15,3 4-1 16,5 4-10-16,8-1-6 16,1 1-47-16,17-4-19 15,4-12 40-15,4 1 21 16</inkml:trace>
  <inkml:trace contextRef="#ctx0" brushRef="#br0" timeOffset="127011.4596">10119 18206 188 0,'0'19'71'0,"-4"-12"-55"0,-4 1 22 0,8 0 5 0,0-1-6 16,0 5 1-16,0-5-13 15,0 1-3-15,0 0-13 16,-5-1 1-16,1-3 1 0,4 4-2 16,0-4 2-16,0 0 5 15,0-4 2-15,0 7-7 16,-4-7-4-16,4 0 4 15,-5 4 5-15,5 4-2 16,-4-8 2-16,0 4-3 16,-1-1 2-16,5 1-2 15,0 4 0-15,-8 0-5 16,3-1 0-16,1 1-3 0,4 0 2 16,-8-1-2-16,3 1 0 15,1 3-3-15,0 1-2 16,-1 3-2-16,1 4 1 15,0 4-4-15,-1 4 1 16,5 0-3-16,0 4 2 16,5-1-2-16,-1 1 0 15,0-1 1-15,1-7 2 16,-1 0 2-16,0-3 1 16,1-5 1-16,3-4 2 15,-4-3-1-15,-4-8-1 16,13 0 1-16,-13-4 1 15,5 0-3-15,-1-3-2 16,5-9 2-16,-1-3 2 0,-3-4-2 16,3 0-2-16,-4-7 2 15,9-5 2-15,-8 1-2 16,8-1 0-16,0 1 1 16,-1-5 0-16,1 5 0 15,0 0 2-15,0 7-1 16,5 0-1-16,-6 4 1 15,1 8 1-15,0 3 1 16,0 1 1-16,0 7-2 16,0 4 1-16,4 4-2 15,-4 7-1-15,0 4-2 16,0 5 1-16,0 3 1 0,4 3 0 16,-8 5 0-1,4 0 0-15,-5 3 2 0,1 4 1 16,0 1-1-16,-1-1-2 15,1-3 1-15,-5-5-1 16,1-7-3-16,-5 4 0 16,0-12-16-16,4-3-5 15,-4-12-72-15,8-12-29 16</inkml:trace>
  <inkml:trace contextRef="#ctx0" brushRef="#br0" timeOffset="127956.1503">10930 18278 236 0,'-18'16'90'0,"1"-1"-70"0,8-4 10 0,5-7 2 16,-4 0-7-16,3 0 0 15,1 0 2-15,4-4 0 16,0 4-14-16,0-4 10 0,0 0 4 16,0-4 1-16,4 0 1 15,1 4-10-15,7-4-1 16,-3 0-5-16,0 0 0 15,-1 1-3-15,5-1-1 16,-4 0-5-16,-1 0-3 0,1 0-3 16,4 4 1-16,0 0-1 15,0 0 0-15,0 0 2 16,0 4 0-16,-5 0 0 16,1 4 0-16,0-1 2 15,-1 5 1-15,1-1-1 16,4 1-2-16,-13-1 1 15,4 1 1-15,0-1-1 16,-4 1 2-16,0 3-2 16,-4 0 2-16,0 1 0 15,4-1 3-15,-13 4-1 16,4 0 0-16,-4 0-3 16,0 4-2-16,-4 0 1 15,0 4-1-15,-5 0 0 0,-4 0 2 16,5 0-3-16,-14 3 0 15,1-3 1-15,8 0 2 16,-4 0-3-16,4 0 0 16,0-1-6-16,5-3-3 15,3 0 14-15,1-4 7 16,4 1-8-16,5-1 0 16,3-4-3-16,5-7 2 15,0 7-1-15,5-7-1 16,3-1-2-16,5 1 1 15,0 0-4-15,4-4-1 16,9-1 0-16,0 1 2 0,4 0-3 16,5-4 0-16,-1 4-1 15,5 0 0-15,-5 0 2 16,10-1 2-16,3 1 2 16,0 4 1-1,5-1-4-15,4 1 1 0,0 0-55 16,9-8-26-16,-5-8 44 15,-8-7 20-15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6T21:05:16.8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5018 6704 128 0,'-18'-16'49'0,"14"12"-38"0,0 4 1 15,-5 4 1-15,1-4-9 16,8-7 0-16,-18 7-2 15,5-8-2-15,5 4 1 16,-1 4 1-16,1 0 1 0,-10-8 5 16,14 5 3-16,-9 3 9 0,9 0 7 15,-5-4-3-15,5 4-2 16,0 4-8-16,4-1-4 16,0 1-1-16,0 4 1 15,0 0 1-15,4 3 1 16,9 1-2-16,4-5-1 15,-4 1-1-15,13 3 0 16,-9 1-2-16,5-1-1 16,3 1-3-16,6-4 1 15,-1-1 2-15,4-3 2 16,1 0-1-16,4 0 1 16,8-1-2-16,5 1 0 15,4 0-3-15,4 0 1 0,0 4-2 16,1-5 2-16,-5-3-2 15,0 0 2-15,0-3-2 16,0 3-1-16,0 0 5 16,0 0 1-16,0 0 0 15,0 0 1-15,4 0-2 16,0 0 0-16,-8 3-3 16,0-3 1-16,0 0 7 15,-5 0 3-15,0-3-9 16,5-1-4-16,-5 0 0 15,5 0 1-15,-9 4-2 16,9-4 0-16,4 4 1 16,-9 0 0-16,5 0 0 15,0 0 0-15,4 0-3 0,-9 0 2 16,5 0 1-16,0 0 0 16,-5-4-5-16,9 1 1 15,9-1 0-15,-5 0-1 16,9 0 15-16,8 4 5 15,-12 0-7-15,4-4-2 16,-9 1-4-16,-4-1 1 16,0 0-4-16,5 0 0 15,3 0 1-15,-3 0 0 16,3 1 2-16,5 3 1 16,0 0 1-16,-4-4 0 15,-5 0 0-15,0 0 0 0,1 0-5 16,-1 0 1-16,0 1 0 15,5-1 2-15,-5 0-1 16,9 4 2-16,0 0-2 16,-4 0-1-16,-5 0 3 15,-4 0 0-15,-4 0-1 16,13-4 1-16,-5 0 2 16,5-3 2-16,-9-1-1 15,4 4-1-15,9-4-1 16,-9 1 0-16,1 3-2 15,-5 0 1-15,-5 0-2 16,-3 0-1-16,-5 1 1 16,0 3-1-16,0 0 0 0,9 0 0 15,-1-4 0 1,-3 4 0-16,8-8 0 0,8 4 2 16,-8-3-1-16,5 3 2 15,-5-4-2-15,-5 4 2 16,-3-3 0-16,-1 3 3 15,-4 4-1-15,0-4 0 16,-4 0-1-16,4 0 0 16,0 4-2-16,9-4 1 15,-9 1 0-15,9 3 1 16,-9-4-2-16,9 4-2 16,-5 0 1-16,-4 0 1 15,-4 0-1-15,4 4 2 16,-9-1-2-16,1 1 2 15,-9 0-2-15,8 0 2 0,1 0-2 16,-1 0-1-16,5-1 3 16,0 5 0-16,4-4-4 15,0 0 1-15,4-4 0 16,1 4 0-16,3-1 0 16,-3 1 2-16,-5 0-1 15,-4-4-1-15,-5 0 1 16,1 0-1-16,3 0 0 15,-7 0 2-15,3 0-6 16,1 4 1-16,3-4 3 16,5 0 4-16,5 4-1 15,4-4 0-15,-5 4-3 16,9-1-1-16,-4 1 1 16,-9 4 0-16,-4-4 0 0,-5 3 2 15,0-3-3-15,-3 4-2 16,-1 0 2-16,0-1 0 15,4 1-2-15,-12 0 0 16,4 3-1-16,0-3 3 16,-5-1-7-16,-8 1-2 15,0 4-96-15,0-5-41 16</inkml:trace>
  <inkml:trace contextRef="#ctx0" brushRef="#br0" timeOffset="12913.576">9236 12027 148 0,'-4'0'55'0,"-5"0"-43"0,5 0-6 16,4 0-3-16,0 0-21 16,0 0-8-16,0 0 11 15,0 0 8-15</inkml:trace>
  <inkml:trace contextRef="#ctx0" brushRef="#br0" timeOffset="13795.9563">9465 11794 260 0,'0'19'96'0,"-5"-27"-75"0,-8 1 17 15,13 7 1-15,-4-4-21 16,0-4-7-16,-5 4-3 15,0-3-1-15,-3 3-3 16,-1-4 21-16,0 1 11 0,-5-5-29 16,1 4-12-16,0-3-5 15,-5-1 3-15,1 1 17 16,-5-1 8-16,-4-3-8 16,0 0-6-16,-5 3-5 15,1 1 0-15,-9-1-8 0,-5-3-4 16,-3 7 11-1,-5 5 5-15,-5 6 2 0,1 5 0 16,0 11-17-16,4 0-4 16,-5 12 6-16,1 7 4 15,8 4 3-15,0 4-1 16,-4 0-2-16,9 4 1 16,-9 4 1-16,0 7-1 15,0 4 1-15,4 4 3 16,9 8 0-16,-4-1 1 15,8-3-3-15,13-4 2 16,-4 0 1-16,21 0 0 16,1 0 0-16,16 0 0 0,14-4-3 15,12-8 2-15,14-3 1 16,12-12 0-16,5 0 0 16,-1-15 0-16,1-8 2 15,8-4 1-15,-4-3 1 16,13-12 0-16,4-4-2 15,0-4-2-15,-4-7 1 16,-8-4 1-16,-1-4-1 16,0-8 2-16,-4-7 0 15,-4 0 1-15,4-4 2 16,-13 0 1-16,-9-1 1 16,0 1 2-16,-3-4 6 15,-6-4 4-15,-3 1-6 16,-9-5-3-16,-1-3-2 0,-7-1-1 15,-5-3-2-15,-5-4 1 16,-3 0-2-16,-5 3 0 16,0 1-1-16,-9-4 2 15,-4 0-3-15,-9 4 0 16,-3-1-8-16,-6 1-4 16,-16 0-55-16,0 3-25 15,-1 5 46-15,1 14 23 16</inkml:trace>
  <inkml:trace contextRef="#ctx0" brushRef="#br0" timeOffset="15014.2993">9521 13686 296 0,'-26'0'110'0,"26"4"-86"0,-18-12 7 16,6 8-4-16,-1-4-17 15,0 4-6-15,-5-7 2 16,1-1 3-16,-4 0-5 15,-1 1 16-15,-4-1 6 0,0 0-22 16,-4 1-8-16,0-1-2 0,0-7 0 16,-5 3 12-16,1 1 6 15,4-1-14-15,-18 5-6 16,1-1 8-16,-5 4 4 16,-4 0 1-16,0 4 0 15,0 4-1-15,-4 4 0 16,4-1-13-16,0 5-7 15,-13 3 6-15,9 4 3 16,-5 12 0-16,5 0 0 16,-1 7-1-16,10 0 2 15,3 1-3-15,1 6 1 16,8 5-1-16,13 12 1 16,-4 10-2-16,21 5-1 0,-3 11 1 15,12 4 4-15,12 0-2 16,1-4 3-16,5 0 3 15,12-4 1-15,9 1-2 16,4-1 2-16,4-4 1 16,-4-3 2-16,5-12-3 15,-1-4 0-15,5-7 1 16,8-8 0-16,9-4-3 16,4-8 2-16,-4-7 3 15,0-8 1-15,0-7-1 16,-13-4 1-16,0-12 4 15,0-4 4-15,0-7 0 16,0-8 1-16,4-4 0 16,-4-7 0-16,5-9-4 0,-1-3 0 15,-4-7-5-15,-4-5 0 16,-1-11 1-16,-7-3 0 16,-6-5 0-16,-7-3 0 15,-6-1 0-15,-7-3 2 16,-5 3 1-16,-9-3 1 15,-4 0 0-15,-4 0 2 16,-18 3-5-16,-8 5-3 16,-13-1-4-16,-13 4 1 15,-9 4-45-15,-8 0-20 16,-5 8 29-16,1 11 15 16</inkml:trace>
  <inkml:trace contextRef="#ctx0" brushRef="#br0" timeOffset="15568.4594">5647 11357 148 0,'13'-23'55'0,"-5"16"-43"0,1-5 10 16,-5 4 3-16,5 1-3 15,-5-5-1-15,1-3 0 16,-5-4-1-16,0 0-11 16,-5 3-3-16,1 1-2 0,-5 0-7 15,1-1 0-15,-5 9-15 16,4-1-5-16,-12 8 12 15</inkml:trace>
  <inkml:trace contextRef="#ctx0" brushRef="#br0" timeOffset="16363.6297">6164 10775 288 0,'0'-19'107'16,"0"7"-83"-16,-4-7 6 0,-1 15-1 0,5-3-16 15,-13-5-4-15,9-3-6 16,-18 0-3-16,5-1 1 16,-13-3 1-16,4 4 1 0,-13-4-6 15,1 7-2-15,-10 8-7 16,5 1-3-16,-13 6 2 15,-13 9 2-15,-4 3 2 16,0 4 1-16,-1 4 0 16,6 8 2-16,-1 11-1 15,4 8 0-15,0 3 6 16,1 9 5-16,-1 7 2 0,5-4 2 16,8-8 2-16,5 1 1 15,8-5-3-15,4 1 0 16,14 0-3-16,4-1 0 15,4 1-3-15,17-1 1 16,9 1-2-16,17-4 2 16,9-4-2-16,4 0-1 15,9-8 1-15,-5-3-1 16,18-5-3-16,-1-7 2 16,10-4 1-16,7-3 0 0,1-9 0 15,-8-11 2 1,-6-3-3-16,1-5 0 0,0 1 3 15,-13-8 3-15,5-4 7 16,-1-4 2-16,-4-4-1 16,0-3 2-16,-9-1-2 15,1-7 2-15,-1 4-10 16,-8 0-3-16,-13-1-2 16,4-3 0-16,-13-4-5 15,1-4 1-15,-10-3 0 16,-8-5-1-16,-8-3 4 15,-10 0 0-15,-8-8-2 16,-4-4 0-16,-17 12-64 16,-5 3-30-16,-4 24 49 15,-8 19 26-15</inkml:trace>
  <inkml:trace contextRef="#ctx0" brushRef="#br0" timeOffset="18077.3842">5785 13586 288 0,'-18'4'107'0,"14"-8"-83"0,-4 4 4 0,3 4-4 0,1-4-14 16,-9 0-3-16</inkml:trace>
  <inkml:trace contextRef="#ctx0" brushRef="#br0" timeOffset="18708.6609">5699 13586 504 0,'-31'-3'15'0,"1"-1"4"0,4 4-10 16,-12-4-5-16,-1 0 10 16,4 0 5-16,-12-3-3 15,4-1-1-15,-5 0-5 16,1 1 1-16,0 3-6 15,4 0-3-15,-9 8-4 16,4 3-1-16,-12 9-5 16,4 7 0-16,0 15-16 15,0 4-7-15,4 4 17 16,5 4 9-16,4 7 4 16,4 12 4-16,9 16 0 15,4 3 1-15,13 7 0 0,-4-3 2 16,13 4-3-16,8 0-2 15,5 0 0-15,8-1-1 16,4-7-5-16,14-3-1 16,-5-9 3-16,9-3 1 15,8-12 2-15,5-7 2 16,-9-8-1-16,9-8-1 16,-14-3 1-16,10-12-1 15,-1-8 0-15,5-7 0 16,8-12-3-16,1-4 2 15,7-7 7-15,-7-8 6 0,-1-8-6 16,-4-7-1 0,-4-4-1-16,0-4 0 0,-14-4 0 15,5-11 2-15,-4-1 1 16,-4 1 3-16,-1 0-3 16,-12 3 1-16,-1 12-3 15,-4-15 2-15,-4 4-2 16,-4-1 2-16,0 1-4 15,-9-8 0-15,-5-8-1 16,1 4 1-16,-5 0-2 16,-4-4 2-16,-12 8-2 15,-1-4 2-15,-9 8-2 16,-8 0-1-16,-13 7-2 16,-4 0 1-16,-9 8-8 0,4 1-2 15,-4 6-21 1,5 9-6-16,8 3-109 15,8 4-45-15,-8 0 98 16</inkml:trace>
  <inkml:trace contextRef="#ctx0" brushRef="#br0" timeOffset="40043.0302">6746 15141 420 0,'-18'111'159'0,"-12"-95"-124"0,0-1-165 16,26-11-84-16,4 4 102 15</inkml:trace>
  <inkml:trace contextRef="#ctx0" brushRef="#br0" timeOffset="45133.0418">11688 13004 176 0,'4'0'68'0,"-8"8"-52"0,8-8 14 0,-4 0 6 0,0 0-9 15,0 0-1-15,0 0-9 16,0 0 0-16,0-4-10 16,0 4-2-16,0 0-1 0,0-4 0 15,0 0 0-15,-4 4-2 16,0 0-2-16,4-3 1 16,-5-1-1-16,5 4 0 15,-4 0 0-15,0 0 6 16,4 0 6-16,-13 0-2 15,8 0 2-15,5-4-9 16,0 4-4-16,-8-4-20 16,8 0-7-16,0 0-56 15,0-3-22-15,0-1 54 16</inkml:trace>
  <inkml:trace contextRef="#ctx0" brushRef="#br0" timeOffset="46075.6826">11809 12399 300 0,'0'8'112'0,"0"-1"-87"0,0-3 15 0,0-4 3 0,0 8-9 15,-5-1 1-15,1 5 2 16,0-1 3-16,-5 5-21 16,0-1 0-16,-4 4 0 0,1 0-11 15,-6 4-2-15,1 4-4 16,-4 8-2-16,-1 7-2 16,0 8-1-16,-12 7 2 15,0 4 2-15,8 4-2 16,-9 4 0-16,5-11 1 15,0-5 0-15,0-3 0 16,4-4 0-16,0-7 4 16,4-1 2-16,5-4-2 15,0-7-1-15,4-4 3 16,0 0 1-16,9-4-3 16,-5-3-3-16,9-5 2 15,0 1 0-15,9-5-4 0,-9 1 1 16,13-4 0-16,0-1 0 15,8-3 0-15,5 0 0 16,13 0-3-16,0 0 2 16,-5 4-1-16,5 0-2 15,0 0 3-15,-1 0 0 16,1 0-2-16,4 3 2 16,5 1 1-16,-5 0 0 15,9-1-7-15,4 1 0 16,-9 3 3-16,0-3 2 0,9 0 2 15,-8-1 0 1,-5-3-3-16,-9-4 2 0,-4 0 1 16,-4-4 0-16,0 1-3 15,-4-5 2-15,-5 0 1 16,0-3 0-16,-8-5 4 16,-1 1 5-16,1-4-3 15,0-4 2-15,-9-4-3 16,0 0 2-16,0-3-2 15,-5-12 0-15,1-1-3 16,-5 1 1-16,-4 4 0 16,-4 0 1-16,-4-1-2 15,-1 1 1-15,1 0-4 16,-5 0-2-16,0-8-1 16,-4 0 0-16,0 0 0 15,-5-4 3-15,-4 4 0 0,1 4 1 16,-1 0 0-16,4 3 2 15,-3 1-1-15,7 7 2 16,6 1-2-16,-6 3-1 16,5 4 1-16,1 0 1 15,3 4-1-15,5 0-1 16,0 0-4-16,4 3-2 16,0 1-13-16,8 0-5 15,5-8-20-15,9-8-8 16,21-15-137-1,13 0-60-15,13 8 127 16</inkml:trace>
  <inkml:trace contextRef="#ctx0" brushRef="#br0" timeOffset="47441.9377">13231 13088 332 0,'0'12'126'0,"0"-8"-98"0,4 3-3 15,-4-7-10-15,0 0 4 16,0 12 5-16,0-4-23 16,0 3-10-16,0 1 4 15,0-5 12-15,0 1 9 0,-4 3-8 16,-1-3-2-16,1 4-4 16,4-5 1-16,-4 1 4 15,4-1 4-15,0 1-6 16,0 0-1-16,0-4 2 15,0 3 1-15,0 1 1 0,0 0 2 16,0-1-1-16,0-3 0 16,0 4-1-16,0-1 0 15,0-3-4-15,0 4-1 16,0-4-1-16,0 0 1 16,0-1-2-16,0 5 2 15,0-4-2-15,0 0 2 16,-5 0 0-16,5-1 1 15,0 1 0-15,-4 0 0 16,4 0 0-16,0 0 0 0,0 0-2 16,-9-1-2-16,9 1-2 15,-4 0 1-15,4 0 7 16,-4-4 6-16,4 0-6 16,0 0-3-16,0 0-2 15,-9 0 1-15,5 4-1 16,4-4 2-16,-4 0 0 15,4 4 1-15,0-4-2 16,-5 0 1-16,1 3-4 16,4-3 0-16,-4 4 1 15,-1 4 0-15,1 0 0 16,-5 3 0-16,5 8-3 16,0 8 2-16,-5 7 1 15,0 9 2-15,1 10-3 16,-1 5 0-16,-4-5 1 0,5-3 0 15,-10-4-3-15,6 0 2 16,3-4 3-16,-4-7 1 16,4-5 1-16,1-7 0 15,3-7 0-15,5-13 2 16,-4-10-3-16,4-12 0 16,0-8-8-16,0-12-4 15,0-7 0-15,4 1 0 16,5-1 3-16,0 0 4 15,8-4 1-15,-4-11 3 16,13-1-1-16,-9 5 2 16,4 3-2-16,5 8 2 15,5 8-2-15,-10 7-1 0,1 8 3 16,-1 12 0-16,5 7-1 16,-13 12 1-16,4 11 0 15,0 11 1-15,1 9-5 16,-5 7 1-16,4 3 0 15,-9 9 2-15,5 3 1 16,5 4 1-16,-10-3-2 16,1-1-2-16,-1-4 1 15,1-3 1-15,0-4-1 16,-5-4 2-16,5-8-9 16,-5-11-3-16,9-8-15 15,-9-11-5-15,13-12-64 16,18-19-29-16,-5-27 63 0,9-27 30 15</inkml:trace>
  <inkml:trace contextRef="#ctx0" brushRef="#br0" timeOffset="47907.0513">14657 13004 408 0,'21'-4'151'0,"-8"1"-118"0,-8-5 11 0,-1 4-2 0,-4-4-17 16,0 1-5-16,0-5 0 16,-4-3-1-16,-1 0-10 15,-12-1-5-15,0-3-1 0,-5 0 0 16,-4 4 1-16,-4-1-5 15,-9 5-1-15,1 3 1 16,3 4 2-16,1 8-2 16,4 4 0-16,-1 11-1 15,1 4-2-15,4 11 3 16,1 12 0-16,7 8 3 16,5 7 1-16,5 4-1 15,3 12-2-15,5 7 1 16,0 8 1-16,0 4-1 15,0 0 2-15,5 3-7 0,-5-7-1 16,8-4-1-16,-8-3 4 16,0-13-10-16,5-10-2 15,-1-13-15-15,-4-6-4 16,0-17-25-16,0-10-10 16,-4-12 36-16,-9-12 16 15</inkml:trace>
  <inkml:trace contextRef="#ctx0" brushRef="#br0" timeOffset="48147.3212">13511 13651 436 0,'25'81'162'0,"-12"-66"-126"0,9-7 18 15,-5 0 0-15,18-8-40 16,21 0-11-16,21-4-9 16,31 4-2-16,4-4 5 15,4 0 3-15,14-7 3 0,3-12-45 16,-4-20-22-16,5-22 22 16,-31-4 12-16</inkml:trace>
  <inkml:trace contextRef="#ctx0" brushRef="#br0" timeOffset="73204.7449">12873 17991 160 0,'-22'4'63'0,"9"-4"-49"0,-4 0 0 0,13 0 0 0,-5-4-12 16,-4 0-3-16,5-3 2 16,-1-1 1-16,-8 0 0 15,4 1 3-15,4-5 1 0,-4 1 4 16,9 3 1-16,-9 0 3 16,5 1 4-16,-1-1 3 15,5 4 2-15,-1 0 3 16,-3 4 1-16,3 0 3 15,1 0 1-15,4 0-8 16,-9 4-3-16,9 0 16 16,0 0 9-16,-4 0-17 0,4-4-6 15,0 0-11-15,0 0-3 16,0 0-6-16,0 0-4 16,0 0-4-16,4 0-1 15,5 0-1-15,0-4 0 16,4 0 0-16,0-4 2 15,8-3 2-15,1-5 2 16,-1-3 1-16,1-4 3 16,8-3-3-16,-9-9 0 15,1-3 3-15,0-4 1 16,-5-4-4-16,4-8 1 16,-3 4 0-16,-1-3 2 0,-4-1-1 15,4 4 2-15,-13 8-2 16,5 8-1-16,-5 3 3 15,5 8 0-15,-5 8-1 16,-4 3 1-16,0 8-2 16,0 4-1-16,0 4-2 15,0 8 1-15,0-1-1 16,4 16 0-16,1 7 0 16,3 5 0-16,1-9 2 15,0 16 2-15,8 0 1 16,0 0 1-16,5-4-2 15,-1 1 1-15,9-5-2 16,5-4 2-16,-5-7-2 16,4-4 2-16,5-4 0 15,0-3 1-15,0-9-5 16,4-3-1-16,0-8-6 0,0-7-2 16,-4-5-9-16,4-7 0 15,0-7-8-15,0-5 0 16,4-3-41-16,-8-8-16 15,0-4 44-15,-5-3 20 16</inkml:trace>
  <inkml:trace contextRef="#ctx0" brushRef="#br0" timeOffset="73599.6738">12972 16444 332 0,'-4'3'123'0,"-1"1"-95"0,-3-4 27 0,8 4 7 16,0-4-20-16,0 0-6 16,0 0-15-16,0 0-6 15,0 8-8-15,0-1 2 0,0 1 1 16,-5 4-5-16,1-1-1 15,4 4-11-15,-8 1-3 16,3 7-59-16,10 4-24 16</inkml:trace>
  <inkml:trace contextRef="#ctx0" brushRef="#br0" timeOffset="75441.8106">13601 16363 300 0,'-17'-7'112'0,"17"-5"-87"0,-13 4 4 0,13 5-4 0,-4-1-15 16,-5-4-1-16,-4 0 10 16,0 1 5-16,0-1-12 15,5 0 6-15,-14 1 3 0,5-1-9 16,0-3-2-16,-1 3-8 16,1 0-4-16,4 1-6 15,5 3-2-15,-10 0-11 16,5 0-1-16,5 4 13 15,-1-4 7-15,5 4 7 16,0 0 2-16,-1 0-3 16,5 0-3-16,0 0 2 15,0 0 0-15,0 0-4 16,0 0 1-16,0 0-2 16,5 4 0-16,-1 0 2 0,9 0 0 15,-13-4 0-15,0 4 0 16,8-1 0-16,1 1 0 15,-5 0-5-15,5-4 1 16,0 0 4-16,-9 0 2 16,0 0-3-16,4 0-1 15,0 0-2-15,-4 0 0 16,9 0 14-16,-9 0 5 16,0 0-3-16,0 0 1 15,0 0-4-15,0 0 0 16,0 0-3-16,0 0 1 0,0 0-4 15,0 0 0-15,0 0 1 16,0 0 0-16,4 4-2 16,-4-4 1-16,0 0-2 15,0 0-1-15,0 0 1 16,0 0-1-16,0 0 2 16,0 0 3-16,0 0 2 15,0 0 3-15,4 0-3 16,-4 0 1-16,0 0-3 15,0 0 2-15,0 0-2 16,0 0 0-16,0 0-1 16,-8-4 0-1,-1 0 0-15,1-3-2 16,-5-1 1-16,0 0 0 16,0 1 3-16,-9-1-1 0,1 0 0 15,-1-3-12-15,-4-1-3 16,5 1 14-16,-14-1 6 15,5-3-13-15,-9 0-5 16,1 3 8-16,-6 1 4 16,-7 3-8-16,-5 0-2 15,-5 5-2-15,-8 3 2 16,1 3-1-16,-6 5 2 16,5 7-2-16,0 5 2 15,0 3 1-15,1 7-1 16,-1 9 1-16,0-1 3 15,0 4-2-15,8 0 1 16,-3 0 0-16,8 8 0 16,-5 4 2-16,10 7 0 0,3 4-3 15,10 8 2-15,-6-4 1 16,14 3 0-16,0 1 0 16,9 4 2-16,-5-1-3 15,13 9-2-15,0 3-1 16,13 4 0-16,8 0 3 15,-3-4 2-15,8 0-2 16,4 4 0-16,4-4 1 16,5-4 0-16,9-3-3 15,4-1 0-15,12-7 2 16,5-8 2-16,5-4-2 16,8-7 0-16,-9-8-1 15,0-8-2-15,1-7 0 16,3-8 3-16,9-4-2 0,9-4 1 15,4-3 2-15,1-5 2 16,-5-7-1-16,-5-4-1 16,-4-3 1-16,5-5-1 15,-9-3 0-15,13-8 0 16,-5-4 0-16,1-7 0 16,-9-5-3-16,0-7 2 15,-9 1 1-15,-8-5 0 16,-5-4 0-16,-4 0 2 15,-4 1 1-15,-9 3 1 16,-4 12 0-16,-4-16 0 16,-5 1 0-16,-4 3 2 0,0-4-3 15,-13 0 0-15,0-22-1 16,-9-1 1-16,0-7-2 16,-3 7 2-16,-1-3-2 15,-9 3 2-15,0 5-2 16,-3 3-1-16,-6 0 3 15,6-4 0-15,-14 4 1 16,0 0 0-16,5 0 0 16,-5 0 0-16,-9 8 0 15,5 7 2-15,5 4-3 16,-1 8 0-16,0 4-6 16,5 7 0-16,-1 5-17 15,13 3-4-15,10-8-103 16,7-3-45-16,14-9 88 0,8 1 42 15</inkml:trace>
  <inkml:trace contextRef="#ctx0" brushRef="#br0" timeOffset="76522.7338">18022 17229 312 0,'30'11'115'16,"-21"-7"-89"-16,17 4 12 0,-13-4-1 0,4-1-11 15,9-3-3-15,-5 0-2 16,5 0 1-16,0 0-12 16,0 0 3-16,4-3 3 0,0-1-4 15,0 0-2-15,0-4-3 16,5-3-2-16,-1-4-6 16,1-5 1-16,-1-6-2 15,1-5-2-15,-5-15-4 16,0 0 0-16,-4-4 2 15,4 0 1-15,-13 8 3 0,1-11 1 16,3 3 1-16,-4 8 2 16,-8 3-1-16,4 9 2 15,-4 7 2-15,-1 7 2 16,9 9-3-16,-12 3-1 16,3 8-3-16,1 7-1 15,8 8-1-15,-8 4-2 16,4 16 0-16,8 7 0 15,-3 11 0-15,-1 4 3 16,0 12 0-16,0 8 1 16,0 7 0-16,5-4 0 15,-13 4 0-15,-1-7 0 16,1-9 2-16,-5-3 3 0,-4-7 2 16,0-1 1-16,-4-8 0 15,-5-3 2-15,1-4 1 16,-1-8 1-16,-8-3 0 15,0-8 0-15,-5 0-4 16,-17-12-3-16,-4-4-11 16,-4-3-4-16,-9-12-15 15,-5-7-6-15,-12-16-70 16,-13-23-29-16,4-34 67 16,13-16 32-16</inkml:trace>
  <inkml:trace contextRef="#ctx0" brushRef="#br0" timeOffset="77302.1328">18466 15789 376 0,'-35'11'143'0,"18"-3"-112"0,-17 7-10 0,16-3-14 0,-3 7-24 16,-14 11-6-16,-8 13 5 15,-4 14 3-15,0 20 9 16,3 11 10-16,6 11 7 0,3 20 1 15,1 15 1-15,8 4 1 16,0 0 2-16,9 11-12 16,4 4-1-16,4-7-3 15,9-12 0-15,13-4-3 16,4-7 0-16,9-12-3 16,13-11-1-16,8-12 12 15,9-8 7-15,0-7-15 16,1-12-5-16,7-11 13 15,5-8 7-15,9-11 1 16,-1-5 3-16,1-14-9 16,-5-12-2-16,0-12-1 0,1-7 0 15,7-4-5-15,1-7 1 16,-8-9 0-16,3-10 2 16,-4-9 1-16,-4-7 3 15,-17 15-1-15,8-26 0 16,-8-1-3-16,-9 4 1 15,-4-3 0-15,-9-9 1 16,-4-3-2-16,0 0 1 16,-5-23-2-16,-3 12 2 15,-10 7-2-15,1 7 2 16,-9-3-2-16,0-4 2 16,-9 4-2-16,-4 4 2 0,0 0 0 15,-8 3 1-15,-9 9-2 16,-14 3 1-16,-3-4 0 15,-13 4 1-15,-18-4 0 16,-12 0 2-16,-14 8-1 16,-16 4 2-16,-14 11 0 15,-21 8 3-15,-9 15-12 16,-8 8-3-16,-13 19-16 16,-5 15-4-16,-4 8-49 15,9 16-21-15,17 7 49 16,17-4 23-16</inkml:trace>
  <inkml:trace contextRef="#ctx0" brushRef="#br0" timeOffset="78203.7821">13817 17102 376 0,'0'4'143'0,"4"-8"-112"0,4 1-14 0,1-1-17 15,8 0-7-15,5 0 4 16,8 0 11-16,9-3 4 16,13 3-5-16,-5 0-2 0,5 0 1 15,-1 0-3-15,5 0-2 16,0 1 0-16,22-1-1 15,12-4-3-15,14 4 2 16,-1-3 1-16,-8-1 2 16,8 0-3-16,18 5-2 15,0-5 2-15,-5 4 2 16,-8 0 4-16,-5 4 2 16,9 0 1-16,5 0 2 15,-1 0-5-15,-8 0-3 16,-14 0-1-16,-12 0-1 15,5 0 0-15,-10 0 0 0,5-4 0 16,0 1 0-16,0-1 0 16,0 0 2-16,-1 0-1 15,-20 0-1-15,-5 0 1 16,-5 1-1-16,-3-5 0 16,-1 4 0-16,-4 0-3 15,0 0 2-15,1 1 1 16,-1-1 2-16,0-4-1 15,-5 8 2-15,-3 0 0 16,-5 0 3-16,-4 0-3 16,-9 0 0-16,0 0-3 15,-4 8-3-15,0-8-14 0,-4 7-4 16,4 1-13-16,4 15-48 16,0 4 2-1,5-4 14-15,4 4 13 16,-9-4 31-16,4-4 13 15,1-12 7-15,0-14 2 16</inkml:trace>
  <inkml:trace contextRef="#ctx0" brushRef="#br0" timeOffset="79238.8684">13847 15907 332 0,'4'-3'126'0,"-4"-5"-98"0,4 0 19 0,1 4 3 15,-1 1-24-15,0-5-6 16,1 4-10-16,-1 0-2 16,4 0-5-16,-8 4 3 0,0 0 3 15,0 0-5-15,0 0 0 16,0 8-9-16,5 7-2 16,8 8-5-16,-5 12-3 15,10 7 0-15,-1 8 1 16,4 0 6-16,1-1 4 15,4-3 3-15,0-3 1 16,4-13 0-16,-4 1 0 0,-1-12 2 16,1-8 1-16,0 1 3 15,-4-8 1-15,4-4-3 16,-9-4-3-16,4-4-3 16,-8 1 1-16,0-5 1 15,4-3 2-15,-4-4 3 16,-8-1 2-16,3-2 3 15,-3-5 4-15,-5-4-2 16,0-3 1-16,-5-1-5 16,1-3-3-16,0 3 0 15,-1 1-1-15,5-1-2 16,-8 5-2-16,-1 3 1 0,1 8 1 16,3 0-3-16,1 3 0 15,-5 9-1-15,5-1-2 16,0 4-4-16,-1 8 0 15,5 4-7-15,0 7-3 16,0 8-4-16,9 4 1 16,4 7 3-16,4 8 1 15,0 1 10-15,1-1 6 16,3-4 1-16,1 0 0 16,-1-7 1-16,9-4-1 15,-4-4 0-15,4-4 0 16,9-8 0-16,-9-3 0 15,9-4 0-15,-4-8 0 0,-1-4-3 16,1-3 2-16,-1-4 10 16,-4-8 5-16,-4-4-4 15,0 0-3-15,-5-4 2 16,-3-3 4-16,-5-5 4 16,-5 1 2-16,-8 0-4 15,-4 0 1-15,0-1-9 16,-9 1-4-16,-5 0-7 15,1-1 0-15,4 9-16 16,-4 3-6-16,0-4-71 16,8 4-29-16,5 1 63 15,-5 3 32-15</inkml:trace>
  <inkml:trace contextRef="#ctx0" brushRef="#br0" timeOffset="79902.1377">15200 16302 308 0,'-5'31'115'0,"5"-16"-89"0,0 0 5 15,0-7-3-15,0 0-18 16,5-1-3-16,-1 5-5 16,0-1-2-16,5-3 1 15,0 3 12-15,-1-3 8 0,1 0-6 16,4-5-1-16,4 1 1 15,-8-4 0-15,4 0-4 16,4-4-1-16,-9-3-2 16,5-1 0-16,0-3-2 15,0-5-1-15,0 1-1 16,0-8 0-16,-4 0 0 16,-1-4 0-16,-3 4-2 15,-5-4-2-15,4 4 1 0,-4 4 1 16,0 4-1-16,0 0-1 15,0 3 1-15,-4 5-1 16,-1 3-5-16,1 4-1 16,4 4-2-16,-4 3 0 15,4 1 0-15,0 3 2 16,0 5 2-16,8 3 2 16,1 0 1-16,4 8 1 15,4 0 0-15,-4-4 0 16,4 0 0-16,0-4 0 15,-4 0 0-15,5 0 0 16,-1-7 0-16,-4-5-11 16,4-7-3-16,0-4-20 15,0-7-5-15,1-16-75 16,-1-4-32-16,0-18 75 16,-4-9 38-16</inkml:trace>
  <inkml:trace contextRef="#ctx0" brushRef="#br0" timeOffset="80114.1248">15544 15459 460 0,'-8'31'170'0,"8"-20"-132"0,0-3 11 0,4 0-4 16,0-1-32-16,-4-7-6 15,0 8-12-15,0 0-2 16,0-1 3-16,5 5-60 0,8-1-26 16,17 9 46-16,-4-1 23 15</inkml:trace>
  <inkml:trace contextRef="#ctx0" brushRef="#br0" timeOffset="80576.4019">16531 16137 292 0,'0'-4'110'0,"4"4"-86"0,-4-3 13 15,0 3 2-15,0 3 3 16,0 5 7-16,0 0-7 15,0 3-1-15,0 1-23 16,0 3-8-16,-4 4-3 0,4 0-6 16,0 8-1-16,0 8-2 15,4-1 0-15,9 4 0 16,-4 8-2-16,8 8 3 16,-4 7 0-16,4 4 1 15,-4-3 0-15,-4-1 0 16,-5-4 0-16,1-3 6 0,-5-8 4 15,-5-4 3-15,-3-4 3 16,-5-7-3-16,-5-4 2 16,-7-4-6-16,-6-4-3 15,1-4-3-15,0-3-3 16,-9-12-8-16,-8-4-3 16,0-11-10-16,-9-5-4 15,8-10-30-15,1-8-15 16,4-20-113-1,4-11-51-15,9-7 122 16</inkml:trace>
  <inkml:trace contextRef="#ctx0" brushRef="#br0" timeOffset="80804.9891">16579 15482 476 0,'-5'27'178'0,"5"-12"-138"0,-13-3 15 16,13-4-1-16,-4 3-32 0,-5 1-9 16,1-1-39-16,-1 4-16 15,-8 5 21-15,4 10 12 0,4-18 12 16</inkml:trace>
  <inkml:trace contextRef="#ctx0" brushRef="#br0" timeOffset="81766.5998">18742 16022 376 0,'-31'19'140'0,"36"-15"-109"0,-5 4 16 0,0-8-2 16,0 8-14-16,0-1-3 16,0 5-16-16,-5-1-8 0,1 5-2 15,4-5-60-15,-8 1-25 16,-1-1 39-16,-4-15 23 0</inkml:trace>
  <inkml:trace contextRef="#ctx0" brushRef="#br0" timeOffset="83579.179">19086 15796 300 0,'0'-3'112'0,"0"3"-87"0,5-4 7 0,-5 4-3 16,8-4-14-16,-8 0-3 0,0 0-3 15,0-3-1 1,0 3-4-16,0 0 24 0,0-8 19 15,0-3-17-15,0 0-15 16,0-1-10-16,0 1-4 16,0-4-1-16,0 4-3 15,0-5 0-15,0 1 4 16,5-4 3-16,-1 4-1 16,0 0 0-16,1 0-3 15,-5 0-1-15,4 0 1 16,-4 3 0-16,0 5-3 15,0-1 2-15,0 5-1 16,0-1 0-16,0 4-5 16,0 0-3-16,0 4-1 0,-4 0 1 15,-1 4-1-15,5 0 2 16,-4 4-11-16,0 3-2 16,-1 1 10-16,5 3 3 15,-13 0-11-15,9 1-6 16,-5 3-47-16,5 0-20 15,-4 0 44-15,-1 4 23 16</inkml:trace>
  <inkml:trace contextRef="#ctx0" brushRef="#br0" timeOffset="84751.5019">19974 14012 148 0,'-13'-4'57'0,"17"0"-44"0,-12 0-34 0,3 4-20 16,-3 0 76 15,-9 0 13-31,4 4 15 16,0 0-16-16,0 0-6 15,4-1-11-15,1-3-2 16,-1 4-15-16,0 0 10 0,5 0 6 16,0-4 5-16,-1 0 1 15,1 4-5-15,0-1-4 16,4-3-8-16,0 0-3 16,0 4-3-16,0-4 0 15,0 4-2-15,0-4 1 0,0 4 0 16,0 0 1-16,-9 0-6 15,5-1-4-15,0 1 1 16,4 0 2-16,-9 4-2 16,5 3-2-16,-1 5-3 15,1 7 1-15,-5 3-1 16,1 13 0-16,-1 7-3 16,-4 11-1-16,-4 4 0 15,0 8 4-15,0 12-1 16,-5 7 1-16,5 0 2 15,-9 0 0-15,4-8 0 16,1-7 0-16,-1-4 0 16,1-11 2-16,3-5-1 15,1-7-1-15,0-7 3 16,4-5 0-16,4-7-1 16,5-4 1-16,4-8-2 0,0-3 2 15,4-5-2-15,5 1 2 16,4-8-2-16,9 0-1 15,-1-4-4-15,9 0-2 16,9 0 0-16,13-3 4 16,8 3 1-16,9 0 3 15,9 4-8-15,-14 4-1 16,5 0 2-16,-9 3 0 16,1 1 0-16,-5 4 4 15,-4-1-2-15,-5 1 1 16,-4-1 2-16,-4 4 2 0,-5-3-1 15,-4-1 2-15,-4 1 2 16,-4-4 2-16,-5-5-1 16,-8 1 1-16,-1-4 2 15,-8-7 9 1,0-5-1-16,-8-3-2 16,-1-4 0-16,-4-8-2 15,5-4 0-15,-10-3-5 16,-12-5-3-16,4-7-5 15,-4 0 0-15,0 4-5 16,0 0 1-16,4-4-3 16,-4-4 0-16,0-7 1 15,-1-4 2-15,6-8-3 16,-6 0 0-16,6 0 1 0,-6 8 4 16,1 3 1-16,0 4 3 15,-4 5-3-15,-5-1 0 16,9 4 1-16,4 0 2 15,-4 8-1-15,4 7-1 16,0 4 1-16,4 8-1 16,5 4-18-16,4 3-8 15,9 1-96-15,8-1-43 16</inkml:trace>
  <inkml:trace contextRef="#ctx0" brushRef="#br0" timeOffset="85485.4646">20547 15735 356 0,'9'19'134'0,"-1"-15"-104"0,1 11 16 0,0-11 1 16,-5 0-11-16,9 0-1 15,-5-4-8-15,5 0-3 16,5-4-13-16,-10 0-2 0,1-3 1 16,4-1-6-16,-5-7-2 15,1-5-6-15,0-3 0 16,-1 0-3-16,-3-3 2 16,-1-5 1-16,0-3 2 15,5 3 1-15,-1 4 3 16,-8 4-1-16,5 4-1 15,-1 4 1-15,-4 3 1 16,4 4-1-16,-4 5-1 0,5 3-4 16,-1 7-2-16,5 5 5 15,-1-1 5-15,1 8-4 16,4 1-2-16,0 6-2 16,8 5 3-16,-4 11-2 15,-4-4-1-15,13 5 3 16,-9-1 0-16,5 4 1 15,0 3 2-15,-1 5 3 16,1 4 2-16,-1-5 1 16,1-3 2-16,-1-4-1 15,-12-4 2-15,4-7-2 16,-5-5 0-16,-8-3-1 16,0-4 2-16,-8 0-3 15,-1-8 1-15,-4-3-7 0,-4-8-1 16,-5-4-5-16,-3-12 1 15,-6-11-38-15,-7-11-16 16,3-12-57-16,-4-19-22 16,1-20 72-16,7-14 34 15</inkml:trace>
  <inkml:trace contextRef="#ctx0" brushRef="#br0" timeOffset="85697.6103">20806 14632 504 0,'-9'42'187'0,"18"-27"-146"0,-5 5 13 16,0-9-3-16,-4 8-32 15,0 0-10-15,-4 4-44 16,-5 4-17-16,-4 4 26 15,-12 3 13-15,-1-15 10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6T21:09:42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19793 11767 160 0,'4'0'63'0,"-4"-4"-49"0,5 4 7 0,-5 0 0 15,0 0 2-15,4 0 3 16,-4 0 0-16,0 0 1 16,0 0-15-1,0 0 11-15,0 0 6 0,0 0-2 0,9 8 1 16,-9-4-4-16,4 0-3 16,9-1 0-16,-13 1 1 15,4 0-6-15,0 4-1 16,1-4-3-16,-1-1 2 15,5-3-3-15,-5 8-1 16,5 0-6-16,-5-1-1 16,9 1 1-16,-9 0 0 15,5-1 2-15,-1 1 1 16,10 0-1-16,-10-1 1 16,5 1 0-16,0-4 3 0,0 0-3 15,4-4 1-15,-4 3-7 16,4-3-3-16,1 4 1 15,-5-4 0-15,4 4 5 16,-4-4 5-16,4 0-3 16,0 4-5-1,0-4-1-15,1 0 0 16,-10 0 0-16,10 0 0 16,-6 0 2-16,6 0-1 15,-10 0-1-15,5 0-8 16,4 0-5-16,-8 0 15 15,4 0 8-15,4 0-4 16,0 0-3-16,1-4-2 0,-1 0 1 16,4 4-1-16,-8-4 2 15,5 1-4-15,-1 3 0 16,4 0-1-16,5-4 0 16,-8 4 2-16,3 0 2 15,5 0-3-15,-5 0 0 16,10 0 1-16,-6 0 2 15,1 0-1-15,0 0-1 16,9 0-2-16,-9 0 1 16,4 0 1-16,4 0 0 15,-12 0 0-15,4 0 2 16,-1 0-1-16,1 0 2 16,4 0-2-16,1 0-1 0,-1 0 3 15,4 0 0-15,-4 0-1 16,5-4 1-16,4 4-2 15,8 0 2-15,0-4-2 16,-3 0-1-16,3 0-2 16,-4 1 1-16,0-1 1 15,-4 0 0-15,-9 0 0 16,5-4 2-16,-5 1-3 16,4-1 0-16,5 4 1 15,-9-3 0-15,5 3 0 16,3-4 0-16,1 4 0 15,0 1 2-15,4-1-1 16,0 0-1-16,9 0 1 16,-13 0-1-16,8 4 0 15,-8-4 0-15,4 4-3 0,-4 0 2 16,-9 0 1-16,4 0 0 16,1 0 0-16,-5 0 0 15,-4 0-3-15,4 0 0 16,-9 0-12-16,-3-3-5 15,-10-9-187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6T21:11:37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13666 5187 124 0,'-9'4'49'0,"9"7"-38"0,0-11 12 16,0 0 6-16,0 0 3 0,0 4 3 15,0-4-2-15,0 0 2 16,-4 4-19-16,-1-4 4 0,1 4 3 16,-4-4-1-16,-1 3-1 15,5-3-3-15,-9 0-1 16,4 0 8-16,0 0 4 15,1 4-24-15,-1 0-9 16,5-4 6-16,0 0 8 16,4 0-14-16,0 0-4 15,4 4 8-15,9 0 4 16,-5 0-1-16,5-1-2 16,5 1 0-16,-1 0-1 15,4 0 0-15,5 0 0 0,4 0 0 16,-4-1 2-16,4 5-1 15,5-4-1-15,4 0 1 16,-1 0-1-16,6-1-3 16,-1-3 2-16,0 4 1 15,4-4 0-15,1 4-3 16,-10-4 0-16,-3 4-1 16,4-4 3-16,-9 4 0 15,4-4 1-15,5 0 2 16,-5 4 3-16,1-4-7 15,-1 0-3-15,5 0 0 16,0 0 3-16,4 0 7 16,0 0 7-16,0 3-6 0,5-3-3 15,-1 0-2 1,-4 0 1-16,-4 4-1 0,0-4-1 16,-5 0 1-16,1 0-1 15,-1 4 0-15,5 0 0 16,0 0-9-16,-1 0-4 15,1-1 7-15,4 1 2 16,0 0 4-16,0 0 0 16,1 4 0-16,3-5 0 15,-8 1 8-15,-5-4 5 16,5 4-6-16,-9-4-2 16,-4 4-3-16,0-4 1 15,0 0-2-15,0 0 2 0,-5 0-2 16,1 0 2-16,-1 0-2 15,5-4 2-15,0 4 0 16,0-4 1-16,0 4-2 16,-1-4-2-16,6 1 1 15,-1-1 1-15,0 0-1 16,4 0 2-16,-3 0-2 16,-1 0-1-16,0 1 1 15,9-1-1-15,-9 0 0 16,4 0 0-16,-3-4-3 15,-1 5 2-15,-4-1 1 16,4 4 2-16,0 0-1 16,4-4-1-16,-4 0 1 15,5 4-1-15,12 0-3 16,1 0 2-16,3 0 1 16,1-4 0-16,4 0 0 0,-8 4 0 15,-1-3 0-15,-4 3 2 16,-4-4-1-16,-5 4-1 15,-4-4 1-15,-4 0-1 16,-4 0 2-16,-9 0 1 16,-5 1-6-16,1-5 0 15,-9-4-61-15,0-3-24 16,-9-8 42-16,-12-4 23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6T21:19:45.0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2786 9327 96 0,'0'8'38'0,"4"-12"-29"0,-4 8 6 0,0-4 2 0,0 0-5 15,0 8-2-15,0-1-5 16,0-3-4-16,-4 4 0 15,4-1 1-15,-9 1-1 16,0 0-1-16,1-1 1 0,8 1 1 16,-17 0 3-16,8-1 7 15,0 1 2-15,1 0 8 16,3-5 6-16,5 1-2 16,-8-4 2-16,-1 4-3 15,5 0 0-15,0-4-8 16,4 0 0-16,0 0-6 15,-13 0 1-15,8 0-5 16,5 0-2-16,0 0-5 16,-8 0 0-16,8 0 0 15,0 0 0-15,0 0 0 0,0 4 0 16,0 0 0-16,0-4 0 16,8 3 0-16,-8 1 0 15,5 0 0-15,-5-4 2 16,13 4-1-16,-9 0 2 15,9 0 2-15,-5-4 4 16,-8 0-2-16,9 0 1 16,0 0-3-16,4 0 2 15,-9-4-4-15,9 4 0 16,-9 0 1-16,9 0 2 0,0 0-3 16,0 0-2-16,0 0 0 15,4 0 1-15,5 0-3 16,-5 0 0-16,0 0 3 15,-4 4 1-15,9-4-4 16,-5 0 1-16,9 0 2 16,-18 0 1-16,10 0 7 15,-6 0 6-15,6 0-10 16,-5 0-4-16,0 0-3 16,-1-4-1-16,-3 0 2 15,4 4 0-15,0-4 0 16,0 4 0-16,0-4 0 15,4 4 0-15,-4-4 2 16,8 1 1-16,-3-1-4 16,-5 4 1-16,13 0 0 0,-14 0 2 15,14 0-3-15,-4 0 0 16,4 0 1-16,0 0 0 16,4 0-3-16,0 0 2 15,4 0 1-15,-4 0 0 16,1 0 0-16,3-4 0 15,-4 0-3-15,0 4 2 16,1 0-1-16,-10 0 0 16,1 0 0-16,-5-4 0 15,0 0 4-15,0 4 3 16,-4-3-2-16,0 3 0 16,0-4-1-16,4 4 1 15,-8-4-2-15,8 4-1 0,-4-4-6 16,-4 4-4-16,4 0 10 15,0 0 6-15,0 0-2 16,0 0-2-16,-1 0-1 16,1 0-1-16,5 0-7 15,-10 0 0-15,5 0 3 16,13 0 2-16,-17 0 2 16,8 0 0-16,0 0-3 15,5 0 2-15,-5 0 1 16,4 0 2-16,-3 0 5 15,-1 0 4-15,0 0-15 16,0 0-4-16,-4 0 12 16,5 0 6-16,-6 0-4 15,6 0-3-15,-5 0-2 0,4 0-1 16,0 0 0-16,0 0 0 16,5 0-9-16,-5 0-4 15,-4 0 13-15,4 0 9 16,-4 0-4-16,0 0-2 15,0 0-2-15,4 0-1 16,-8 0 0-16,8 0 0 16,-8 0-3-16,4 0 2 15,4 0 1-15,-4 0 2 16,4-4-1-16,9 4 2 16,-17-4-2-16,8 4-1 0,-4-3 1 15,4 3-1-15,-4 0 0 16,-4 0 0-16,8 0-9 15,-13 0-4-15,9 0 4 16,-9 0 5-16,-4 0 14 16,0 0 6-16,0 0-11 15,0 0-2-15,5 0-62 16,3 3-27-16,5 1 43 16,-4 4 21-16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6T21:23:32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13338 3766 164 0,'22'-4'63'0,"-9"0"-49"0,4 0 11 0,-8 4 2 16,-1-3-9-16,5 3-3 15,0-4-2-15,-4 0-1 16,4 4-6-16,-5 0 0 0,1 0 4 0,-1 0-4 15,1 0 2-15,0 0-3 16,4 0 2-16,-9 0 2 16,9 4 5-16,0-4-4 15,-5 4 2-15,1-4-3 16,4 3 0-16,0 1-3 16,-5-4-1-16,5 4-1 15,-4-4 2-15,4 4-1 16,0 0 0-16,0-1-3 15,4 1-2-15,0 4 1 16,1 0 1-16,-1-5-1 16,0 5-1-16,5-4 1 15,-1 4-1-15,1-5 0 16,3 1 2-16,1 0-1 16,4 0 2-16,1 0-2 0,-1 0-1 15,0-4 3-15,0 0 0 16,5 0-1-16,-1 0 1 15,1 0-2-15,-5 0-1 16,0 0 1-16,-4 0 1 16,0 0-1-16,-1 0-1 15,1-4 1-15,4 4-1 16,-4 0 0-16,0 0 2 16,0 0-1-16,4 0-1 15,-8 0 1-15,4 0-1 16,4 0 0-16,4 0 2 0,-4 0-1 15,5 0-1-15,-1-4-2 16,5 4 1-16,-4-4 1 16,3 4 0-16,1 0-3 15,-4 0 2-15,-1 0 1 16,-12 4 2-16,12-4-1 16,-12 0-1-16,12 4 1 15,-12-4-1-15,12 0 0 16,-8 0 2-16,4 0 1 15,9-4 1-15,-9 0 0 16,5 0 0-16,-1 0-2 16,0 1 1-16,1-1 4 15,4 0 6-15,-9 0-7 16,4 0-3-16,1-3-5 16,-1-1 1-16,1 4 1 0,-14 0 0 15,5 0 0-15,0 1 0 16,-4-1-3-16,-1 0 2 15,1 0 1-15,-1 0 0 16,5 1 0-16,0-1 2 16,0 0-1-16,0 0-1 15,4 0 1-15,0 0-1 16,4 1 0-16,-3 3 0 16,3 0-3-16,1 0 2 15,-1 3 1-15,0 1 0 16,1 0 0-16,8 0 0 15,-8 4 0-15,-5-1 0 16,-4 1 0-16,-1-1 0 0,-3 1 0 16,-1 0 0-16,5-1 0 15,-8 1 0-15,3 0 0 16,1-4 0-16,-1-1-11 16,1-3-3-16,4 0-59 15,4-7-27-15,-4-12 49 16,-5-4 26-16</inkml:trace>
  <inkml:trace contextRef="#ctx0" brushRef="#br0" timeOffset="6516.4303">3729 8148 232 0,'-4'0'88'0,"8"-4"-69"0,5 8-5 0,-9-4-5 16,0 0-10-16,4 0 0 15,9 0 1-15,4 0 0 16,-8 0 0-16,13 3-3 0,8 1 2 15,9 4 1-15,12-4 2 16,-3 3-1-16,16 1 2 0,-3 0-2 16,-1-1-1-16,-8 1 1 15,-5 0 1-15,0-5 1 16,-3 1 3-16,-6-4-3 16,5 0 0-16,-8 0-1 15,8-4-2-15,-17-3-90 16,4-5-41-1,-8-7 68-15</inkml:trace>
  <inkml:trace contextRef="#ctx0" brushRef="#br0" timeOffset="7056.1265">4328 7895 260 0,'9'0'96'0,"-9"0"-75"0,17 0-5 0,-13 0-7 0,5 0-8 16,8 0-1-16,-8 0 1 15,8 4 1-15,-8-1-1 16,4 5-3-16,4 0 1 0,0 3-1 16,5 5 0-16,-5-5 4 15,9 4 1-15,-9 1-1 16,9-1 1-16,-9 0-7 15,9 1 1-15,-4-5 1 16,-1 4 1-16,1 1 1 16,-1-1 2-16,-4 0-1 15,1 1-1-15,-5-1 3 16,-5 0 2-16,1 1 0 16,-18 3 2-16,1 0-4 15,-10 8 0-15,-3 3-1 16,-14 5 1-16,5 7-2 15,-13 0-1-15,4 0-2 0,5 8-1 16,8 0-40-16,-21 0-17 16,-9 3 31-16,-5-3 16 15</inkml:trace>
  <inkml:trace contextRef="#ctx0" brushRef="#br0" timeOffset="26407.9672">3893 11890 208 0,'-4'3'77'0,"4"1"-60"0,0-4 2 0,0 0-4 16,0 0-10-16,0 0-1 15,0 0-2-15,0 0 1 16,0 0-2-16,0 0 4 0,0 8 1 16,0-8 2-16,0 8 2 15,0-8-3-15,4 7 1 16,0-3-7-16,5 0-1 15,0 0 0-15,4 3 0 16,8-3 6-16,9 0 6 16,-8 0-4-16,17 4-2 15,4-1-1-15,4 1-1 16,-8 0 0-16,8-1 0 0,1-3-2 16,-1 4-2-16,-4-1 1 15,-4-3 1-15,-5-4-8 16,5 0-3-16,0 0-59 15,-13 0-25-15,4-8 45 16,-17-3 24-16</inkml:trace>
  <inkml:trace contextRef="#ctx0" brushRef="#br0" timeOffset="26962.7377">4320 11476 264 0,'26'15'99'0,"-26"-15"-77"0,0 0 40 32,8 8-36-32,1 0-15 15,-1-1-7-15,5 5-2 16,-4 3-3-16,-5 4 0 16,9 0 1-16,-4 4 0 0,4 4 0 15,4-4 0-15,0 4 0 0,5 4 0 16,-1-1 0-16,5 1 0 15,0-4 0-15,4-4 0 16,-4 0 0 0,4 0 0-16,-4-4 0 0,-4 0 0 15,-1 0 0-15,1-4 0 16,-5 5 0-16,0-5 0 16,-4 0 2-16,0 4-1 15,-4 0-1-15,-5 1-2 16,-4-1-1-16,-4 4-3 15,-14 4 1-15,-3 3-4 16,-5 5 1-16,0 3-5 16,-8 8-2-16,-1 8 0 15,5-1 1-15,-9-3-1 16,5 4 0-16,-5-1 8 0,-8 1 3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6T21:24:52.6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3660 11254 348 0,'-25'-4'129'0,"20"-4"-100"0,-3-3 9 0,8 11-3 0,-9-4-14 15,5 0 1-15,-1 0-7 16,5 0 1-16,-8 1-9 16,3-5-4-16,5 4 0 0,0 4-2 15,5-4-1-15,-5 1-2 16,8-1 1-16,1 0-1 16,4 4 0-16,4-4 2 15,0 8 0-15,-4-4-3 16,13 0 0-16,-17 0 2 15,8 0 2-15,5 0 0 16,3 0-1-16,14 0 3 16,-4-4 0-16,16 0 3 15,14 0 1-15,-9 1 1 16,17-5 0-16,-12 0-2 16,-5 1-1-16,-5-1-3 15,1-4-2-15,-9 1 1 0,0-1 1 16,0 1-1-16,5-1-1 15,-1 1 3-15,1-1 0 16,3 1 1-16,-3-1 0 16,3 5-2-16,-3-1 1 15,-5 0-2-15,-4 1 2 16,-1-1-2-16,-3 4 2 16,4 1-2-16,-22-1 2 15,9 0-2-15,4 4 2 16,0 0-2-16,0 0-1 15,5 0 1-15,3 0-1 16,6 0 0-16,-1 4 0 0,4 0 0 16,0-1 0-16,5 1-3 15,-4 0 2-15,-1 0 1 16,0 0 2-16,-12-1-1 16,4 1 2-16,-9 0-2 15,9 0-1-15,4 0 1 16,4 0-1-16,5-1-5 15,4 1-1-15,4 0 3 16,0 0 3-16,5 4 3 16,-18-5 1-16,5 5-2 15,-4 0-2-15,-10-1-4 16,1 1 0-16,4-4-7 16,-8-4-3-16,-1 0-17 15,5 0-7-15,4 0 17 16,-4-12 12-16</inkml:trace>
  <inkml:trace contextRef="#ctx0" brushRef="#br0" timeOffset="21243.6193">9240 12491 228 0,'-8'0'85'0,"-9"0"-66"0,21 15 3 0,-4-15-3 16,0 0-10-16,0 0-3 16,0 4 3-16,0 0 2 15,0 0-6-15,-4 3 4 0,4 1 1 16,-9 0-5-16,5-1-3 16,-1-3-4-16,-3 4 1 15,-1 0-1-15,5-1 0 16,4 5 2-16,-9-1 0 0,5-3 2 15,0-1 1-15,4 1 5 16,0 0 3-16,0-1 0 16,0 1 3-16,0 0-1 15,0-4 2-15,0-4-2 16,4 3 0-16,0 1-3 16,5 4-1-16,-5-4-8 15,5 0 0-15,4-1 8 16,4 1 5-16,4 0-6 15,1 0-2-15,4 4-4 16,4-1 1-16,4 1-2 16,5 0-1-16,9-1 1 15,-10 1-1-15,-3 0 2 16,4-1 1-16,-1 1 1 0,-7 0 0 16,3-1 0-16,5-3 2 15,0 0 1-15,8-4 1 16,0 0 0-16,5 4 0 15,0 0-2-15,0-1-1 16,-1 1-1-16,-3 0 2 16,-5 4-1-16,-4-5 2 15,-5 5-4-15,-4 0 0 16,-4-4-3-16,-4-1-1 16,-5 1-43-16,0 0-18 15,-4 4 31-15,-13-8 15 16</inkml:trace>
  <inkml:trace contextRef="#ctx0" brushRef="#br0" timeOffset="26034.3559">15704 10764 180 0,'0'3'68'0,"0"5"-52"0,-9-8 3 16,9 0-1-16,0 0-7 16,0 4-1-16,-4-4 5 15,0 4 4-15,4-4-9 16,0 0 8-16,0 4 2 0,-9-4-2 16,5 0 0-16,-1 3-6 15,5-3 0-15,0 0-1 16,0 0 3-16,0 0-1 15,-4-3 0-15,4-1 8 16,0 0 4-16,0 0-20 0,0 0-9 16,0 0 12-16,0-3 5 15,0-1-3-15,0 0-3 16,0 1-2-16,0-1 1 16,0 0 1-16,0 1 1 15,0-5 0-15,-4 1 0 16,-1-1-2-16,1-3-1 15,0-4-3-15,-5 0-2 16,5 7 1-16,-9-7-1 16,0 8 0-16,-4-16 0 15,-9 4 0-15,-4-4 2 16,0 4-1-16,-5 0 2 0,-8 0 0 16,4 0 3-16,1 0-1 15,-1 0 0-15,-9 0 1 16,5 4 3-16,4 0-2 15,1-4-2-15,3 11-2 16,-4 1-3-16,5 3 1 16,-1 0 1-16,-3 1 1 15,-1-1 1-15,0 0-5 16,0 1 1-16,1-1 0 16,-5 4 2-16,-1 0-1 15,1 1 2-15,0 3-2 16,-8 0-1-16,3 0 1 15,1 3-1-15,-1 1 0 16,5 4 0-16,0 0 0 0,-9-1 2 16,1 1-1-16,8 0-1 15,0 3 1-15,-5 1 1 16,1 3 1-16,-1 0 3 16,1 1-5-16,0-1-3 15,3 0 3-15,6 1 1 16,-10-1-5-16,5 0 0 15,4-3 3-15,1 3 2 16,-1 0 0-16,0-3-2 16,5 7 1-16,-5-4 1 15,4 8-6-15,-3-7 1 16,-1-1 3-16,0 0 2 0,0 1-3 16,5-1 1-16,-5-4 0 15,0 5 2-15,5-1-3 16,4-4 0-16,-5 5-1 15,9-5 0-15,5 5 2 16,-1-1 0-16,5 0 0 16,-5 1 0-16,5-1 0 15,4 0 0-15,0 1 0 16,0-1 0-16,0 0-3 16,9 0 2-16,-9 5-1 15,0-1 0-15,0 4 2 16,0 0 2-16,1 0-1 15,3 4-1-15,-4 3-2 16,4 1 1-16,1-4 1 16,-1 3 0-16,0 1 0 0,1 0 0 15,-1-5 0-15,1-3 0 16,3 0 0-16,1 0 0 16,0-4 0-16,-1 1 0 15,1-1 0-15,4 4 0 16,4-8 0-16,1 4 2 15,3-3-1-15,1 3-1 16,4 0 1-16,4-4-1 16,-4 4 0-16,4 0 0 15,1 1 0-15,-6-5 0 16,1 4 0-16,0 0 0 16,5 4-3-16,-6-4 2 0,6 1-1 15,-1-1 0-15,4 0 2 16,1 0 0-16,4-4 0 15,0 1 0-15,4-5 0 16,0 1 0-16,9-1 0 16,-5-3 0-16,5-1 0 15,-4 1 2-15,-1-4-1 16,5-4 2-16,-13 0-2 16,4 0 2-16,0-4-2 15,-4 4 2-15,0-4-2 16,-5 0-1-16,1 1 3 15,-5-5 2-15,0 0-2 0,0 4-2 16,-4-3 0-16,5 3-1 16,-10 0 0-16,9-4 0 15,1 5 0-15,-1-1 0 16,0-4 0-16,0 0 0 16,1 5 2-16,-5-5 1 15,4 4-4-15,0 0 1 16,5-3 0-16,3 3 0 15,-7 0-3-15,3 0 2 16,5 4 1-16,0-4 2 16,0 4-1-16,0 0-1 15,4 0-2-15,-4 0 1 16,0 0 1-16,-1 0 2 16,6 0-3-16,-6 0 0 15,6 0 1-15,-10 0 2 0,1 0-1 16,-1 4-1-16,1 0 1 15,-1 0-1-15,5 0-3 16,0 7 2-16,4-3 1 16,-4-4 0-16,4-1 0 15,0 5 2-15,5-4-1 16,-1 4-1-16,1-1 1 16,-1-3-1-16,5 4 0 15,-9-1 0-15,0-3-3 16,0 4 2-16,1 0 1 15,-5-1 0-15,-1 1 0 16,-3 0 2-16,-1-5-3 16,1 1 0-16,-5 4 1 0,0 0 0 15,5-1 0-15,-5 1 2 16,0-4-3-16,1 3 0 16,3-3 1-16,-4 4 2 15,5-4-1-15,4 0-1 16,-9-4 1-16,5 3-1 15,4-3-3-15,-5 0 2 16,5 0 3-16,-5 0 1 16,1 0 1-16,0-3 0 15,-1-1-2-15,5 0-2 16,-9 0 3-16,5-4 0 16,-5 1-1-16,0-1-2 15,5 0 1-15,-5 1-1 0,-4-5 0 16,0 5 2-16,4-5-1 15,0 1-1-15,-4-1 1 16,-4 1-1-16,4-1 0 16,-5-3 0-16,1-1 0 15,0 1 0-15,-5-4 2 16,0 4 1-16,1-1-1 16,-1-3-2-16,0 0 1 15,5 0-1-15,-5 0 0 16,0 3 0-16,1-3 0 15,-1 4 0-15,5-4 0 16,-5 3 0-16,5 1-3 16,-9 0 2-16,4 0 1 15,-4-1 2-15,4 1-3 0,-4 0 0 16,0-1 1-16,0 1 0 16,0 3 0-16,0-3 0 15,9 0 0-15,-9-4 2 16,0 3-1-16,0-3 2 15,0 0-4-15,0 0 0 16,0-4 1-16,0 0 0 16,4-4 0-16,0 4 0 15,1-4 0-15,-1 0 0 16,0 1 0-16,1-5 0 16,-5 0-3-16,4 5 2 15,5-1 1-15,-9 0 0 16,4 4 0-16,0 0 0 0,5 0 0 15,-9 4 2-15,0 0-3 16,0 3 0-16,0-3 1 16,0 4 0-16,0 0 0 15,0 3 2-15,-9-3-3 16,5 3 0-16,0 1-4 16,4-5 1-16,-13 5 0 15,4-4 2-15,-4 3-6 16,0 1 1-16,-8-5-35 15,-1-3-14-15,1 4 29 16,-1-4 13-16</inkml:trace>
  <inkml:trace contextRef="#ctx0" brushRef="#br0" timeOffset="34982.9802">19500 12204 100 0,'0'-8'38'0,"4"8"-29"0,-4-4 6 15,0 4 0-15,-4 0-4 16,4 0 1-16,-4 0-3 15,-5 0 0-15,0 0-5 0,-3 0-3 16,3 0 0-16,-8 0-1 0,-1 0 0 16,1 0 0-16,-4 4 0 15,-1 0-7-15,5 0 0 16,-9-1-48 0,0 5-18-16,0 0 37 15</inkml:trace>
  <inkml:trace contextRef="#ctx0" brushRef="#br0" timeOffset="36557.1658">18875 12303 232 0,'-21'4'88'0,"8"0"-69"0,0-4 17 16,9 0 3-16,-1 0-10 15,-8 4-2-15,5-4-2 16,-1 0 1-16,0 4-14 16,1-4-5-16,-1 3 0 0,1 1 13 15,-1 0 7-15,5 0-11 16,4-4-4-16,0 0-8 16,0 0-1-16,0 0-3 15,8 0-3-15,5 0-1 16,-4 0 3-16,4 0 0 15,4 0 1-15,0 0-3 0,0 0 2 16,5 0 1-16,0 0 2 16,-1 0-3-16,1 0 0 15,-1 0 1-15,5 0 0 16,-4 0 0-16,3-4 0 16,1 4 0-16,4 0 0 15,5 0 0-15,-1 0 0 16,1 0 0-16,4-4 0 15,-1 0 0-15,6 1 0 16,3-1-3-16,-8 0 2 16,-5 0 3-16,5 0 1 15,-9-3-1-15,0-1-2 0,5-7 1 16,-9 3 1-16,4-3-1 16,-9-4 2-16,14-4-4 15,-14 0 0-15,14-4 1 16,-9 0 0-16,4-4 0 15,-9 5 0-15,5-5 0 16,-4 4 2-16,4-3-3 16,-9-1-2-16,4-4-1 15,-3 1 3-15,-1-4-2 16,0-1-1-16,9 1 0 16,-5 0 3-16,1-4 0 15,0-1 1-15,3 1 0 16,-3 4 0-16,0 0 0 15,-1 7 0-15,1 0 0 16,-5 5 2-16,9 3-3 0,-9 0 0 16,4 4 1-16,1-1 0 15,0 5 0-15,-1 0 0 16,1-1 0-16,3 5 0 16,-7-1 0-16,3 1 2 15,1-1-1-15,-1 5-1 16,10-1 1-16,-10 0 1 15,14 1-1-15,-10-1-1 16,6 0 1-16,-1-3-1 16,4 0 0-16,1 3 0 15,-1-4 2-15,1 5 1 16,3-1-1-16,-12-3 1 16,4 3-2-16,1 0 2 0,-1 1-2 15,4 3 2-15,-8-4-2 16,13 4 2-16,0 4 0 15,8-4 3-15,-4 4-1 16,0 0 0-16,0 0-3 16,0 8 1-16,-8-4-2 15,12 7-1 1,1 5 3-16,-14-1-2 16,5 4-1-16,-18-3-2 15,5 3 1 1,0 0 1-16,0 0 0 15,0 0 0-15,-5 0-3 16,1 4 2-16,-5 0 1 16,5 0 0-16,-5 0 0 0,-4 4 0 15,0 0 0-15,4 3 0 16,-4-7-3-16,0 8 2 16,0 4 1-16,4-5 2 15,-4 1-1-15,4 3-1 16,5-7 1-16,-5 0-1 15,-4-4 0-15,13 0 0 16,-9-4 0-16,9 0 0 16,-5-3 0-16,10-1 0 15,-10 0-3-15,1 0 2 16,8-3 1-16,-13-1 0 16,5 1-3-16,-5-1 2 0,0 1 1 15,5-1 2-15,-14 1-3 16,5-1 0-16,0 1 1 15,9-1 0-15,-9-3 0 16,4 0 0-16,9-1 0 16,-9 5 0-16,4-5-3 15,5 5 2-15,4-4-1 16,-4-1 0-16,9 1 2 16,4 0 2-16,-1-1-1 15,1 1-1-15,0 0-2 16,-5-1 1-16,1-3 1 15,-1 4 2-15,1-4-1 16,-5-1-1-16,0-3 1 16,-4-3 1-16,4-5-1 0,0 0-1 15,0 1 1-15,5-5-1 16,4 4 0-16,4 1 0 16,4-5 0-16,9 5 0 15,-8-1 0-15,-1 0 0 16,-8 1 0-16,0 3 2 15,-5 0-1-15,-17 0 2 16,-8 0-68-16,-18 1-31 16,-25-5 46-16,-5-23 25 15</inkml:trace>
  <inkml:trace contextRef="#ctx0" brushRef="#br0" timeOffset="40820.7303">20405 12365 72 0,'-4'3'27'0,"4"-3"-21"0,0 8 27 0,0-8 13 16,0 0-9-16,0 0-1 15,0 0-19-15,0 0-8 16,0 0-5-16,0 0-1 0,0 0 0 16,4 0 3-16,5 4 1 0,-9-4 1 15,0 0 2-15,8 0-1 16,-4 0 2-16,-4 0 0 16,5 0 3-16,-1 0-1 15,0 0 2-15,1 0 3 16,3-4 1-16,-8 0-2 15,5 4 0-15,8-4-7 16,-13 4-4-16,0-3-1 16,4-1-1-16,0 0-5 15,0 0 1-15,1 0 0 16,-1 0 0-16,0 4 0 16,1 0 2-16,3 0-1 15,-8 0-1-15,5-3-2 0,-5 3 1 16,4 0 3-16,-4 0 1 15,9 0 1-15,-9 0 0 16,0 0 0-16,0 0 2 16,0 0-1-16,0 0 0 15,0 0-1-15,0 0 2 16,4 0 6-16,0 0 4 16,0-4-15-16,-4 4-4 15,0-4 6-15,0 0 7 16,0 0-13-16,0 0-7 15,0 1 5-15,0-1 1 16,-4-4 15-16,0 0 5 16,0 5-4-16,4-1 1 0,-9 0-4 15,5-4 0-15,-1 4-5 16,5 4-1-16,-13 0-1 16,9 0-2-16,-5 4-2 15,5 4 1-15,0 0-1 16,0-1 0-16,4 1 2 15,0 0 0-15,0-1-3 16,0 1 2-16,4 0 1 16,4-1 2-16,1-3-1 15,0 0-1-15,-1 0 3 16,10-4 0-16,-10 0 1 16,1 0 0-16,-1-4 2 15,5 0 3-15,-8-4-4 16,-1 1-1-16,5-1 0 15,-9-3 2-15,0-1 1 0,0 1 1 16,-9-9-2-16,0 5-1 16,1 0-3-16,-5-1-2 15,0 1 3-15,0 4 2 16,4 3-2-16,-8 0 0 16,4 5-3-16,5 3-3 15,-1 3-1-15,5 5 3 16,-1 3-2-16,5 5 1 15,0-1 2-15,5 0 0 16,-1 1 0-16,5-5 0 16,-5 1-49-16,13-12-21 15,0-19 35-15,13-35 17 16</inkml:trace>
  <inkml:trace contextRef="#ctx0" brushRef="#br0" timeOffset="42337.3578">20659 10649 100 0,'-4'-12'38'0,"8"12"-29"0,-12-8 17 0,8 8 7 15,0 0 3-15,-5 0 2 16,1 0-5-16,0 0-3 16,-5 0-16-16,0 0 4 0,1 0 3 15,-1 4-16-15,0 0-4 16,1 0 4-16,4 0 4 16,-9 0-4-16,8 3-1 15,-8 1-2-15,5 0-2 0,-1-1 3 16,1 5 2-16,-1-1 0 15,0 5 0-15,9 3-3 16,-8 8-2-16,3 3-2 16,1 8 1-16,4 8 1 15,0 8 0-15,0 7 0 16,0 1 2-16,0-1-1 16,4 0-1-16,1 4-2 15,3 4 1-15,-8 0 1 16,5 0 2-16,-1-4-1 15,5-3-1-15,-9 3 1 16,4-8 1-16,0-3-1 16,0-1-1-16,1-3 1 0,-1 0-1 15,-4 4-3-15,4-1 2 16,1 5 1-16,3-1 2 16,-8 1-1-16,5-5-1 15,-5 1 1-15,4-4 1 16,-4-4-1-16,0-4-1 15,0-4 1-15,0 0-1 16,0 1 2-16,0-5 1 16,0 0-1-16,0 1 1 15,0-1-4-15,0-3-2 16,9 0 2-16,-9-8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6T20:35:14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6547 11384 160 0,'0'4'60'0,"0"-8"-47"0,0 4 24 16,0 0 8-16,0 0-16 15,0 0-6-15,0 0-10 16,5 0-1-16,-1-4-7 16,0 0 4-16,5 4 3 0,-9-3-4 0,4-1 0 15,1 0-2-15,-1 0-1 16,4 0-3-16,1 0-2 15,0-3 3-15,-1 3 2 16,5-4 0-16,0 1 2 16,0-1-4-16,4-4 0 15,5 1 1-15,4-1 0 16,4 1 0-16,-4-1 2 16,4-3-1-16,-4 0 2 15,0-1 0-15,4 5 1 16,-4-4-2-16,4 3 1 15,-13 1-2-15,5-1 2 16,-1 1-2-16,1 3 0 0,-1 0-1 16,1 1 0-16,4-1-5 15,-9 0-1-15,0 1 7 16,5-1 6-16,-1-3-5 16,-4 3-3-16,5-4-2 15,0 1 1-15,-1 3-1 16,1-3 2-16,3 3-2 15,-7 0 2-15,3 1 0 16,1-1 3-16,4 1-3 16,-1-1-2-16,-3-4 0 15,4 5 1-15,0-5 1 16,0 5 3-16,-1-1-3 16,1 0 0-16,-4 1-1 15,-1-1 1-15,10 0-2 0,-14 1 2 16,4-1 0-16,1 0 1 15,4 1-2-15,0 3 1 16,-5-4-2-16,5 4-1 16,0-3 3-16,4-1 0 15,0 0 1-15,5 4 0 16,3-3-2-16,1 3 1 16,-4 0-2-16,8-4-1 15,-4 5 1-15,-1-1 1 16,-3-4-1-16,-1 1-1 15,-4-1-4-15,-4 0 0 0,0 1-9 16,-4 3-4-16,4-4-49 16,-5 0-21-16,-4-7 40 15,-8-16 22-15</inkml:trace>
  <inkml:trace contextRef="#ctx0" brushRef="#br0" timeOffset="1291.3557">6164 10231 208 0,'4'-4'79'0,"5"0"-61"0,-1 1-1 0,1 3-2 0,-5-4-9 15,9 0 2-15,-13-4-3 16,5 4 2-16,-1 1-4 16,-4-1 5-16,4 0 4 0,-4 0 3 15,5 0 0-15,-5 4-7 16,0 0-3-16,4 0-3 15,-4 0 1-15,0 0-4 16,8 0 0-16,5-3 1 16,0 3 0-16,5 0 0 15,3 0 2-15,-8-4 1 16,13 0 1-16,-5 4-5 16,1-4 1-16,8 0 2 15,-4 0 1-15,4 1 1 16,9-1 0-16,-9 0 0 15,9 0 0-15,4 4 0 0,-4-4 2 16,4 4 1-16,0 0 1 16,0 0 0-16,-4 0 0 15,0 0-4-15,-5-4-1 16,5 1 1-16,-13-1 0 16,4 0-5-16,0-4 1 15,0 4 0-15,5-3 0 16,-1-1 0-16,5 0 0 15,-9 1 0-15,9-1 0 16,0 0 0-16,4 1 0 16,-5-1 0-16,6-3 2 15,-1-1-1-15,4 1 2 0,-4 3-2 16,-4 0-1-16,0 1 1 16,-1-5-1-16,6 5 0 15,-6-1 0-15,-3 4 0 16,8 0 0-16,0-3 0 15,4 3 0-15,1 0 0 16,-1 0 2-16,-12 0-3 16,3 4 0-16,-7 0 1 15,-1 0 0 1,4 4 0-16,-8 0-16 16,-4-4-4-16,-5 0 10 15</inkml:trace>
  <inkml:trace contextRef="#ctx0" brushRef="#br0" timeOffset="9895.3064">5056 7895 244 0,'-12'27'93'0,"12"-27"-72"0,0 3 5 0,0-6-1 0,0 3-21 16,8 0-5-16,1 0-6 15,-1-4-1-15,1 0 5 16,4 0 1-16,0 4 4 0,8-4-3 15,-3 0 0-15,-5 4 3 16,12-3 3-16,1-1-7 16,4 0 0-16,5 0 11 15,4 0 8-15,8-3-4 16,5 3 0-16,0 0-5 16,4 0 0-16,-9 0-3 15,5 4 2-15,-1 0-2 16,-8 0 0-16,9 0-1 15,-9 0 0-15,5 0 0 16,3 0 2-16,1-4-1 16,4 1 2-16,4-5-4 15,-4 0 0-15,-4-3 1 0,-4-1 0 16,-5 1-2-16,-5-5 1 16,5-3-2-16,-8 0 2 15,-1 0 0-15,1-4 1 16,-9 0 4-16,4 0 5 15,-9-4-9-15,1 4-2 16,4 0-7-16,-5 0 1 16,1 0 6-16,-1 0 4 15,-3 0-1-15,-1-3 2 16,-4 3 5-16,-4 0 4 16,-5-4 1-16,0 0-1 15,-4 0-4-15,0-3 0 16,-4-1-7-16,0 0-1 0,-5-3 0 15,0-1 0-15,5 1-2 16,-13-4-2-16,-1-1 1 16,1 1 1-16,-4 0-1 15,-1-1-1-15,5 9 1 16,-13-1-1-16,4 0-3 16,-4 5 0-16,-13-13-5 15,4 5 0-15,0 7-1 16,-13-7 1-16,5 3 0 15,0 0 0-15,4 1 2 16,-1 3 4-16,1 4-1 16,5 0-1-16,-1 4 3 15,0 0 0-15,0 3-4 16,0 1-1-16,-4 3-4 0,-4 5 1 16,-5 3 5-16,-4 0 2 15,-4 4-1-15,0 4 0 16,4 4 2-16,-9 3 0 15,5 4 1-15,4 8 2 16,-9 4-10-16,9 0-4 16,-13 4 3-16,0 3 5 15,0-3 1-15,-13 7-1 16,5 0 3-16,3-3 2 16,10 3-2-16,-1 0 0 15,9 5 1-15,9-5 2 16,-5 4-3-16,9 4 0 0,-4 0-1 15,-1 4 0-15,5-8 2 16,0 4 0-16,4 0 0 16,5-4 2-16,4-4-3 15,4-3 0-15,4-1 1 16,5 1 2-16,8 7-3 16,-4 4 0-16,9 4 1 15,-5-1 0-15,9 9 0 16,9-8 0-16,-5-1 0 15,9 5 0-15,0-4-3 16,4 0 2-16,5-4 1 16,8-4 0-16,5 0-3 15,3 0 2-15,1 4-4 16,0-4 1-16,0 0-3 0,0-4 2 16,-1-7 1-16,1 4-1 15,4-9 4-15,9-6 0 16,-5-5 1-16,9-4 0 15,0-3 0-15,18-4 2 16,-14-4-1-16,0-4-1 16,5-4-6-16,-5-3-1 15,5-4-105 1,-9-8-47-16,-4-4 81 16</inkml:trace>
  <inkml:trace contextRef="#ctx0" brushRef="#br0" timeOffset="25013.0954">11541 8274 132 0,'0'8'49'0,"0"7"-38"0,0-15 15 0,0 0 3 16,0 0 6-16,0 0 5 15,0 0-1-15,0 0-2 16,0 0-20-16,-8 0 3 0,-1 0 1 15,1 0-5-15,-5 0-1 16,-5 0-5-16,1 0-1 16,-4 8-1-16,-5-5 0 0,-4 5-4 15,-5 0-1 1,1-1-1-16,-5 1 1 0,0 4 0 16,0-1 3-16,-4 4-1 15,0 1 0-15,-4-1-3 16,-5 4-2-16,-8 4 5 15,-1 0 4-15,-3 4-5 16,3-4-2-16,1 0-4 16,4 8 1-16,-9-5 5 15,5 1 2-15,-4 0 0 16,-1 4-1-16,0-1-3 16,-8 1-2-16,8 3 1 15,1 5-1-15,3 3 0 16,-3 4 0-16,8 4 0 15,8 3 0-15,-8 5 0 0,9-1 0 16,0 1-3-16,-9-1 2 16,4 4-1-16,0 8 0 15,5 8 2-15,-5-1 2 16,5 1-1-16,4 3 2 16,8-11-2-16,5 0-1 15,4 0 3-15,4 0 0 16,5 4-1-16,9 0-2 15,-5 0 1-15,8-8 1 16,5 4-1-16,0-12 2 16,5-3 2-16,8-8 2 15,-9-4-3-15,9 0-1 0,0-4 1 16,4 0 0-16,0 1-5 16,5-1 1-16,4 0 2 15,-5-3 1-15,5-5-1 16,9 1-2-16,-1-4-2 15,0 0 1-15,-12-4 1 16,4 0 0-16,0 4 0 16,0-4 0-16,-1-1 0 15,1 1 0-15,0 0 0 16,9-3 0-16,-5-1-3 16,9 0 0-16,-1-4 2 15,-3 1 0-15,8-5 1 16,0 1 2-16,4-5-1 0,-4 5-1 15,1-5 1-15,-1 1-1 16,-5-4-3-16,1 0 2 16,-4-4 1-16,-1 0 2 15,1-8-1-15,-1 0 2 16,1 1-2-16,-1-5-1 16,-4 1 1-16,13-8-1 15,0-1 0-15,0 1 2 16,5-4-1-16,-5-4-1 15,0-7 1-15,0 0-1 16,-4-9 0-16,-5 1 2 16,-3 4-1-16,3-4-1 15,-8 0 1-15,0 0-1 16,-5-8 0-16,-3 8 0 0,-1-1 0 16,0 1 2-16,-4 4-1 15,0 0-1-15,0-1 3 16,-9-7 0-16,9-3-1 15,-9-9 1-15,5-3-2 16,0 4 2-16,-1 7-2 16,1 0-1-16,-1 4 3 15,1 0 0-15,0 0-1 16,-1 4-2-16,1-4-2 16,4 0 1-16,-13-8 1 15,8 1 0-15,-3-5 0 16,-1-3 0-16,0 7 0 15,1 8 2-15,-5 0 1 16,0 8 1-16,0 4 2 16,0 3 1-16,0 0-1 0,-5 1-1 15,1 3-3-15,0 0-2 16,-1-3 1-16,1-1 1 16,0-4-1-16,4-3-1 15,-13-4 1-15,9 0-1 16,-5-8 0-16,5 4 0 15,-5 4 0-15,0 0 2 16,5 4-1-16,0 7-1 16,-9-4 1-16,4 9-1 15,1-5 0-15,-1 4 2 0,0 4 1 16,1 4 3-16,-1 0-3 16,1-4-2-16,-1 4 0 15,0 0-1-15,5 3 0 16,-9 1 0-16,9 0-3 15,-9-1 2-15,4 5-6 16,-8-5-16 0,4 1-3-16,9-8-110 15,21-11-47-15,-4-5 93 16,4-7 46-16</inkml:trace>
  <inkml:trace contextRef="#ctx0" brushRef="#br0" timeOffset="45940.8701">13847 8251 132 0,'4'0'52'0,"0"0"-41"0,1 0 18 15,-5 0 5-15,0 0-1 16,0 0 3-16,0 0-3 16,0 0 0-16,0 0-18 15,0 0-2-15,0 0-2 0,-5 0 2 0,1 0 5 16,0-4-4-16,-5 0 2 16,0 0-7-16,1 1-1 15,-1-1-2-15,-4 0 1 16,5 0-2-16,-10 0 2 15,1 0 7-15,0 1 5 16,4 3-11-16,-4-4-7 16,0 4-6-16,-5-4-2 15,0 0 10-15,1 0 5 16,-5 0-1-16,-4 1-2 16,0-1-2-16,0 0-3 15,-1 0 1-15,6 0-1 0,-6 1 0 16,6-1 2-16,-6 4-1 15,6 0-1-15,-1 0 1 16,0 0-1-16,0 0 0 16,9 0 0-16,-13 0 0 15,4 0 0-15,0 0 0 16,-4 4 2-16,4-1-1 16,0 1-1-16,0 0 1 15,-4 0 1-15,-4-4-1 16,-5 0 2-16,0 0 0 15,0 0 1-15,0 0 0 16,-4 0 2-16,5 4-3 16,3-4 0-16,-4 3-1 15,1 1 1-15,3 4-2 16,1-4 2-16,3 3 0 16,1 1 3-16,0 0-1 0,4-1 2 15,-4 5-2-15,4-1 2 16,5 1-2-16,3-1 0 15,-12 1-6-15,4 7 1 16,1-4-2-16,-1 5 0 16,4-1 2-16,-8 4 0 15,4 0-3-15,0 3 2 16,-4 1 1-16,0 4 0 16,0 0 0-16,0-1 0 15,-5 1 0-15,9-1 2 16,-8 1-3-16,4 0 0 0,4-1 1 15,4 5 0-15,-8 7 0 16,4 4 0-16,5 0-3 16,3 8 2-16,-7 3 1 15,12 0 0-15,-5-3 0 16,1-4 0-16,4-4 0 16,5 4 0-16,-10-4-3 15,6 0 2-15,-1 3 1 16,0 5 0-16,-5 0 0 15,10 3 0-15,-1 4 0 16,1 1 0-16,-5-5 0 16,4 8 0-16,0-4 0 15,1-7 0-15,4-4 0 16,-1 0 0-16,1-1-3 0,4 5 2 16,0 4 1-16,4-1 2 15,-8 4-1-15,4-3-1 16,-4-9 1-16,12 9-1 15,-12-4 0-15,13-5 0 16,-9 1 0-16,12 0 0 16,-12 0 0-16,18 0 0 15,-14-1 0-15,9 5 0 16,-4-4 0-16,3 3 0 16,-3-7 0-16,4-4 0 15,0-3 0-15,0-1 0 16,-5 0 0-16,10-7 0 0,-10-8 0 15,5 0 0-15,4 0 0 16,-8-4 0-16,4 0 0 16,4-3 2-16,0-5-1 15,5 4-1-15,0 1 1 16,3-1-1-16,6-3-3 16,3-1 2-16,1 0 1 15,3 1 0-15,10-4-3 16,-5 3 0-16,0-3 2 15,4-1 2-15,-4-3 0 16,-4-4-1-16,0-4 1 16,-5-3 1-16,5-5-3 15,-4 1 0-15,3-5-1 16,1-3 0-16,-9 8 0 16,22-12 0-16,0 0 0 0,-5-4-2 15,1 4 3-15,3-8 0 16,-3-3 1-16,-1 0 0 15,-8-1 0-15,0-3 0 16,-5-1 0-16,5-3 0 16,-9 0-3-16,5-8 2 15,-1 4 1-15,0-3 2 16,1 3-1-16,-5 0 2 16,0 0 0-16,5-4 1 15,-14 0-2-15,5 0 1 16,0 1 0-16,0-9 1 0,0 1 0 15,0-5 0-15,-1 1-2 16,6 0-2-16,-14 7 1 16,4 1-1-16,1 3 0 15,-5-4 2-15,-4 4-1 16,0 1 2-16,-4-1-2 16,-1 4-1-16,1 0 3 15,-1 0 0-15,-3 4-4 16,3 0 1-16,-3-4 0 15,8 4 2-15,-13-1-3 16,4 1 0-16,5 8 1 16,-5-12 2-16,0 4-1 15,5 0 2-15,-5-4-2 16,5 3-1-16,-5-2 1 16,5-1-1-16,-1 0 0 0,1 3 0 15,-5 1 0-15,1-4 2 16,-1 8-3-16,4 4 0 15,-8-1 1-15,0 4 2 16,0 1-1-16,0 3-1 16,0-4 1-16,0 5 1 15,0-5-3-15,0 4 0 16,0-4 1-16,0 5 0 16,-8-1 2-16,4 4 1 15,-1 0-1-15,1-4-2 16,-5 4-2-16,1 0 1 15,-1-4 1-15,0 4 2 16,1 0-1-16,-5 0-1 0,0 4 1 16,0 0-1-16,0 4-3 15,-4-1 0-15,0 1 2 16,-9 0 0-16,0 3-2 16,0 1 0-16,0-1-1 15,0 1 3-15,5-1-2 16,-9 5 1-16,4-5-3 15,0 5 1-15,0-1-3 16,0 0 0-16,0 4-1 16,5 1 2-16,-1-1-1 15,1 0 2-15,-1 0 1 16,-4 4 2-16,9 4-4 16,0-4 2-16,4-4-3 15,-4 8 2-15,-5-4-13 16,5 4-5-16,-5 0 12 0,-3-1 7 15,-1 5 4-15,-4-4 3 16,-1 4 4-16,1-1 4 16,-4-3-13-16,8 0-5 15,-9 4 3-15,5-1 1 16,0 1 7-16,-4-1 2 16,-1 1-20-16,9 0-8 15,-13 3-97 1,9 5-44-16,4-9 81 15</inkml:trace>
  <inkml:trace contextRef="#ctx0" brushRef="#br0" timeOffset="68805.6203">15122 9201 252 0,'-13'11'96'0,"13"-18"-75"0,-4-1 21 16,4 8 3-16,-13-8-25 15,0-3-9-15,0-1-7 16,-4 1-1-16,-13-1-2 16,4 1 2-16,-13-1 2 0,0 1 2 15,1 7 1-15,-6-4-2 0,1 5-1 16,0 3 10-16,-13 0 5 15,5 7-8-15,-1 1-4 16,4 0 3-16,1 3 5 16,4 4-2-16,4 5 0 15,0-1-4-15,5 4-1 16,4 0-1-16,-5 3 0 16,9 1-2-16,5 4 1 15,4 0-4-15,-1 3 0 16,5 4 1-16,1 8 0 15,3 8-2-15,5 7 1 16,-1 12-2-16,5-8-1 0,-8 0 1 16,8-4 1-16,0 1-1 15,0-1-1-15,8 0 1 16,-3 4-1-16,8 1 0 16,-9-1 0-16,9 0 0 15,0 0 0-15,0-8 0 16,4-11 2-16,0-4-1 15,0-7 2-15,1-4-2 16,7-5-1-16,-3-3 1 16,0-4 1-16,3-3-1 15,1-5 2-15,4-3-2 16,-8-4 2-16,12 3-2 16,-8-3 2-16,9 0-2 15,-1-8-1-15,5 4 1 0,-9-4-1 16,5 1 0-16,-1-1 0 15,1 0-3-15,-1-4 2 16,-8 4 1-16,4-3 0 16,-4-5 0-16,4-3 0 15,-8 0-3-15,3-4 2 16,1 3 1-16,0-3 2 16,-4 0-3-16,-1-4 0 15,5 4 1-15,-9-8 2 16,5 0-1-16,-5-4 2 15,0 1-2-15,5-5 2 16,-13 1-4-16,3-4 0 16,1 3 7-16,-4-3 4 0,4 3-1 15,-13 1 0-15,0-1-1 16,-9 1 2-16,1-8-1 16,-5 4 0-16,-4-5-5 15,-5 1-1-15,-4-4 1 16,-4-4 0-16,-4-3-2 15,-1-1 1-15,-8-15-4 16,0 0 0-16,4 8-1 16,-4-8 0-16,4 8-3 15,0 3 1-15,1 5-5 16,-1 7 1-16,0 0-12 16,0 4-4-16,-4-4-122 15,-13 0-54-15,17 4 98 16,-17-31 53-16</inkml:trace>
  <inkml:trace contextRef="#ctx0" brushRef="#br0" timeOffset="72183.6648">15652 9109 284 0,'-17'0'107'0,"13"4"-83"0,-5-4 24 0,9-4 6 16,0 4-13-16,-4 0-3 15,-1 0-18-15,5 0-5 16,0 0-9-16,0 0-2 0,0 0 0 16,5 4-2-16,8 3 1 15,-5 5-2-15,5-4-1 16,4 3-2-16,9 1 1 16,9 3 1-16,3 0 0 15,10 8 0-15,4-4 0 16,-1 4 0-16,5-4 0 15,0 1 0-15,-4-1 0 0,-5-4 0 16,1 0 0-16,4-3-3 16,-9-1 2-16,8-3-6 15,-8 0-3-15,5-1-5 16,-5 1-2-16,0 0-3 16,-4-1-1-16,0 1-32 15,-9 0-13-15,-4-5 32 16,-1 1 17-16</inkml:trace>
  <inkml:trace contextRef="#ctx0" brushRef="#br0" timeOffset="72724.5501">16260 8998 240 0,'26'-12'90'0,"-14"9"-70"0,14-5 4 0,-8 4-5 0,-1 0-10 15,4-3-1-15,5 3-2 16,4 0-1-16,9 0-3 16,-9 0-2-16,13 4 1 0,-4 0-1 15,4 4 0-15,0 4 0 16,0 3 0-16,-4-3 0 16,0 3 0-16,-5-3 2 15,-3 3 3-15,-5 5 2 16,-1-1 1-16,-7 4-2 15,-5 0 1-15,-1 1-2 16,-3-1 2-16,-9 4 5 16,-9 4 4-16,1-1 1 15,-5 5 1-15,-4 0-5 16,-5-1-3-16,-4 5-1 0,-4-5 1 16,4 5-3-16,-13 3-2 15,5 4 0-15,0 4-1 16,-5 4-5-16,4 0 1 15,1 11-16-15,-1-7-4 16,5 7 21-16,9 0 12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6T20:37:31.9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16415 4608 228 0,'-4'4'85'0,"4"4"-66"0,-5-12 36 0,5 0 12 15,0 4-17-15,-4 0-3 16,4-4-28-16,-4-3-9 15,-1 3-7-15,-3 0 6 0,3-4 6 16,-12 1 4-16,9-1 1 0,-5 1-7 16,4-1 0-16,0 0-4 15,-8-3 0-15,4-1-3 16,5 1 1-16,-18-1-4 16,4 1 0-16,-4-1 1 15,-8 1 0-15,4-1-5 16,0 1 1-16,-14-1 2 15,6 1 1-15,-1-1-4 16,-4 5-1-16,0 3-2 16,0 4 3-16,0 4-2 15,-1 3-1-15,6 5 0 16,-10 3 3-16,5 0-2 16,4 8 1-16,1 0 2 15,3 0 0-15,5 4-3 0,0 4 2 16,4-1-1-16,-4 5-2 15,4-4 3-15,0 3 0 16,5 1 1-16,-1-1 0 16,5 4-3-16,0 4 0 15,4 1-1-15,4 3 3 16,-8 7 0-16,8-7 1 16,0 0 0-16,5 0 0 15,4-4-3-15,0 0 2 16,0 0 1-16,4-7 2 15,5-1-1-15,0-3-1 16,8 3 1-16,-8-7-1 0,4 0 0 16,4-4 0-16,0 4-3 15,0-4 2-15,5 4-1 16,4-4 0-16,4 0 2 16,-4-4 2-16,4 0-3 15,-9 4 0-15,5-4 1 16,0-4 2-16,0 1-3 15,0-1 0-15,0 0 1 16,4-3 2-16,0-1-3 16,0-3 0-16,5 0 1 15,-1-5 0-15,1 1 0 16,-1-4 0-16,0 0 0 16,5 0 0-16,-4-4 0 0,3 1 0 15,-3-1 0-15,-1 0 0 16,-3 0 0-16,-6 0 0 15,1 1 0-15,-4-5 2 16,-1 4-1-16,-3-4-1 16,-1 1 1-16,0 3 1 15,0-4-1-15,-8 1-1 16,4-1 1-16,0-7 1 16,0-1-1-1,0 1-3-15,0-4 1 16,-5 3 1-16,5 1 0 15,-4 0 0-15,4-4 0 16,-5 3-3-16,5-3 2 16,0 4-1-16,4-4-2 0,-8-4 3 15,4 0 0-15,4 0-2 16,-8 0 2-16,4 0 1 16,0 0 0-16,0 4-3 15,-1-4 2-15,1 4 1 16,5-8 2-1,3 0 1-15,-4 0-4 16,-4 0 1-16,-4 0 0 16,8 1 0-16,-12-1 0 15,7 0 0-15,-12 4 0 16,5 0 2-16,-5 0-1 16,0 0 2-16,-5 0-2 15,-3 4 2-15,-1 0 0 16,1 0 3-16,-5 0-1 0,0 3 0 15,0-3-6-15,4 4 1 16,-17-4 0-16,13 3 0 16,0 1 0-16,1 0 2 15,-1-1-1-15,0 1 2 16,0 0 0-16,4-1 1 16,-8 1-2-16,4 0-2 15,4-1 1-15,-4 1-1 16,1 4 0-16,-1-1 0 15,0 1 0-15,0-5 0 16,4 1 2-16,-4 0 1 16,5-1-1-16,-5 5-2 0,8-1-2 15,-8 5-1-15,5-1-1 16,-1 0 3-16,1 1 0 16,-10-1 1-16,5 0-5 15,5 5 1-15,8 3-137 31,-35-4 77-15,-12 0 26-16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6T20:39: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885 1077 124 0,'-21'-4'46'0,"21"4"-35"0,-13 0 14 16,13 0 6-16,0 0 0 15,-4 0 2-15,-5-4-7 16,5 1-4-16,-1-1-12 15,-3 0 9-15,-1 0 4 0,5 0-16 0,-5 0-8 16,1 1 4-16,8-1 2 16,-9 0 2-16,5 0 1 15,4 0-2-15,-9 0-1 16,5 1-1-16,4-1 0 16,0 0-5-16,4 0 1 15,5 4 0-15,-5-8 0 16,5 5 0-16,8-5 0 15,-4 0 0-15,4 1 0 16,9 3 0-16,-5-8 2 16,5 5-1-16,4-1-1 15,-4 0 1-15,4 1 1 16,-8-5-1-16,4 1-1 0,0-1-2 16,4 1 1-16,-4-5 1 15,-5 5 0-15,5 3 0 16,4-3 0-16,-4 3 0 15,-4-3 2-15,4 3-1 16,-9 0-1-16,9 4 1 16,-5 1-1-16,1 3 0 15,-1-4 0-15,1 4 0 16,-1 0 2-16,1 4-1 16,-5-1-1-16,0 1 1 15,-4 4 1-15,0-4-1 16,0 3-1-16,4 1 1 15,-4 4 1-15,-4-1-1 16,8 4-1-16,-8-7 1 16,4 7-1-16,0 1 0 0,0-1 0 15,4 0 0-15,-4 1 2 16,-9 3-1-16,9 0-1 16,4 0 1-16,-17 0 1 15,9 0-1-15,-1 4-1 16,1 0 1-16,4-3-1 15,-9 6-3-15,9 1 2 16,-8 0 1-16,7 4 2 16,1-1-3-16,0-3 0 15,0 0 1-15,0 0 2 16,4-1-1-16,-4 1-1 16,0 0 1-16,5-4-1 0,-6 0 0 15,6-4 0-15,-1 0 0 16,13 1 0-16,-17-1 0 15,13 0 2-15,-5-8 1 16,5 5 3-16,0-1-3 16,4 0 0-16,-4 4 1 15,-4 1 0-15,12 6 0 16,-8-6 0-16,4-5-2 16,-4 4 1-16,0 0 0 15,4 0 1-15,-13-3 0 16,9-1 0-16,-9-4-2 15,5 1 1-15,4-4 0 16,-9-1 1-16,5-7-2 0,-1 4 1 16,1-4 0-16,-1 0 1 15,5 0 2-15,-9 0 3 16,9 0-6-16,-9 0-2 16,9 0-1-16,-9 0 0 15,14 0 0-15,-14-4 0 16,0 4-7-16,5-7 0 15,-1-1 14-15,1 0 7 16,-1 1-2-16,1-1-2 16,4-4-3-16,-9 1-2 15,0-1 1-15,-4 1 1 16,9 0-3-16,-5-5-1 16,9 1-1-16,-13 0-2 0,4-1 1 15,0-3-1-15,5-4 0 16,-9 4 0-16,4-4 0 15,-4 0 0-15,0 4 0 16,4-8 2-16,-4 0-1 16,0 0 2-16,-5 1-2 15,1-5-1-15,0-11 3 16,3 0 0-16,-12 0 1 16,9 3 0-16,-9-7-5 15,0 8 1-15,0 4 0 16,0 3 2-16,0 4-1 15,0 4-1-15,0 0 1 16,0 0-1-16,0 4 0 16,0 0 0-16,0 0-3 15,9 3 2-15,-9 1 1 0,4 4 0 16,0-1-3-16,9 1 2 16,-8 3 1-16,8 0 0 15,-9 4-3-15,9 4 2 16,0-11 1-16,0 11 0 15,4 0-3-15,0-4 2 16,5 4 1-16,-1 0 0 16,9 0 0-16,-4 0 0 15,4 0 0-15,9 0 0 16,4 0 0-16,-8-4 0 16,3 4 0-16,1-11 0 15,-4 3 0-15,-1 0 0 0,5-3 0 16,0-1 0-16,8 1 0 15,5-1 0-15,4-3 0 16,4 0 0-16,9-4-5 16,-9 0 1-16,-4-1-7 15,-4 1-3-15,0 0-43 16,4-8-20-16,0 8 40 16,-9-12 18-16</inkml:trace>
  <inkml:trace contextRef="#ctx0" brushRef="#br0" timeOffset="1532.5425">1928 1123 128 0,'-8'8'49'0,"8"-4"-38"0,0-1-1 0,0 1-3 15,-5 4 1-15,-3-8 3 16,8 4 5-16,-9-1 4 16,0 1-10-16,1 0 8 0,4 0 2 15,-9 0 1-15,0 0-1 16,4-1-2-16,-8 1-1 0,0 0-1 15,-1 0 0-15,1 0-4 16,-4 0-2-16,3-1-6 16,1 1-1-16,0-4-1 15,8 4 1-15,-12 0-4 16,12 0 0-16,5 0-1 16,4 7 0-16,0-7 0 15,0 4 0-15,13-1 2 16,-9 5 0-16,13-5 0 15,-17 5 0-15,9-4 0 16,-1-1 0-16,1 1 2 16,4 0 1-16,-9-5 1 15,9 1 0-15,-8 0 0 16,3 0 0-16,5-4 0 0,-9 0 0 16,5-4 0-16,-5 0 0 15,-4-3 4-15,5-1 3 16,3 0-4-16,-8 1-2 15,0-9 0-15,0 5-1 16,0-1-2-16,0-7 1 16,0 4-2-16,0-1 2 15,0 1-2-15,0 4-1 16,0-1 1-16,0 1-1 16,0 7 0-16,-8-8 0 15,3 9-3-15,5-1 0 16,-4 4-1-16,-5 0 0 15,5 4 0-15,4-1 3 0,0 9-2 16,0-8 1-16,0 3 2 16,0-7 0-16,4 4 0 15,5 0 0-15,-9-4 0 16,4 4 0-16,9 0-3 16,-8-4 2-16,7 0-50 15,14-4-23-15,-8-8 35 16,-5-26 20-16</inkml:trace>
  <inkml:trace contextRef="#ctx0" brushRef="#br0" timeOffset="3168.1606">1717 847 148 0,'-9'8'57'0,"1"-4"-44"0,8 3 10 0,0-3 0 15,0-4-11-15,0 8-2 16,0 0-4-16,-9-1 1 16,9 1-4-16,0 0-4 0,0 3 0 15,0 1 1-15,0-5 2 16,-13 5-1-16,9-5 2 15,0 5 2-15,4-8 4 16,-9 11 0-16,5-7 2 16,4 3-2-16,-13 1-2 15,13-1 0-15,0 1-2 16,0-1 0-16,0 1-1 16,0 3 0-16,0-4 0 15,0 9 2-15,0-9-3 16,0 4 0-16,0 1 1 15,8-1 2-15,-3 0-8 16,-1 4 0-16,5-3 0 16,-1-1 1-16,5 4 1 15,-4-7 0-15,-5 3 0 16,9 0 2-16,0-3-1 16,4-1-1-16,-12 1 5 15,7-1 1-15,14 1-35 16,-13-1-16-16,9-7 23 0,-1-8 10 15</inkml:trace>
  <inkml:trace contextRef="#ctx0" brushRef="#br0" timeOffset="3653.1638">2066 1368 200 0,'0'12'74'0,"0"-12"-58"0,0 0 23 0,0 0 7 15,0 0-13-15,0 0-4 16,0 3-12-16,0-3-4 15,4 4-7-15,1 4-4 16,3-4-1-16,5 3-1 0,-4 5 0 16,-5-1-3-16,9 1 0 15,-9 3-1-15,9 4 3 16,-8 1-11-16,12-1-2 16,-17 4-15-16,17-4-7 15,-8-8 20-15,4 5 8 16</inkml:trace>
  <inkml:trace contextRef="#ctx0" brushRef="#br0" timeOffset="3997.6589">2329 1648 212 0,'9'4'82'0,"-9"-4"-64"0,-5-4 9 0,5 4-2 15,13 0-15-15,-9 0-6 16,14 4-5-16,-10-1-2 16,5 5 2-1,5-4-11-15,-1 0-4 0,-9 3-14 0,10 1-6 16,-5 4 19-16,-5-9 9 16</inkml:trace>
  <inkml:trace contextRef="#ctx0" brushRef="#br0" timeOffset="4491.7913">2790 1698 208 0,'-4'3'79'0,"8"-3"-61"0,-8 4 1 0,4-4-3 16,0 8-11-16,0-4-3 16,0 3-4-16,-9 1 1 15,5 0-81-15,-1 3-34 0,5-3 58 16,0-8 29 0</inkml:trace>
  <inkml:trace contextRef="#ctx0" brushRef="#br0" timeOffset="6215.4788">2579 1770 220 0,'-13'-4'85'0,"13"4"-66"0,0 0-3 0,0 0-5 15,0-3-8-15,0-1 0 16,0 0-3-16,0 0-1 16,4 0 1-16,5 1 0 0,-9-1 0 15,13 0-3-15,-9 0 0 16,9 0 2-16,-9 0 2 0,5 1 0 16,-5-5-1-1,1 0 9-15,3 1 4 0,-8 7 5 16,9-8 1-16,-9 4 1 15,4 0 0-15,0 0-5 16,-4-7-1-16,0-4-6 16,0 7-3-16,0 0 0 15,0 1-1-15,-4-1 0 16,0-4 0-16,4 1 0 16,-9 3 0-16,9-3-2 15,-8 3-2-15,3 0 1 16,1 8 1-16,0-3-3 15,-1 3-2-15,1 3-1 16,4 5 3-16,0 4-2 0,0-1 1 16,0 4 2-16,4 1 0 15,1-1-3-15,-1 0 2 16,0 8 1-16,1-11 2 16,3-1-1-16,-8 1-1 15,9-4 3-15,-9-1 0 16,4-3 1-16,-4-4 0 15,0 0 2-15,0 0 1 16,0 0 8-16,0 0 2 16,0-4-11-16,-4-3-3 15,4-1-4-15,-9-4-1 16,-4 1-3-16,5 3 1 16,-1 4 2-16,-4-7 1 0,-4-1 1 15,8 9 0-15,5-1 2 16,-9 4 3-16,4 0-7 15,5 7-3-15,0 5 0 16,4-1 3-16,0 1 1 16,4-1 1-16,0 1-3 15,5-1 2-15,4 1-1 16,-9-1 0-16,5 1 4 16,-5-5 1-16,5 1 7 15,-5-4 4-15,-4-4-7 16,4 0-4-16,5 0-5 15,-9 0-1-15,4-4-1 16,1 0 3-16,-1 0-5 16,0-3 0-16,-4-1 0 0,0-3 4 15,0-1-1-15,0 1 1 16,0-5 15-16,0 1 6 16,0-4-9-16,0-4-6 15,-4 4-2-15,0 0 0 16,-1-1-1-16,1 5 2 15,-5 4-4-15,5-1 0 16,0 5-1-16,-9 3 0 16,13-4 0-16,-9 8 0 15,5 8-9-15,4-1-5 16,-9 9 8-16,5 3 6 16,4 4 2-16,-9 4 0 15,9 11 1-15,0-4-1 0,0 5 0 16,0-1 2-16,9 0-1 15,-9-3-1-15,13-8 1 16,-9-4-1-16,5-4-3 16,4-4 2-16,-9-3-1 15,9-5 0-15,-9-3 0 16,1 0 0-16,-1-8 15 16,0-4 6-16,-4-3-5 15,0-4-1-15,0-5-5 16,-4-3-3-16,0-3 0 15,-1-5 1-15,1 0-3 16,-9 4-2-16,9 5 0 16,-9-1-1-16,0 0 0 15,0 3 2-15,-4-6-1 0,8 10-1 16,-4 9-2-16,5-1 1 16,-1 0-1-16,9 4 0 15,-17 4 0-15,8 4-2 16,1 4-2-16,8 3 1 15,-9 5 1-15,5 3 2 16,4 0 1-16,0 0 1 16,0 0-3-16,0 1 2 15,13-1 1-15,-9-4 0 16,9-4 0-16,4 1 0 16,-8-4 0-16,8-5 0 15,-4-3 0-15,-5-3 2 0,5-1-1 16,0-4-1-16,0-3 3 15,0-1 0-15,0 1-1 16,-9-1 1-16,1-3 0 16,-5 3 1-16,0-3 0 15,-5 4 0-15,1-5-2 16,4 5-2-16,-13-5 1 16,9 9-1-16,-9 3 0 15,4 0 0-15,5 4-3 16,-9 0 2-16,4 4-1 15,1 4-2-15,8 7-2 16,-9-4 1-16,9 9-15 16,9-5-4-16,8 8-87 15,9-8-37-15</inkml:trace>
  <inkml:trace contextRef="#ctx0" brushRef="#br0" timeOffset="47816.3143">9361 6359 288 0,'-13'4'110'0,"5"0"-86"0,-1-1 27 15,5-3 7-15,4 4-20 16,-13 0-4-16,4 0-5 16,0-4-1-16,1 4-15 15,-5-1-3-15,9 1 0 0,-9 0-6 0,4 4-2 16,0-1-4-16,1 5 1 15,-1 3-1-15,5 8-2 16,0 4-2-16,4 11 1 16,-9 8 3-16,5 4 1 15,-1 0-2-15,1 4 2 16,0-1 1-16,4 5 0 16,-5-1 0-16,5 1 0 15,-4-5-7-15,4-7 0 16,0-8-19-16,0 1-6 15,4-9-71-15,1-7-30 16,8-30 66 0</inkml:trace>
  <inkml:trace contextRef="#ctx0" brushRef="#br0" timeOffset="48387.7683">10671 6562 272 0,'17'0'101'0,"-8"-4"-78"0,8-4 9 0,-17 5-3 15,4-1-11-15,1 0-3 16,-5 0 0-16,-5 0 1 16,1-3-9-16,-13-1 9 0,0 0 4 15,-5 1-10-15,-4 3-3 16,0 0-5-16,-4 8 1 15,0 0-13-15,4 7-6 16,5-3 6-16,3 7 5 16,6 4 4-16,3 4 1 0,9 4 0 15,4 4 0-15,5-1 11 16,8 1 5-16,0 3-8 16,-4 5-2-16,4-1-6 15,-4 4-1-15,-4 0-8 16,-5 0-2-16,-8 1 19 15,-5-5 11-15,-8-4-3 16,-4-3 2-16,-10-4-5 16,1-8 2-16,-9-4-8 15,-8-3-4-15,-5-8-18 16,-4-8-5-16,0-4-39 16,5-11-16-16,8-8 39 15,12-7 18-15</inkml:trace>
  <inkml:trace contextRef="#ctx0" brushRef="#br0" timeOffset="49137.4754">11279 6750 288 0,'0'38'110'0,"0"-38"-86"0,8-4 16 15,1 0 0-15,-9 4-11 16,4-4 0-16,0 1-12 15,-4-1-5-15,0-4-7 16,0 0 3-16,-4-3 2 0,0 3-3 16,4-7 1-1,-13-4-3-15,9 3 0 16,-9 1-1-16,13 15 9 31,-22-27-5-15,5 4 0-16,0 4-4 0,-1 0-3 15,1 8-3-15,4-5 1 16,-4 9 1-16,0-1-5 16,4 8-1-16,-4 4-2 0,-1 3 0 15,1 9 2-15,4-1 2 16,-4 8-3-16,4 4 2 16,0 0-4-16,5-1 1 15,3 1-1-15,1 0 1 16,4-4 0-16,0 0 0 15,4-4 7-15,5 0 2 16,4-3-6-16,4-1-4 16,-8-7 0-16,4-1 0 15,4-7 3-15,0-4 4 0,-4-3 1 16,0-1 1-16,0-3 2 16,4-1 1-16,-8-3 12 15,4-1 5-15,-5 5-13 16,1 3-5-16,-5 5 0 15,0-1 0-15,1 4 2 16,-1 7-2 0,0 9-4-16,5-1-3 15,-5 8 0-15,5 4-24 16,4 0-8-16,-9-1-104 16,5-3-48-1,4-7 98-15</inkml:trace>
  <inkml:trace contextRef="#ctx0" brushRef="#br0" timeOffset="49844.0708">11645 6596 332 0,'-9'35'126'0,"5"-28"-98"0,0 20-8 0,8-15-8 0,-4 3-18 16,-4 8-3-16,-1 0 5 15,1 4 1-15,0 0 3 16,4-4 0-16,-9 3 0 0,5-3 0 16,4 0 0-16,-5-3 0 15,5-5 0-15,0-4 0 16,0-3 0-16,0-4 2 15,0-4 3-15,0-4 2 16,0-4 1-16,5-3 2 16,8-8 1-16,-13-4 1 15,8-4 2-15,1-4-9 16,4-3-3-16,0-1-7 16,0 1-1-16,0-1 11 15,-5 5 9-15,9 3-3 16,-12 8-1-16,8 3-3 15,-9 5 0-15,5 3-6 16,-1 5-1-16,1 3-2 0,-1 7-2 16,1 5-2-16,0 3 1 15,-5 4-10-15,0 4-3 16,-4 0 11-16,0 0 6 16,0 0 2-16,0 0-1 15,-4-4-2-15,0 0-1 16,4-3 8-16,0-5 6 15,0-3-3-15,0-4-2 16,0-4-3-16,4-4 0 16,0-4-4-16,5-3 0 15,0-1 1-15,4-3 2 0,-1 0 1 16,1-5 1-16,0 9 6 16,5-4 4-16,-10 7 1 15,9 4 1-15,-4 0-6 16,5 4-2-16,-10 4-6 15,1 8-2-15,-1 3-11 16,5 4-3-16,-8 4-48 16,8 4-22-16,-5 0 44 15,5-1 22-15</inkml:trace>
  <inkml:trace contextRef="#ctx0" brushRef="#br0" timeOffset="50428.641">12489 6696 420 0,'-13'15'159'0,"13"-15"-124"0,0 12-11 0,0-5-16 16,-4 5-16-16,0 7 0 15,-5 8 2-15,-4 7 1 16,0 12 3-16,0 8-1 0,1 7 1 16,-1-3-3-16,4 3 1 15,0-4-11-15,1 1-6 0,3-12 14 16,-7-4 5-16,7-8 7 16,5-3 11-1,-8-8-2-15,3-8 0 16,1-3-2-16,4-12 0 15,0-8-6 1,0-11-4-16,4-4-1 16,-4-11 1-16,0-9-1 15,13-10 2-15,-8-12-4 16,7-4 0-16,6-4-1 16,3-7 0-16,5 7-3 15,4 8-1-15,0 3-4 16,5 9 1-16,4 11 3 15,-1 11 1-15,1 8 0 16,4 8 4-16,-13 11 0 16,5 11 1-16,-5 9-3 0,-13 7 2 15,-4 4 1-15,-4-1 0 16,-18 9 0-16,-4-4 2 16,-4-1-1-16,-9-3 2 15,0 0-9-15,-4-8-3 16,0-4-66-16,4-7-30 15,5-12 51-15,12-11 28 16</inkml:trace>
  <inkml:trace contextRef="#ctx0" brushRef="#br0" timeOffset="50745.337">13407 5826 376 0,'-8'35'143'0,"8"-4"-112"0,-9 22-19 15,5-18-15-15,-5 11 2 16,-8 15 8-16,-5 16 5 15,1 11 4-15,-5 7-9 16,0-3-4-16,-4-4 0 0,4-3-9 0,-4-1-1 16,8-4-16-16,1-3-8 15,8-12-100 1,8-15-44-16,5-16 92 16</inkml:trace>
  <inkml:trace contextRef="#ctx0" brushRef="#br0" timeOffset="51299.954">13368 6803 316 0,'13'12'121'0,"5"-9"-95"0,-1 9-4 16,0-8-8-16,5 3-9 15,-5 1 0-15,9 0 1 16,4-4 3-16,-9-1-4 16,5-3 1-16,0 0 4 0,0-3 0 15,0-1 2-15,0-4-6 16,0 0-4-16,-5 1-8 15,1-5-1-15,-5 1 16 16,0-1 8-16,-4-3-1 0,0 0-1 16,-4-4-5-1,-5-1-1-15,-4 20-3 32,-4-30-4-32,-5 7 2 15,-4-4-8-15,-4 12-1 16,0-1-3-16,-5 5 2 15,0 7 4-15,-12 12-6 0,-1 3 1 16,-8 12 1-16,5 8 1 16,-1 3 3-16,4 8 3 15,14 16 6-15,4 15 6 16,8-20-1-16,48 47 3 16,25-12-2-16,57 0 0 15,47-8-10-15,86-11-3 16,65-30-28-16,73-43-11 0,43-80 17 15,-8-70 12-15</inkml:trace>
  <inkml:trace contextRef="#ctx0" brushRef="#br0" timeOffset="199548.4442">7060 11545 104 0,'-4'8'38'0,"4"-5"-29"0,0 1 10 16,0-4 3-16,0 0-8 16,0 0-1-16,0 0 13 15,0 0 5-15,0 8-16 16,0-8 7-16,0 0 2 0,0 0-6 16,-9 0-3-16,5 4-6 15,0-4-4-15,4 0 4 16,0 0 4-16,-9 4-5 0,5-1 0 15,-5-3 7-15,5 4 4 16,-5 0 0-16,5 0-2 16,-5 0-5-16,5 0-2 15,4-1-2-15,-4 1 0 16,-9 0 7-16,8 0 2 16,1 0-6-16,-5-4-4 15,5 7 0-15,0-3 2 16,4-4-4-16,-13 4-1 15,9-4-4-15,4 0-1 16,-5 0 1-16,5 0 0 16,-4 4-3-16,4-4 2 15,0 0-1-15,0 0 0 0,0 0 2 16,9 4 0-16,8-1-3 16,-13 1 2-16,5 0 1 15,-1 0 0-15,1 0 0 16,4 0 0-16,0-1 0 15,0 1 0-15,0 0 0 16,0 0 0-16,4 0 0 16,-9 0 2-16,5-1-1 15,5 1-1-15,-1 0 1 16,-9 0-1-16,10 0 0 16,-5-4 2-16,4 4-1 15,-4-1-1-15,4 1-2 16,0 0 1-16,1-4 1 15,-1 0 2-15,-4 0-1 16,4 0-1-16,4 0 1 0,-3 0-1 16,-5 0 0-16,4 0 0 15,0 0 2-15,0 0 1 16,1 0-1-16,3 0 1 16,1 0-2-16,3 0-1 15,-7 0 1-15,3 0-1 16,1 0 0-16,-1 0 0 15,1 0 0-15,-1 0 0 16,5 0-3-16,-8 0 2 16,-6-4 1-16,6 4 0 15,-1 0 0-15,-4 0 2 16,0 0 1-16,0 0 3 0,-5 0-3 16,1 0 0-16,0 0-1 15,-9 0-2-15,0-4-8 16,0-3-5-16,0-1 4 15,0-15 5-15</inkml:trace>
  <inkml:trace contextRef="#ctx0" brushRef="#br0" timeOffset="212563.9762">9331 11587 116 0,'-4'4'46'0,"4"0"-35"0,-13 0 14 16,13-4 6-16,-5 3-8 15,1 1-4-15,0 0-6 16,-1 0-3-16,1 0-6 16,0 3 4-16,4-3 4 0,-9 0 5 15,5 0 2-15,0 0-2 16,4-1 2-16,0 1-1 15,-9 0 0-15,9 0-3 16,0-4-1-16,0 4-4 16,0-4 1-16,0 7-2 0,0-3 0 15,0-4-3-15,9 8 1 16,-9 0-6-16,4-1-1 16,0 1 0-16,5-4 0 15,-1 3 2-15,1 1 1 16,4 0-1-16,0-1 1 15,4 1-2-15,0-4 2 16,5 4-2-16,4-5 2 16,0 1-2-16,12 4 2 15,-7-4 0-15,-1 0 1 16,0 3 0-16,-4-3 0 16,4 4 0-16,-4-4 0 15,4-4-2-15,0 3 1 0,9-3 0 16,-5 4 3-16,5-4-3 15,9 4-2-15,-10 0-5 16,10-4 0-16,-1 0 6 16,1 0 4-16,-1 0-1 15,-4 4 0-15,-4-4-3 16,-5 0 1-16,1 3-4 16,-1-3 0-16,-8 4 3 15,4 0 1-15,0-4-4 16,1 0 1-16,3 0 0 15,-8 0 2-15,8 0 1 16,1 0 1-16,4 0-2 16,-1 0-2-16,1-4 1 0,4 0 1 15,0 1-1-15,0-1-1 16,-4 0-2-16,-4 0 1 16,3 0 1-16,-3 1 2 15,-9-1-3-15,4 0 0 16,0 0 1-16,5 4 2 15,-1-4-1-15,1 0-1 16,3 1 1-16,5-1-1 16,5 0 0-16,-5 0 0 15,0 0 0-15,4-3 0 16,-4-1 2-16,5 0 1 16,-9 1-1-16,-9-1-2 15,4 0 1-15,-4 4-1 0,1-3 0 16,-1 3 0-16,4 0 0 15,1 0 2-15,-5 0-3 16,4 1-2-16,1-1 2 16,-1 0 2-16,5 0 0 15,0 4 2-15,0-4-4 16,4 4 0-16,-4-4 1 16,-1 1 0-16,-3-1 0 15,-1 0 0-15,-4 0 0 16,-4 0 2-16,4 0-3 15,-8 4 0-15,4 0 1 16,0 0 0-16,0-3 0 16,-1 3 0-16,1-4 0 15,0 4 0-15,4-4 0 0,9 4 2 16,-9-4-1-16,5 0-1 16,-1-3 1-16,5 3 1 15,8-4-1-15,-4 4-1 16,0-3 1-16,-4 3-1 15,-4 0-3-15,-1 0 2 16,-4 0 1-16,1 1 0 16,-1-1 0-16,0 4 2 15,0 0-1-15,0 0-1 16,-4 0-2-16,0 0 1 16,0 4 1-16,-9-1 2 0,-4-3-1 15,-4 4 2-15,-5 0-7 16,-4-4 1-16,-4 4-15 15,-1-4-3-15,-3 0 9 16,-14-15 6-16</inkml:trace>
  <inkml:trace contextRef="#ctx0" brushRef="#br0" timeOffset="221153.225">14601 12024 160 0,'-5'3'60'0,"5"1"-47"0,0 0 10 16,0-4 3-16,0 0-9 15,0 0-2-15,0 0 0 16,0 0 1-16,0 0-9 16,0 0 0-16,0 0 0 0,0 0 3 15,0 0 4-15,0 0-2 0,0 0 1 16,0 0-5-16,0 0 0 15,0 0-3-15,0 0 2 16,0 0-2-16,5 4 0 16,-5-4-6-16,8 4 1 15,1 0 0-15,8-1 0 16,-8 1-3-16,8-4 2 16,5 0-1-16,8 4 0 15,4 0 0-15,-4 0 0 16,5 0 2-16,4 3 2 15,-1-3-1-15,1 4-1 16,4-1 1-16,5 1-1 0,8 0 0 16,4 3 2-1,5-3-3-15,8 0 0 0,-4-1 1 16,-4 1 2-16,8-4-1 16,-13 0-1-16,5-1 1 15,8 1-1-15,0 0 0 16,5 0 2-16,4 0-1 15,-5-4 2-15,-4 0-2 16,-8 0 2-16,0 0-2 16,-1 0 2-16,5 0-2 15,0 0-1-15,5 0 1 16,-1 0 1-16,4 0-1 16,-8 0-1-16,0-4 1 15,-13 0 1-15,0 0-1 0,5 0-1 16,-1 1 1-16,9-1 1 15,-9-4-1-15,9 0-1 16,-9 5 1-16,5-1-1 16,0 0 0-16,-5 0 0 15,-4 0 0-15,0 0 2 16,4 4-1-16,1 0-1 16,8 0-2-16,0 0 1 15,4 4 1-15,-9 0 2 16,5-4-1-16,-13 0-1 15,5 0 1-15,-1 0-1 16,0 0 0-16,1 4 0 0,3-4 0 16,5 4 0-16,-8 0 0 15,3-1 0-15,-3 1 0 16,-1 0 0-16,-4-4 0 16,-4 0 0-16,4 0 0 15,-5 0 0-15,1 0 0 16,4-4 0-16,0 4 0 15,4-4 2-15,-12 4-1 16,12 0-1-16,1-3 1 16,-5 3-1-16,-5 0 0 15,1 0 0-15,-5 0 0 16,1 0 2-16,-1-4 1 16,1 4 3-16,-1 0-3 0,0 0 0 15,1 0-1-15,-1 0 1 16,5 0-2-16,-9 0 2 15,9 4 0-15,4-1 1 16,-13-3 0-16,-4 4 0 16,-1 0 0-16,-3 0 0 15,-1-4-2-15,1 4-2 16,3 0 1-16,1-1-1 16,0 5 0-16,4 0 2 15,5-4 10-15,-10-1 4 16,10 1-10-16,-5 0-3 15,4 0-4-15,1 0-3 16,-10-1 5-16,1-3 1 16,-4 4 2-16,3-4 0 0,-7 4 0 15,3-4 0-15,1 4-16 16,3-4-4-16,10 0 6 16,3 0 4-16,5 0 18 15,0 0 7-15,0 0-7 16,0 0-2-16,-4 0-4 15,0 0-1-15,-18 0-1 16,5 0 2-16,0 4 1 16,-5-4 1-16,5 0-4 15,0 0-1-15,0 0-1 16,4 0-2-16,4 0 1 16,1-4-1-16,-1 4 0 15,0-4 0-15,1 0 0 16,-5 4 2-16,-4-4-1 15,-1 1-1-15,-3 3 1 0,-5 0-1 16,0 0 0-16,0 0 0 16,1 0 0-16,-1 0 0 15,4-4-3-15,1 4 2 16,-5 0 1-16,4 0 0 16,1 0 0-16,-1 0 2 15,1 0-1-15,4-4-1 16,-1 0 1-16,-3 4-1 15,4-4 0-15,-9 4 0 16,0 0 0-16,4 0 0 16,-12-3 0-16,4 3 0 0,0 0 0 15,-1 0 0-15,1-4 0 16,0 4 0-16,-9 0 0 16,9 0 0-16,4 0 0 15,-8 0 0-15,4 0 0 16,0 0 0-16,4 0-3 15,-4 0 2-15,0 0 1 16,-1 4 2-16,1-1-1 16,0-3-1-16,-4 4 1 15,-1 0 1-15,-4 0-1 16,1-4 2-16,-1 4-2 16,-4-4-1-16,-5 0-6 15,-8 0-1-15,0-4-83 16</inkml:trace>
  <inkml:trace contextRef="#ctx0" brushRef="#br0" timeOffset="225806.4643">4871 8611 176 0,'-8'11'66'0,"-5"-7"-52"0,8 0 19 15,5-4 6-15,0 0-13 16,-4 4-5-16,-5 0-4 16,5 0 2-16,0-4-11 15,-9 0 9-15,9 0 3 0,-9 0 1 16,4 3-1-16,-4-3-2 16,0 0 1-16,5 4-4 0,-5 0 1 15,4 0-9-15,0 0-4 16,1 0-5-16,-1-1 1 15,5 1 1-15,0 4 2 16,4 0-3-16,0-5 0 16,4 5 1-16,0 0 0 15,9-1 0-15,0 1 2 16,0 0-1-16,4-1-1 16,0 1 1-16,5 4-1 15,4-1-3-15,-5 1 2 16,5-5 1-16,0 1 0 15,4-1 0-15,-4 1 0 16,0 0 0-16,0-4 0 0,0-1 0 16,-1 1 0-16,6-4-3 15,-10 4 2-15,5-4 1 16,4 4 2-16,5-4-1 16,3 4-1-16,-7-4 1 15,12 4-1-15,-5-4-5 16,1 3 1-16,4-3 2 15,0 0 1-15,1 0 1 16,-6 0 0-16,-8 0 4 16,1 0 2-16,-5 0-9 15,-1 0-3-15,1-3 9 16,4 3 7-16,-8 0-13 16,4 0-7-16,0 0 5 15,-1 0 1-15,6 0 4 0,7 0 0 16,-7 0 0-16,7 0 0 15,1 0 6-15,4 0 6 16,-4 0-15-16,4 0-5 16,0 0 10-16,0 0 8 15,-13 0-5-15,5 0-2 16,-5 0-2-16,9 0-1 16,-13-4-9-16,4 0-2 15,4 0 12-15,5 0 9 16,-9 0-5-16,9 1-2 15,4-1-2-15,0 0 1 0,9 0-1 16,-9 0-1-16,9 4 1 16,-9-4-1-16,0 1-3 15,-4 3 2-15,4-4 1 16,-13 0 0-16,4 0 0 16,1 0 0-16,-1 1 0 15,1-1 0-15,4 4-7 16,-5 0-3-16,14 0 3 15,-1 0 4-15,0 4 2 16,1-1 1-16,-10 1 0 16,1-4 0-16,4 4 6 15,-4 0 6-15,-9-4-6 16,0 4-3-16,-4-4-2 16,0 0 1-16,-4 0-10 15,-5 0-4-15,0 3 10 0,-4-3 7 16,4 4-41-16,1 0-17 15,-6-4 26-15,-3 0 15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6T20:46:24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15333 6462 112 0,'-4'4'44'0,"4"-4"-35"0,4 0 16 15,-4 0 4-15,0 0 3 16,0 0 4-16,0 4-16 16,-4-4-4-16,4 4-10 15,0-4-4-15,0 4-1 0,-9-4 3 16,9 0 2-16,-4 3 6 15,0 1 3-15,4 0 3 16,0 0 3-16,-9 0 0 0,5 0-1 16,0-1-2-1,4-3 1-15,0 4-8 0,0 0-4 16,0-4-2-16,0 8 1 16,0-8-1-16,4 7 2 15,0-3-2-15,5 4 0 16,-1 0-3-16,5-1 1 15,0-3 0-15,0 0 1 16,4 0-2-16,1 3 1 16,-1 1 0-16,0 0 3 15,9-1-3-15,0-7 0 16,-9 8 1-16,0-4 0 16,5 3 0-16,-9-3 0 15,4 0-2-15,9 0 1 0,-13-4 2 16,4 4 2-16,0-4-1 15,5 4-1-15,4-1-1 16,-9-3 2-16,4 0-3 16,1 0 0-16,-5 4-3 15,5-4-1-15,-5 4 1 16,5-4 2-16,-1 0-1 16,-4 0-1-16,1 0 1 15,-1 0-1-15,4 0-3 16,1 0 2-16,-5 0 1 15,5 0 2-15,-5 0-1 16,9 0-1-16,-13 0-2 0,4-4 1 16,0 4-1-1,0 0 0-15,1 0 2 0,-1 0 2 16,0 0-1-16,0 0-1 16,1 0 1-16,-6 0-1 15,1 0 0-15,0 4 0 16,-4-4 0-16,4 4 0 15,-5 0 0-15,5-4 0 16,0 0 0-16,5 0 0 16,-14 0 0-16,9 0 0 15,0 4 0-15,0-4 0 16,0 3 0-16,0-3 0 16,-1 4 0-16,1-4 0 0,0 0 0 15,0 0 0-15,0 0 0 16,4 0 0-16,-8 0 0 15,8 0 0-15,0 0 0 16,5 0 0-16,0 0 0 16,3 0 0-16,-7 0 0 15,7 4 0-15,-3 0 0 16,8-4 0-16,-8 0 0 16,4 0 0-16,-1 0 0 15,1 0 0-15,0-4 0 16,0 4 0-16,-4-4-3 15,-1 0 2-15,1 1 1 16,-1-1 0-16,5 0 0 16,-9 0 0-16,1 0 0 15,3 0 0-15,1 4 0 0,-1-3 2 16,1 3-1-16,-1-4-1 16,5 4 1-16,-9 0-1 15,5 0-3-15,4-4 2 16,4 0 1-16,-9 4 2 15,5-4-1-15,0 4-1 16,4-4 1-16,0 4-1 16,5 0-3-16,-9 0 2 15,4 0 1-15,-4-3 0 16,4 3 0-16,-8 0 0 16,-1-4 0-16,1 4 0 15,-5 0 0-15,4 0 0 0,-3 0 0 16,3 0 0-16,-4 0-3 15,5 4 2-15,4-1 1 16,-9 1 0-16,9 0 0 16,4 0 0-16,-4 0 0 15,4-4 0-15,0 4 0 16,0-4 2-16,5 0-3 16,-9 0 0-16,4 3 1 15,0-3 2-15,0 4-1 16,5-4-1-16,-9 0 1 15,4 0-1-15,-9 0 0 16,5 0 0-16,-4 0 0 16,3 0 0-16,-7 0 0 15,3 0 0-15,1 0 0 16,-1-4 0-16,1 1-3 0,-1-1 2 16,5 4 1-16,-8-4 2 15,3 0-3-15,5 0 0 16,0 4 1-16,0-4 0 15,-1 1 0-15,6 3 2 16,-1-4-1-16,4 0-1 16,-4 0-2-16,1 0 1 15,-6 0 1-15,6 1 0 16,-6-1 0-16,1 0 0 16,0 0 0-16,-4 0 2 15,-1 1-1-15,1-1-1 0,4 0 1 16,-5 4-1-16,-4 0-3 15,5 0 2-15,-5 0 1 16,5 0 2-16,-1 0-1 16,1 0-1-16,8 0-2 15,-8 0 1-15,12 4 1 16,-4-4 0-16,5 0-3 16,3 0 2-16,10 0 1 15,-9 0 2-15,-1 0-1 16,1 0-1-16,-4 0 1 15,-1 0-1-15,-8 0 0 16,0 4 0-16,0-4 0 16,0 3 0-16,4 1 0 15,-9 0 0-15,14 0 0 16,-9-4 0-16,8 4 0 0,1-4 0 16,3 0 0-16,1 0 0 15,4 0 0-15,5 0 0 16,-10 0 0-16,1 0 0 15,4 0-3-15,-4 0 2 16,-5 0 1-16,-3 0 2 16,-5 3-1-16,4-3-1 15,-13 4 1-15,4-4-1 16,-3 0 0-16,-5 0 2 16,0 0 1-16,-1-4 1 15,-12-3 2-15,0-5 1 16,0-3-61-16,0-8-27 0,9-15 37 15,-26-16 23-15</inkml:trace>
  <inkml:trace contextRef="#ctx0" brushRef="#br0" timeOffset="75998.0137">17828 16183 284 0,'4'0'107'0,"5"0"-83"0</inkml:trace>
  <inkml:trace contextRef="#ctx0" brushRef="#br0" timeOffset="77047.5445">18031 16141 248 0,'-9'8'93'0,"9"-12"-72"0,0 4 25 0,0 0 5 15,-4 4-11-15,-1 0-3 16,5-1-2-16,-8-3 3 16,-1 4-21-16,1-4 4 0,-1 0 0 15,5-4-7-15,-14 1-3 16,5-1-4-16,-4 0-2 15,0-4-1-15,0 1 0 16,4-5-2-16,-13 1 1 16,0-1 0-16,5 1 3 15,-10-1-5-15,6 1-1 0,-10-1 0 16,-4 4 0-16,5 1-3 16,-9-1 0-16,4 1-3 15,-8 3 1-15,4 0-2 16,-5 4 0-16,1 4-1 15,8 3 2-15,-4 5 2 16,8 3-1-16,1 0 1 16,8 8 0-16,0 4 0 15,9 4 3-15,4 3-2 16,4 5-1-16,5 3 3 16,4 8 0-16,0-4-2 15,9 3 2-15,4 5 1 16,4 7 0-16,0 1-3 0,-4 3 2 15,13 0 1-15,-9-4 2 16,5 0-1-16,-5-7 2 16,4 0-2-16,1-5-1 15,-5-10 1-15,9 7 1 16,0-4-1-16,0-4-1 16,4 0 1-16,-4-3-1 15,4-5 0-15,-4 1 2 16,4-4-1-16,-8-4-1 15,8-4 1-15,0-4-1 16,0-3 0-16,9-1 2 16,0-3-1-16,-9-8-1 15,13-4 3-15,-4-3 0 0,-9-1-1 16,4-4-2-16,1-3 3 16,-1 0 0-16,1-1-1 15,3-3-2-15,-12-4 3 16,4 0 0-16,-12 0-1 15,3-3 1-15,1-5-2 16,-1 0-1-16,1-7-4 16,-1-4 0-16,1 0 0 15,0 0 2-15,-5-4-4 16,4-4 2-16,-3 0 0 16,-1 4 2-16,4-4 1 15,-3 8 3-15,-10 0-3 16,5 4 0-16,4-1 1 0,-12 5 2 15,8-1-1-15,-13 5-1 16,0 3 1-16,0-11-1 16,0 7 4-16,-13 0 2 15,0 8 0-15,0 0 1 16,-4 0 0-16,-1-3 1 16,-3 3-2-16,4 0-1 15,-18 4-8-15,5-4 0 16,-13 3-8-16,0 1-3 15,-9 4-6-15,0-4-2 16,1 0-2-16,-5 3 0 16,0-3-81-16,-5-4-37 15,1-4 72-15,8-3 35 16</inkml:trace>
  <inkml:trace contextRef="#ctx0" brushRef="#br0" timeOffset="81747.5882">10912 16988 116 0,'9'-16'46'0,"-5"9"-35"0,1 3 18 16,-5 4 9-16,0-4 5 16,0-4 4-16,0 8-6 15,0-4-2-15,0 4-22 0,0-3 7 16,-5 10 6-16,1-3 4 0,-9 0 6 15,0 7-18 1,0-3-5-16,-4 7-1 16,4-7-6-16,4 4 2 15,-4-1-1-15,1 0 1 16,3-3-2-16,-4 0 1 16,4-4-2-16,1 3 2 15,3 1-2-15,1 0 0 16,4-5-3-16,0-3 1 15,0 0-4-15,9 4 0 16,-1 0-3-16,1 0-1 0,4 0 1 16,4 0 2-1,-4-1-1-15,13 5-1 0,-5 0-2 16,1-4-1-16,4-1 2 16,0 1 0-16,0-4 1 15,4 0 0-15,0 0 0 16,4-4 0-16,5 1 0 15,0-1 2-15,4 4-3 16,4-4 0-16,1 0 1 16,-1 4 2-16,1-4-1 15,-1 4-1-15,-8-4-2 16,0 4 1-16,4-3 1 16,-13 3 0-16,4-4 0 15,1 0 2-15,-1 0-1 0,1 4-1 16,3-4 1-16,1 4-1 15,0-4 0-15,0 1 0 16,4-1 0-16,4 4 0 16,-8-8 0-16,9 4 0 15,-5 0 0-15,-5 1 0 16,1-1 0-16,0 0 2 16,-5 0-3-16,5 0 0 15,-4 0 1-15,3 1 2 16,1-5-1-16,0 4-1 15,0 0 1-15,4 1 1 16,4-1-1-16,-8 4-1 16,4-4-2-16,0 0 1 15,5 0 1-15,-10 4 0 0,1 0 0 16,0 0 0-16,-5 0-5 16,1 0-1-16,-14 4-8 15,5 0-4-15,0 0-32 16,-4-4-13-16,-1 0 33 15,1-8 15-15</inkml:trace>
  <inkml:trace contextRef="#ctx0" brushRef="#br0" timeOffset="107149.7588">23912 16130 140 0,'9'7'55'0,"-9"-3"-43"0,4 0 8 15,-4-4 2-15,0 0-4 16,5 4-1-16,-5-4-3 0,0 0 1 16,4 4-8-16,5-1 2 15,-9-3 2-15,0 0-2 16,4 4 2-16,-4-4-2 0,4 8 0 15,-4-8-3-15,0 0-1 16,0 0-3-16,9 4 1 16,-9-4 0-16,0 7 3 15,0-7-1-15,0 0 2 16,0 0 2-16,4 4 2 16,0 0-1-16,-4-4 1 15,9 4-2-15,-5-4 0 16,1 4-1-16,-5-4 0 15,8 4-2-15,-8-4 1 16,0 0 0-16,0 0 3 16,0 0-5-16,0 0-1 0,0 0 0 15,0 0 0-15,0 0-2 16,0 0 1-16,0 0 7 16,0 0 5-16,0 0-9 15,0 7-6-15,0-7-5 16,0 0 0-16,0 0 1 15,0 4-1-15,-4 0 15 16,0 0 7-16,-1-4-8 16,1 4-2-16,4-4-5 15,-13 3 1-15,9 1-2 16,-9 0 2-16,0 0 0 16,0 0 1-16,-4-1-2 15,0 1-2-15,-5 0 3 0,5 4 0 16,-13-4-1-16,4-1 1 15,-4 5-2-15,-5 0 2 16,-4-4-2-16,-4-1 2 16,-8 1-2-16,3 0-1 15,-8 4 1-15,4-1-1 16,-4 1 0-16,0-4 0 16,0 0 0-16,-4 0 2 15,-5-1-3-15,1 1 0 16,3 0 1-16,-8-4 2 15,9 4-1-15,4 0-1 16,4 0-2-16,9-1 1 16,-4 5 3-16,8-4 1 15,5-4-1-15,4 4 1 16,-1 0-2-16,10-1-1 0,-1 1 3 16,5 0 0-16,0 0 1 15,4 0 0-15,0-4-2 16,0 4-2-16,9-1 1 15,-9 1 1-15,8-4 1 16,-7 4 1-16,3 0-5 16,0 0 1-16,1 0 0 15,-1-1 2-15,0 1-1 16,1 0 2-16,-1 0 0 16,5 0 1-16,0-1 0 15,-1 1 0-15,-3-4 0 16,8 4 0-16,-9-4-2 15,5 4 1-15,-1-4-2 0,5 0 2 16,-8 0-2-16,4 0-1 16,-1 0-2-16,1 0 1 15,4 0 1-15,0 0 2 16,-4 0-1-16,4 4 2 16,-5-4-2-16,5 0-1 15,-4 0 1-15,4 0-1 16,-4 0 0-16,4 0 0 15,0 0 0-15,0 0 0 16,-13 0 0-16,13 0 0 16,-5 0 0-16,5 0 2 15,-4 0-1-15,4 0-1 16,0-4 1-16,0 4-1 0,0 0 0 16,0 0 2-16,-4 0-1 15,4 0-1-15,-4 0 1 16,4 0-1-16,0 0 0 15,0 0 0-15,-5 0 0 16,5 0 0-16,0 0 0 16,0 0 0-16,0 0-3 15,0 0 2-15,0 0 1 16,0 0 2-16,0 0-3 16,0 0 0-16,0 0 1 15,0 0 0-15,0 0 0 16,0 0 0-16,0 0 0 15,0 0 0-15,0 0 0 16,0 0 0-16,0 0 0 0,0 0 2 16,0 0-1-16,0 0-1 15,0 0-2-15,0 0 1 16,0 0 1-16,0 0 0 16,0 0 0-16,0 0 0 15,0 0 0-15,0 0 2 16,0 0-1-16,0 0-1 15,0 0 1-15,0 0 1 16,0 0-3-16,0 0 0 16,0 0 1-16,0 0 0 15,0 0 0-15,0 0 0 16,0 0 0-16,0 0 0 16,0 0-3-16,0 0 2 0,0 0 1 15,0 0 0-15,0 0 0 16,0 0 0-16,0 0 0 15,0 0 0-15,5 8 0 16,-5-8 0-16,0 0 0 16,0 0 0-16,0 0 0 15,0 0 0-15,0 0 0 16,0 0 0-16,0 0 0 16,4 3 0-16,-4-3 0 15,0 0 0-15,0 0 0 16,0 0 2-16,0 0-3 15,0 0 0-15,0 0 1 16,4 4 0-16,-4-4 0 0,4 4 0 16,-4-4 0-16,0 0 2 15,0 0-3-15,5 4 0 16,-5-4 1-16,13 4 0 16,-13-4 0-16,0 4 0 15,0-4 0-15,4 0 0 16,-4 0 0-16,0 0 0 15,4 3-3-15,-4-3 2 16,0 0 1-16,5 0 2 16,-5 0-1-16,4 4-1 15,-4-4-2-15,0 0 1 16,4 0 1-16,-4 0 0 16,0 0 0-16,5 4 0 15,-5-4 0-15,0 0 0 0,0 0 0 16,4 4 0-16,-4-4 0 15,0 0 0-15,0 0-3 16,8 4 2-16,-8 0 1 16,0-4 0-16,5 3 0 15,-5-3 0-15,4 4 0 16,5 0 0-16,-9-4 0 16,0 8 0-16,4-1 0 15,-4-7 0-15,0 8 0 16,4-4 0-16,-4 4 0 15,0-8 2-15,0 7-3 16,5-3 0-16,-5 4 1 16,0-8 0-16,0 7 0 0,0 1 2 15,0-8-1-15,0 8-1 16,0-4 1-16,0-4-1 16,0 0-3-16,0 7 2 15,0-7 1-15,4 4 0 16,-4-4 0-16,0 0 0 15,4 4 0-15,-4-4 2 16,0 0-3-16,0 0 0 16,5 4 1-16,-5-4 2 15,4 4-1-15,-4-4-1 16,0 0 1-16,8 3-1 16,-8 1-3-16,5 0 2 15,-5 4 1-15,0-8 0 0,0 7 0 16,0-7 0-16,4 8 0 15,-4 0 0-15,9-1 0 16,-9 1 0-16,0 3-3 16,4 1 0-16,0 3-1 15,1 4 3-15,-1 1-2 16,0 3 1-16,1 0 2 16,-1-1 0-16,4 1 0 15,-8 4 0-15,5 0-3 16,-5 8 0-16,0-5 2 15,0 1 0-15,0-1 1 16,0 1 0-16,0 0-3 0,0 3 0 16,0 5-1-1,0-1 3-15,0 4-2 0,0 4-1 16,4 0 0-16,5 0 3 16,-9 0-2-16,4 0 1 15,0-4-3-15,5 0 1 16,0 0 0-16,3-4 2 15,-7-3-1-15,8-4 1 16,-9-1 2-16,5 1 0 16,-5-4 0-16,0-4 0 15,5-4 0-15,0 0 2 16,-9-4-1-16,0 1 2 16,0-1-2-16,0-4-1 0,0-11 7 31,0 12-6-16,0-1 0-15,0 1 1 16,0-4 3-16,-9-1-2 16,9 1 0-16,-4 0-1 15,4-8-2-15,0 3 1 0,0 1-1 16,0 0 0-16,0 0 0 16,-5 0 0-16,5-4-3 15,0 4 2-15,0-1 1 16,-4 5 2-16,4-4-1 15,-4 0-1-15,-1 3 3 16,1-3 2-16,4 0-2 16,-4 4 0-16,4-1 1 15,-13 1 2-15,8 0-1 0,-7-5 0 16,-1 5-3-16,0-4 1 16,-5 4-2-16,1-1-1 15,-4 1 1-15,-5 0-1 16,-4-5 0-16,0 1 0 15,4 0 0-15,-17-4 0 16,-1 0 0-16,1 0 0 16,5 0 0-16,-10 0 0 15,1 0 0-15,-1 0 0 16,-3 0 0-16,-1 0 0 16,-13-4-3-16,5 0 2 15,-9 4 1-15,4 0 2 0,5 0-3 16,4 4 0-16,-9 4-1 15,1 0 0-15,-1-1 0 16,1 1-2-16,3 0 0 16,-8-1 3-16,9 1-2 15,-5 0 1-15,5-1 0 16,4 1 0-16,4 3 2 16,1 1 2-16,3-4-1 15,5 3-1-15,4 0 1 16,1 5-1-16,7-9-3 15,6 1 2-15,7-8-39 16,-3-8-18-16,12-15 30 16,9-15 13-16</inkml:trace>
  <inkml:trace contextRef="#ctx0" brushRef="#br0" timeOffset="107690.6733">22973 15218 380 0,'0'8'143'0,"4"-8"-112"0,1 0 1 0,-5 0-9 16,4 3-19-16,5 5-4 16,-1 7 2-16,9 12 0 15,-8 15 0-15,8 20 9 0,1 14 6 16,-1 1-9-16,0 7-4 15,0 4-3-15,-4 8 1 16,-4 0-3-16,-1 0 0 16,1-5-8-16,-9-10-4 15,0-5-119-15,-9-3-53 16,1-15 93-16,-5-24 48 16</inkml:trace>
  <inkml:trace contextRef="#ctx0" brushRef="#br0" timeOffset="108259.9147">20375 17485 304 0,'-5'12'115'0,"5"-12"-89"0,0 8 5 0,0-8-3 0,0 7-10 15,0 1 0-15,5 0 23 16,-1-1 12-16,0 1-27 16,1 0 2-16,3-1-3 0,10 1-9 15,-6 0-4-15,14-1-12 16,9 1-2-16,4 0-2 16,4-1-1-16,8 1-7 15,5-4-5-15,0-8-11 16,0 4-5-16,0-8-42 15,5-7-18-15,-1-4 48 16,-4-12 23-16</inkml:trace>
  <inkml:trace contextRef="#ctx0" brushRef="#br0" timeOffset="108529.3426">21426 17290 472 0,'-13'31'178'0,"17"-20"-138"0,-4 12-5 0,9-7-10 16,-9 10-28-16,4 13-7 0,1 22 7 15,-1 12 3-15,0 15 1 16,-4 15-5-16,5 12 0 0,-1 12-139 16,0-1-61-16</inkml:trace>
  <inkml:trace contextRef="#ctx0" brushRef="#br0" timeOffset="132775.7713">10438 11089 228 0,'-4'0'85'0,"4"-4"-66"0,0 4 5 15,0 0-1-15</inkml:trace>
  <inkml:trace contextRef="#ctx0" brushRef="#br0" timeOffset="134067.8784">10434 11081 393 0,'0'-3'14'0,"0"-1"-8"15,0 0 5-15,0 0 4 0,-9 4-3 0,5 0-2 16,0 0-5-16,-5 0-2 15,1 0-3-15,3 0-3 16,-12 0-3 0,-5 4 3-16,5 0 4 15,-13 0 6 1,4 3-1-16,-4-3 2 16,4 0-5-16,-8 4 0 15,4-1-1-15,-1 1 1 16,1-4-2-16,4 3-1 15,1-3 1-15,-1 8-1 16,26-12-9 15,-35 23 3-31,9-4 2 0,-4 0 1 16,9 4-1-16,3-4 0 16,1 0 3-16,9 0 0 15,-10 1 1-15,5-1 0 0,5 4 0 16,-1 0 0-16,1-4 0 15,-1 4 0-15,5 0 0 16,-1 0 0-16,-3 0-3 16,3 0 2-16,1 0 1 15,0 0 2-15,-1 0-1 16,1-4-1-16,-4 4-2 16,8 4 1-16,-9-8 3 15,0 4 1-15,1-4-1 16,3 8 1-16,1 0-2 15,0-4-1-15,-1 3 1 0,1-3 1 16,0 0-1-16,4 0 2 16,-4 0-2-16,4 0 2 15,0 0-2-15,0 0 2 16,0 0-2-16,0 4 2 16,0 0-2-16,0 3-1 15,0 1 1-15,0 0-1 16,0-1 0-16,0 1 2 15,0 3 1-15,0-3 1 16,-9 4-2-16,5-1 1 16,4 1-2-16,0-1-1 15,0-3 1-15,0-1-1 16,0-3 0-16,4 0 0 0,5 0 0 16,-9 0 2-16,4-4-1 15,4-1-1-15,1 1 1 16,0 0-1-16,8 0 0 15,-4-3 0-15,4-1-3 16,0 0 0-16,1 0 2 16,-6-4 0-16,6 1 1 15,-1-5 0-15,0 1 0 16,0-5 2-16,1-3-1 16,-5-4 2-16,0 0-2 15,4-4-1-15,-4 0 1 16,4-3-1-16,0-5 0 15,0 1 0-15,1-1 0 0,3-3 0 16,-17-4 0-16,9 0 0 16,0-4 0-16,0 4 2 15,0-1-1-15,4-3 2 16,-4 0-4-16,0-3 0 16,0-1 1-16,4 0 2 15,-8 0-1-15,8-3-1 16,-4-1 1-16,-4 0 1 15,-1 1-1-15,1-1 2 16,0 0-2-16,-1 1 2 16,5-5-2-16,-8 1 2 15,3 3 0-15,1-3 3 16,-5 3-3-16,0 0 0 0,5-3 5 16,-9 3 5-16,4-3-9 15,1-1-2-15,-5 1-7 16,0 3 1-16,0 1 0 15,0-1-1-15,0 0 12 16,8 1 8-16,-8 3-4 16,0-4-1-16,0 4-1 15,0 1-1-15,0-1-2 16,0-4 1-16,0 4-2 16,-8 4 2-16,3-3 0 15,1-1 1-15,4 0 0 16,-9 0 0-16,5-4 0 15,-5 5 0-15,1-1-2 16,-1 4-1-16,-8 0-3 0,4 0 1 16,-4-4-7-16,0 8 1 15,-1 0-30-15,-3 0-13 16,4-4 24-16,4-12 10 16</inkml:trace>
  <inkml:trace contextRef="#ctx0" brushRef="#br0" timeOffset="136049.8184">19927 11235 260 0,'0'3'96'0,"0"1"-75"0,0 0-1 16,0-4-4-16,0 0-14 16,0 0-3-16,0 0 8 0,-9-4 8 15,5 4-8-15,-5 4 5 16,0-4 4-16,1-4-2 0,-1 0 0 16,1 4-6-16,-1 0 0 15,0 0-3-15,-4 0 2 16,5 0-2-16,-5 4 0 15,0-4 8-15,0 0 3 16,4 4-7-16,1 4-5 16,-5-4-6-16,4 3 1 15,-4 1-1-15,0 0 0 16,5-1-3-16,-5 5 1 16,4-1 2-16,1 5 1 0,-1 3 3 15,-4 0 3 1,9 0-7-16,-13 4 0 0,8 0 2 15,-4 4 4-15,4 0 1 16,1 3 0-16,-5 5-1 16,0-1 0-16,4 1-2 15,-4 7 1-15,5 0 0 16,-10 0 1-16,6 0-2 16,3 0 1-16,-4-3-2 15,4 3 2-15,1-4-2 16,3 4 2-16,5 0-2 15,0 0 2-15,0 1-2 16,0-1-1-16,5 0 1 16,-1-4 1-16,0 4-1 15,5 4-1-15,4-4 3 0,-9 0 0 16,1-3 1-16,3-1 0 16,1-3 0-16,4-1 0 15,4-3 0-15,-8-1 0 16,4 1-2-16,4-4-2 15,0 0 1-15,5-4 1 16,-1 0-1-16,1-4 2 16,-1-4-2-16,-4 0 2 15,1-3 0-15,3-5 1 16,-4-3-2-16,5-4 1 16,-5-4-2-16,0 1 2 15,1-5-2-15,-1-3-1 16,0-5 1-16,0 1 1 0,1-4-1 15,-1-8 2-15,0 0-4 16,5-4 0-16,-5-3-1 16,0-8 0-16,5 4 2 15,-9-5 0-15,4 1-3 16,0 0 2-16,-4 0 1 16,0-4 0-16,-4-4 2 15,-5 0 1-15,4-3 1 16,-8 3 2-16,0 0-1 15,-8-3 2-15,4 3-4 16,-1 4 0-16,1 4-1 16,-5 0 1-16,1 0-2 15,-1 3-1-15,0 1 1 16,-4-12-1-16,1 0 0 0,3-3 0 16,5-1 0-16,-14 4 0 15,5 0 0-15,-4 8 0 16,-4 0-3-16,3 4 0 15,-3 0-1-15,-5 7 0 16,-4 0-39-16,-5 1-17 16,-3-5-79-1,-5-7-36-15,-9 0 92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6T20:52:42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3217 14912 88 0,'13'-16'33'0,"-9"16"-26"0,-4-7 14 16,4 3 3-16,0 0-6 16,1 0 0-16,3 0-5 15,-8 0 2-15,0 4 3 16,0 0 1-16,0 0-10 16,0 0 1-16,0 0 3 0,0 0-1 15,5 12 14 1,-5-1-1-16,0 1-4 15,0-1-1-15,0 1-5 16,0-1-1-16,0 1-2 0,0-4 0 16,0-1 2-16,0 5 4 15,0-5 7-15,0 1 7 16,0-8-11-16,0 0-4 16,0 0 3-16,0 0 1 15,0 8-4-15,0-8 0 16,0 0-6-16,0 0 1 15,0 0-5-15,0 0 1 16,0-4-3-16,-5 0 0 16,5 0-3-16,-8 0 1 15,3 1 0-15,1-1 3 16,0 0 1-16,0 0 1 0,-9 0-9 16,0-3-4-16,4-1 11 15,-4 4 8-15,-4-4-7 16,4 5-1-16,-4-1-4 15,-1 0 1-15,-7 0-4 16,-1 4 0-16,0 0 1 16,-9 4 0-16,5 4-3 15,-9 3 2-15,5-3 1 16,-9-1 2-16,13 5-3 16,-13-1-2-16,17-3 2 15,-17 4 2-15,13 3-2 16,-9 0 0-16,4 0 1 15,5 5 2-15,0-5-1 16,0 4-1-16,4 0 1 16,-4 0-1-16,4 4-11 15,-4 0-5-15,8 4 16 0,-8 0 9 16,0 4-6-16,4 3 0 16,0 8-5-16,0 0 0 15,9 0 2-15,0 1 0 16,0-1-3-16,-1 0 2 15,6 0 1-15,3 0 0 16,-4-4-3-16,4 5 2 16,9-1 1-16,-8 4 0 15,16 0-3-15,-8 3 0 16,9 1 2-16,4-4 0 16,4 0-2-16,5-4 2 15,-5 0-4-15,9-3 1 0,4-5 0 16,0 1-1-16,0-1 1 15,5-7 0-15,-9-4 3 16,4 0 0-16,-4-4-2 16,-5-4 2-16,5-3 1 15,4-4 0-15,0-5-3 16,5-3 2-16,-5 0 1 16,4-3 0-16,1-1-3 15,-1 0 2-15,1 0 1 16,-5-4 0-16,0 1-3 15,5-1 2-15,-14-3 1 16,5 3 0-16,4-4 0 16,-8 1 0-16,-1 3 0 0,1-3 0 15,-5 3-3-15,5-3 2 16,-5-1 1-16,0-3 2 16,0 3-3-16,-4 1 0 15,4-1-1-15,-8-3 0 16,4 0 2-16,0-1 0 15,0 1 0-15,4-4 2 16,-4 0-1-16,-9 0 2 16,9-4-4-16,-8 0 0 15,8-8 3-15,-9 0 1 16,0 5-4-16,0-1 1 16,1 0 0-16,3 0 2 0,-8 4-1 15,5 0 2-15,3 0-4 16,-3 0 0-16,-1 4 1 15,5 0 2-15,-5-4-1 16,4 8-1-16,-3-1-2 16,3-3 1-16,-3 4 1 15,8-4 0-15,-9 3 0 16,5 1 2-16,-9 0-1 16,4-4 2-16,0-1 0 15,5 1 1-15,-9 0-2 16,4-4-2-16,5 0 1 15,-9 0-1-15,8-4 0 16,-8 1 2-16,0-1-1 16,0 0 2-16,0 0 0 15,0 4 1-15,0-4-2 16,-8 4 1-16,8 0-2 0,-9 0-1 16,5 0 1-16,4 4-1 15,-9 0 0-15,1 0 2 16,-1 0-1-16,5 3-1 15,-9 1 1-15,4 0 1 16,0-1-1-16,-3 1-1 16,-1-4 3-16,0 4 0 15,-5-1-1-15,6 1-2 16,-6 0-2-16,-3-4-1 16,-5-1-5-16,4 5 0 15,1 0-5-15,-14 3 1 16,14 1-54-16,-18-5-23 0,5 1 43 15,-23 0 24-15</inkml:trace>
  <inkml:trace contextRef="#ctx0" brushRef="#br0" timeOffset="10943.9584">7883 15226 208 0,'9'30'79'0,"-9"-34"-61"0,-5-3 28 16,5 3 8-16,0 0-19 16,-4-4-5-16,4 5-7 15,-8-1 0-15,-1-4-13 16,0 1 5-16,1-1 3 0,3 0-17 16,-12 4-4-16,4-3 0 15,0 3 3-15,0-4 1 16,-4 1 2-16,0-1-4 15,0 0-2-15,-5-3 10 16,5-1 8-16,-5 1-6 0,1-5-2 16,4 1-4-1,-9 0-3-15,8-4 3 0,6-1 0 16,-14 5-1-16,8 0-2 16,6 0 1-16,-10-1 1 15,5 1-1-15,-1-4-1 16,-3 3 1-16,4 5 1 15,-1-4 1-15,1-1 1 16,0 1-5-16,0 0 1 16,0 3-2-16,-1 1 0 15,1-5 2-15,0 1 0 16,0 4 0-16,4-1 2 16,-9 1 1-16,5-1 3 0,0 1-1 15,4 3 0-15,0 0-1 16,0 1 0-16,0 3-2 15,0-4 1-15,0 4-2 16,0 4-1-16,-4 0 1 16,4 0-1-16,0 4-5 15,0 4 1-15,0-1 2 16,5 1 1-16,-10 4-2 16,5-1 0-16,5 4 2 15,-9 1 0-15,-5-1-2 16,9 4 2-16,0 4-1 15,5 4 0-15,-5 4 0 16,4 3 0-16,0 8 2 16,1-3 0-16,-1-1-3 0,1 0 2 15,-1-3 1-15,0 3 0 16,5 0 2-16,-9 4 3 16,9 4-2-16,-9 0-2 15,4 4 4-15,1 4 1 16,-1-8 2-16,-4 7 2 15,0 1-3-15,0 3 1 16,0-7 1-16,0 0 2 16,5 4-1-16,-1-1-1 15,1 5-5-15,-1-1-1 16,0 1-1-16,5-1 1 16,-9-3 0-16,9-1 1 15,-9-3 0-15,4 0 0 0,5-4-2 16,0-4-2-16,-1 0 1 15,1-4-1-15,4 1 2 16,0-1 3-16,4-4-7 16,1-3 0-16,3-4-2 15,5-4 2-15,0-4-1 16,0-4 1-16,4-3 2 16,5-5 0-16,-5-3 2 15,5 0 3-15,3-8-2 16,1 0 0-16,4-3-1 15,-4-5 1-15,4 1-4 16,1-5-2-16,-1-3-1 16,0 0 3-16,0-4 0 0,0 0 1 15,0 0 0-15,5 0 0 16,-9 0 0-16,4 0 0 16,0-4 0-16,0 5 0 15,5-1 2-15,-5 0 3 16,4 0-7-16,-4 0 0 15,1-4 0-15,-1 4 3 16,0-8-2-16,4 4 0 16,-3 1 3-16,-6-5 1 15,1 4-1-15,0-4-2 16,4-3-2-16,-8-1 1 16,4-3 1-16,0 0 0 15,-1 0 0-15,6-1 2 0,-10 1-1 16,9-8 2-16,-4 8-2 15,0-1-1-15,-4 5-4 16,3 3 0-16,-12 1 2 16,5-5 1-16,-1 5 1 15,-4-5 0-15,0 4 0 16,-5-3 0-16,5 3-3 16,-9-3 2-16,9-1 1 15,-8 5 2-15,3-1-1 16,1 0 2-16,0 1-4 15,-1 3-2-15,-3 0-5 16,7 0 0-16,-12-3-5 16,9 3 1-16,0-4-14 15,-1 1-3-15,5-9-95 0,0-3-41 16,-4-4 85-16,-5 4 40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6T20:56:17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9973 7121 160 0,'0'8'60'0,"0"-12"-47"0,4 4 13 15,-4 0 0-15,5-4-12 16,-1 0-3-16,5 0-3 15,-5 1 0-15,0-1-4 16,0-4 2-16,1 0 3 0,3 1 1 16,-8-1 4-16,5-3-3 15,-1 3-1-15,-4-4-4 16,0 1 1-16,0-1-2 16,0 1 2-16,-4-1 2 15,-1 1 2-15,-3 0 1 0,-1-5 2 16,-4 1-1-16,0 0 0 15,0-1-3-15,-12 5 1 16,3-5-4-16,-4 5 1 16,-4-4-5-16,0 3 0 15,-5-3-1-15,-3-1-2 16,-10 1 3-16,1-4 0 16,-1 0-1-16,1 0 1 15,0 0 7-15,3-1 5 16,-3 1-14-16,0 0-4 15,4 0 9-15,-1 4 5 16,1-5 1-16,5 5 3 0,-10 0-4 16,5-4 1-16,0 0-1 15,0 3 1-15,0-3-4 16,0 4-3-16,4-1 0 16,-8 5 1-16,-1-1-3 15,1 1-2-15,4-1 0 16,4 1-1-16,-13-1-3 15,9 5 2-15,-4-1 3 16,4 0 1-16,0-3 1 16,-1 3 2-16,1 1-3 15,0-1-2-15,0-3 0 16,0-1-1-16,0 1 0 16,4 3 0-16,-8-4-3 15,-1 5 0-15,1 3 2 16,0 0 0-16,-1 4 1 0,5 0 0 15,4 0 0-15,-8 0 0 16,0-4 0-16,-1 4 0 16,1-4 0-16,-1 1 0 15,5-1 0-15,-13 0 0 16,0-4 0-16,5 4 0 16,-1 1 0-16,4-1 0 15,-3 0 0-15,8 0 0 16,-5 0 0-16,1 0 0 15,-9 1 0-15,8-1 0 16,1 0-3-16,-5-4 2 16,-4 4-1-16,0 1 0 15,0-1 2-15,0 4 2 0,0 0-1 16,0 0-1-16,-17 7-2 16,4-3 1-16,0 0 1 15,-4-4 0-15,4 4-3 16,4 0 2-16,1 0 1 15,-1-1 2-15,5 5-1 16,-1 0-1-16,5-1 1 16,5 1 1-16,-1-4-3 15,0 0 0-15,1-4 1 16,-1 0 0-16,0 0 0 16,0 0 0-16,1 0 0 15,-1 0 0-15,5 4-3 0,-5-1 2 16,4 1 1-1,10 4 2-15,-14-4-3 0,9 3 0 16,-5-3 1-16,5 8 0 16,5-8 0-16,-10 3 2 15,1 1-3-15,-5 0 0 16,0 3-1-16,1 1 0 16,-1 7 2-16,-4 4 0 15,0 0-3-15,4 0 2 16,1 3 1-16,-10 5 0 15,1-8-3-15,4 12 2 16,-9-9-1-16,5 5-2 16,0 0-2-16,-1 3 1 15,-3-3 3-15,16 3 1 0,-3 1-2 16,3 3 2-16,5 0-1 16,0 1 0-16,-9 3 0 15,9 15-2-15,4-3 3 16,-8 3 0-16,8 4 1 15,-4-7 0-15,4 0-3 16,-8-4 2-16,8-5 1 16,13 1 0-16,0 0 0 15,1 4 0-15,7 0 0 16,1 0 2-16,9 3-3 16,8-3-2-16,-13-4 2 15,13 0 2-15,13-4-2 16,-9 0 0-16,9-3-1 0,0-9 0 15,4 1 0-15,4-4 0 16,-3 0 2-16,8-4 0 16,4 0 2-16,4-4 1 15,5 0-4-15,-5 0-1 16,10-4 3-16,-1 1 1 16,0-5-3-16,0-3-1 15,-9-1 3-15,5-7 1 16,8 0 0-16,-16-3-2 15,7-1-2-15,5-4 1 16,5 0 1-16,-1-3 0 16,1 3 0-16,8 1 0 0,-5-1 0 15,1 0 0 1,4-3 0-16,-13-1 0 0,0-3 0 16,-4 0 2-16,4-1-1 15,-4 5-1-15,-5-4-2 16,5 3 1-16,0 1 1 15,4-1 0-15,0 1 0 16,0 3 0-16,0 0 0 16,5-3 2-16,-5 7-3 15,0-4 0-15,-4 5 1 16,-1-5 0-16,-3 4 0 16,-1 0 2-16,-3-3-1 15,-1 7-1-15,0 0-2 16,0 0 1-16,0 0 1 0,9 0 0 15,-5 0 0 1,5 3 0-16,0 1 0 0,4 0 0 16,5 0 0-16,-5 0 0 15,8 3 0-15,-12 1 0 16,0 0 0-16,-5-1 2 16,1-3-3-16,-5 4 0 15,0-1 1-15,5-3 2 16,3 0-3-16,-7 0 0 15,7 4 1-15,5-5 0 16,1 5 0-16,7-4 0 16,-8 4 0-16,9-5 0 15,4 5 0-15,-9 0 2 16,-3-1-3-16,3-3 0 0,-8-4 1 16,8 4 2-16,-8-4-3 15,0 0 0-15,-1 0 1 16,6 0 0-16,3 0 0 15,-4 0 0-15,0 0 0 16,0 0 0-16,-4 0 2 16,0 0 1-16,-5 4-1 15,5-4-2-15,-9 0 1 16,-4 0-1-16,0 0 0 16,-5 0 0-16,-3 0-3 15,-1 0 2-15,0 0 1 16,0 0 2-16,1 0-1 15,-1 0-1-15,0-4 1 16,5 4-1-16,-5 0 0 0,0-4 0 16,5 4 0-16,-5 0 0 15,4-4-3-15,1 4 2 16,0-3 1-16,-1 3 0 16,1 0 0-16,3 0 2 15,-7 0-3-15,3 0 0 16,-4 0 1-16,9 0 0 15,-4 0 0-15,4 3 2 16,-9 1-1-16,13-4-1 16,-4 4 1-16,0 0-1 15,0-4 0-15,0 0 0 16,-9 0 0-16,4 0 2 16,-3 0-3-16,-1 0 0 0,4-4 1 15,-12 4 2-15,4 0-1 16,4 0-1-16,0-4 1 15,1 4-1-15,-6-4 0 16,6 1 0-16,-1-1 0 16,5 0 0-16,3 4 0 15,-7-4 0-15,3 0-3 16,1 4 2-16,-1-4 1 16,9 4 2-16,-8 0-1 15,4 0-1-15,4-3 1 16,4 3 1-16,-8 0-3 15,4 3 0-15,1-3 1 16,-6 0 0-16,6 0 0 16,-10 0 0-16,5 8 0 0,-4-4 0 15,-5-4 0-15,4 0 0 16,-3 4 0-16,-1 0 0 16,0-4 0-16,0 0 0 15,1 0 2-15,-6 3 1 16,6-3-4-16,-1 4 1 15,0-4 2-15,0 4 1 16,1-4-1-16,-1 4-2 16,0-4 1-16,0 0-1 15,-4 4 0-15,5-4 2 16,3 4-1-16,-4-4-1 16,1 0 1-16,-1 0-1 15,0 3 0-15,0 1 0 0,0-4 0 16,1 4 0-16,-1-4-3 15,0 4 2-15,5 0 1 16,-5 0 2-16,0-1-1 16,5 1-1-16,-1 0 1 15,1 0-1-15,-1 0 0 16,1 0 0-16,4-1 0 16,-9 1 0-16,0 0-3 15,5 0 2-15,-1 0 1 16,1 0 2-16,4-1-3 15,4 1 0-15,0 0 1 16,9 0 2-16,-9 0-1 0,9 3-1 16,4 1 1-16,4 0-1 15,1-1 0-15,-5 5 0 16,8-1 0-16,-16-3 0 16,4 0 0-16,-1-1 0 15,1 1 2-15,-4-4 1 16,4-4-1-16,4 4-2 15,0-4 1-15,0 3 1 16,4-3-1-16,1 4 2 16,-5-4 0-16,0 0 1 15,4 0-2-15,-4 0 1 16,5 0-2-16,-10-4 2 16,1 1-2-16,0-5 2 15,0 0 0-15,0-3 1 0,-1-1-2 16,1-3-2-16,0 0 1 15,0-1 1-15,-1 1-1 16,1 0 2-16,0-1-4 16,4 1 0-16,-13-4 1 15,5 4 0-15,-5-5 0 16,0 1 0-16,-4-4 0 16,-5 0 2-16,-3 0-1 15,-1-3 2-15,0-1 0 16,-4-4 3-16,-4 0-1 15,-1-3 2-15,1-1-2 16,-9-3 0-16,-9 0-1 16,1 0 0-16,-1-1 0 0,-4-3 2 15,-4 8-5-15,-9-1-1 16,5 1 0-16,-1-1 2 16,0 5-3-16,1-5 0 15,-9 1-1-15,4-5 0 16,0 5 0-16,0-1-2 15,0-3 0-15,0 0 0 16,5 0 3-16,-1-1 2 16,1 5-2-16,-1-1 0 15,5 5-1-15,-9 3 0 16,5-4 0-16,-1 8-2 16,1 4-2-16,3 0 1 15,1 0 1-15,-4 3-1 0,-1 5-1 16,0 3 1-16,-3 1-4 15,-1 3 1-15,4 0-40 16,-12 8-18-16,-9 0 34 16,0 7 16-16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6T20:57:27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11003 10319 212 0,'-9'8'79'0,"5"-8"-61"0,0 4 28 0,4-4 10 15,0 0-20-15,0 4-5 16,0-4-10-16,-5 3-2 15,1-3-10-15,4 0 1 0,0 0 3 16,-9 0 4-16,9-3 4 0,0 3-5 16,0-4 1-16,0 0-8 15,9 0-1-15,-9 4-4 16,0 0-1-16,4-4-3 16,1 4-1-16,3 0 3 15,1 4 1-15,4 0-1 16,-5 4 1-16,5-1-2 15,0 1-1-15,0 7 1 16,4 1-1-16,1 3 0 16,-1-4 0-16,0 12 0 15,0-4 0-15,1-4 0 16,-1 4 0-16,0 4 2 16,0-4 1-16,-4 0-1 15,4 0-2-15,-4 0 1 0,5 0-1 16,-14 3 2-16,9 5 1 15,-13 0 1-15,0 3 0 16,0 4 0-16,0 5 0 16,-13-1 0-16,9 0 2 15,-14 4-1-15,5-8 0 16,-4 0-1-16,0-3 0 16,0-4-2-16,-5-1 1 15,1-3-2-15,-1-4-1 16,5 0 1-16,0-4-1 15,-1 0 0-15,10-3 0 0,-9-1 0 16,8-4 0-16,5 1 0 16,-1-1 2-16,5-3-1 15,0 0-1-15,5-1-2 16,3 1 1-16,5 4 1 16,13-1 0-16,-9 1 0 15,9 3 0-15,4 4 0 16,0 4 0-16,1 4 0 15,-6 3 0-15,6 1-3 16,-14 4 2-16,0-1-1 16,-4 8 0-16,-4-4 2 15,-1 1 0-15,1-1 0 16,-9 0 0-16,4-3-3 16,0 3 2-16,1 0 1 0,-1 8 2 15,0 4-3-15,1 11 0 16,-1 1-1-16,-4-1 0 15,-4-7 2-15,-5-1 0 16,-4-7 2-16,-8-7 1 16,-10-5 1-16,-3-3 2 15,4-5-1-15,-13-3 0 16,0-7-6-16,0-12 1 16,-22-24 0-16,0-29 2 15</inkml:trace>
  <inkml:trace contextRef="#ctx0" brushRef="#br0" timeOffset="2402.2518">12201 11281 236 0,'-5'7'88'0,"5"-7"-69"0,0-4 26 0,0 4 6 16,0 4-11-16,0-4-3 16,0 4-8-16,-8 0-4 15,3 0-13-15,1 0 1 0,4-4 3 16,0 7-4-16,0-3-2 15,-8 4-8-15,3 3-1 16,1 8-6-16,0 8 1 16,-1 11 0-16,1 16-1 15,-5 7 1-15,9 5 0 16,-8 6-8-16,3-10-3 16,5-1-19-16,-4-4-7 15,4-7-98-15,4-8-44 16,9-11 95-16</inkml:trace>
  <inkml:trace contextRef="#ctx0" brushRef="#br0" timeOffset="3047.4379">12588 11418 396 0,'-4'12'148'0,"4"-8"-115"0,4 7-14 0,-4-3-14 16,0 3-22-16,0 9-1 15,0 6 9-15,-4 13 5 16,0 7 3-16,-5 3 1 0,1 5 2 15,-1-4-1-15,0-4-1 16,1-4 1-16,-1-4 1 16,1-3-1-16,3-5-1 15,-8-7-2-15,9-3-1 16,-5-5 15-16,5-8 8 16,0-3-3-16,-1-4-2 0,1-7-6 15,4-9-4-15,0-7 0 16,0-7-1-16,4-12-2 15,1-1-2-15,3-2 1 16,1-5-1-16,8-4-3 16,-8 0 2-16,8 1 3 15,0 11 1-15,5 3 3 16,-1 9 1-16,5 3-3 16,-8 8-1-16,3 3-3 15,1 5-1-15,3 3-1 16,1 12 0-16,-4-4 0 15,4 23-2-15,4 4 0 16,-9 7 3-16,5 9 0 16,0 6 1-16,-13 5 2 0,4 0 1 15,1-8-1-15,-6 0 1 16,1-8-2-16,0 0-1 16,-4 0-4-16,0-3-2 15,-1-4-13-15,1-5-5 16,-1-3-58-16,1-4-24 15,8-15 53 1</inkml:trace>
  <inkml:trace contextRef="#ctx0" brushRef="#br0" timeOffset="3337.3861">13498 11775 436 0,'13'30'162'0,"-5"-11"-126"0,1 4-8 16,-9-15-13-16,0 4-13 16,4-5-2-16,-4 5 3 15,0-1 0-15,0 1-1 16,-4-1 1-16,4 1 0 0,-13-1-8 15,9 1-4-15,-9-5-17 16,4 1-7-16,0 0-55 16,1-4-23-16,8-12 58 0,-13-7 29 15</inkml:trace>
  <inkml:trace contextRef="#ctx0" brushRef="#br0" timeOffset="3544.889">13334 11085 480 0,'0'16'181'0,"4"3"-141"0,1-8-4 0,-5-11-11 0,0 0-21 16,0 0-2-16,0 0-18 15,0-4-4-15,-5-7 10 16,1-4-116-16,4-8-49 0,-4-12 88 15,-5-7 46-15</inkml:trace>
  <inkml:trace contextRef="#ctx0" brushRef="#br0" timeOffset="3891.7734">11774 10649 392 0,'-21'30'145'0,"21"-26"-112"0,-5 4 23 0,5-1 5 16,0-7-34-16,0 0-9 16,0 0-39-16,0 0-13 15,0 0-149-15,9-3-66 16</inkml:trace>
  <inkml:trace contextRef="#ctx0" brushRef="#br0" timeOffset="4231.7014">13873 10511 432 0,'-5'27'162'0,"10"-27"-126"0,-1-4 1 0,-4 4-9 15</inkml:trace>
  <inkml:trace contextRef="#ctx0" brushRef="#br0" timeOffset="4593.419">13877 10534 700 0,'0'7'3'0,"0"1"-2"15,0 4-1-15,0-5 2 0,0 5-3 16,0-5 0-16,0 1 1 16,0 3 0-16,0 1 0 15,0-4 0-15,0-1-3 16,8 1 2-16,-8 0 1 16,0 3 0-16,5 1 0 15,-1-1 2-15,5 4-1 16,-5 1-1-16,5 3-2 15,-1 8 1-15,10 11-1 16,-14 16 0-16,9 7 0 16,-5 12 0-16,5-1 0 15,-4 5 0-15,0 15 0 16,-1 23 0-16,1 4 2 0,-1-8 0 16,5 4 0-16,-13-4 0 15,5 4 0-15,-1-1 2 16,5-6-1-16,-9-16-1 15,4-12 1-15,-4-15 1 16,4-15-6-16,-4-8 1 16,0-11-37-16,0-12-13 15,9-19 27-15,-1-31 13 16</inkml:trace>
  <inkml:trace contextRef="#ctx0" brushRef="#br0" timeOffset="5389.7287">13588 11246 272 0,'4'12'101'0,"1"-20"-78"0,-1 16 13 16,5-8 2-16,4 3-18 15,-9-3-3-15,5 0-9 16,-1 4 0-16,1 0-5 0,-1-4 5 16,1 0 2-16,4 0-3 0,0 0-2 15,0 0-2-15,0 0-3 16,4 0-2-16,5 0 1 15,8 0-1-15,-4 0 0 16,12 0 11-16,10-4 3 16,-1 0-5-16,5 1-4 15,0-5-2-15,4 0 1 16,0 1-6-16,0-1-1 16,-56 8-47 15</inkml:trace>
  <inkml:trace contextRef="#ctx0" brushRef="#br0" timeOffset="6666.1099">16324 11418 212 0,'-13'0'82'0,"13"0"-64"0,-4 0 9 15,4 0 0-15,0 0-12 16,-4 4-3-16,4-4 15 15,-5 4 6-15,1 0-16 16,0 0 13-16,0 0 4 0,4-1 4 16,-9 1 4-16,5 4-12 15,-1 0-3-15,5-1-7 16,-8 1-1-16,3 0-6 16,1-1 0-16,0 1-8 15,-1-4-1-15,1 0-2 0,4-4 1 16,0 7-4-1,0 1 0-15,0 3-1 0,0 1 0 16,0 7 0-16,0 0-2 16,0 8 0-16,0 7 3 15,4 5-5-15,1 3 2 16,-1 0-3-16,0-4 2 16,1-3 1-16,3-1-1 15,1 1 1-15,0-8 3 16,-1-1 0-16,1-6 1 15,-1-5 0-15,5-4 2 16,5-3-1-16,-10-4 2 16,5-4-2-16,4-4 2 15,-8-8 0-15,8-3 1 0,0-12 0 16,1-3 0-16,-1-9-2 16,0-3 1-16,0-7 0 15,1-5 3-15,3-4-5 16,-12 1-3-16,4-4 7 15,0 11 6-15,8 4-3 16,-17 8-2-16,9 3-3 16,-8 5 0-16,-1 7-4 15,0 3 0-15,1 5-10 16,-5 4-5-16,4 7 12 16,-4 4 9-16,4 7-11 15,1 1-2-15,3 4-4 16,-8 7 0-16,9 8 4 15,-1 3 5-15,1 5 0 0,0 7 1 16,4 0 2-16,0 0 0 16,-1-4-3-16,1 8 2 15,5-4-1-15,-1-3 0 16,0-9 0-16,0 1-2 16,1-8 3-16,-1-4 0 15,0-11 3-15,0-4 3 16,1-4 0-16,-6-4 0 15,1-8 1-15,0-3 3 16,0-4 2-16,-4-4 3 16,-1-4 2-16,1-4-1 15,-9-3-3-15,0-4 0 0,0-8-5 16,0 4 1-16,0-1-7 16,0 5-1-16,-13-4-9 15,5 4-4-15,-1-4-53 16,0-4-23-16,9-4 45 15,0 0 22-15</inkml:trace>
  <inkml:trace contextRef="#ctx0" brushRef="#br0" timeOffset="7311.0385">17190 11380 312 0,'-4'16'118'0,"-4"-13"-92"0,16 5 0 0,-8-8-6 16,0 0-16-16,0 8-2 15,0-1 0-15,4 1 1 16,1 0-1-16,3-1 1 0,5 1 2 16,0 0-2-16,4-1 0 15,5-3-3-15,4 0-1 0,4-4-1 16,4-4 0-16,10 0 0 16,-6-3-2-16,10-5 7 15,-14-3 3-15,5-1 8 16,0-3 3-16,-13 0-2 15,4 0 1-15,-4 4-3 16,-9-4 2-16,0 3-6 16,-8-3-3-16,-5 4-3 15,-4-8-3-15,-9 0-2 16,-8 4-1-16,0 0-3 16,-9 3-1-16,-8 1-1 15,-9 3 0-15,4 5 2 16,0 3 2-16,-4 4-1 15,4 8 4-15,0 3-9 0,5 8-3 16,4 4 13-16,0 8 9 16,4 3-13-16,4 8-6 15,5 12 16-15,8 7 6 16,5 4 2-16,8 4 0 16,5 4-4-16,8-8-1 15,5-3-3-15,-1-9-1 16,5-7-6-16,0-4-1 15,4-7-52-15,5-8-24 16,3-12 40-16,10-15 18 16</inkml:trace>
  <inkml:trace contextRef="#ctx0" brushRef="#br0" timeOffset="7599.4498">18125 11422 436 0,'9'23'165'0,"8"-15"-129"0,-12 3-12 15,-1-3-13-15,-4 7-16 16,0 8 1-16,0 8 0 0,-4 7 2 15,-5 12 1-15,-4 0-8 0,4 0-4 16,1-4-20-16,-5 0-6 16,0-8-70-16,0-4-29 15,4-11 71-15,1-11 35 16</inkml:trace>
  <inkml:trace contextRef="#ctx0" brushRef="#br0" timeOffset="7761.9668">18169 11055 416 0,'-9'19'154'0,"9"-15"-120"0,13-1-12 0,-5-3-14 0,-8 0-86 16,0 0-33-16,0 0 56 15,5 12 27-15</inkml:trace>
  <inkml:trace contextRef="#ctx0" brushRef="#br0" timeOffset="8212.3006">19000 11683 384 0,'9'30'145'0,"-5"-30"-112"0,0 4 3 0,-4-4-4 16,0 0-19-16,0-4-2 16,-4 4 4-16,0-3 2 15,-9-1-8-15,-4 0 1 0,-5-4 3 16,-4-3-7-16,-13-1-3 16,5-3-2-16,-5 3-1 15,5 1 0-15,4 3 0 16,-1 1-7-16,6 3 0 15,3 4-4-15,5 11 2 16,8 1 0-16,-4-1 3 16,13 8-3-16,13 8 1 15,4 12-3-15,5 7 0 16,12 7 3-16,-3 8 3 0,-1 12 0 16,4 8 4-16,-17 7 4 15,5 0 6-15,-5 0-3 16,-17-8 2-16,0-3-7 15,-21-4-1-15,-9-12-7 16,4-7-3-16,-4-16-67 16,-9-15-29-16,-4-23 54 15,8-19 26-15</inkml:trace>
  <inkml:trace contextRef="#ctx0" brushRef="#br0" timeOffset="8827.4262">19379 10775 408 0,'31'27'151'0,"-23"-23"-118"0,1 3 5 0,-1 1-8 16,-3 0-25-16,3 3-4 15,-8 12-7-15,0 12 1 16,-4 11 3-16,0 22-1 0,-5-2 1 16,-4 3 2-16,0 11 0 15,0 8-3-15,0 8 2 16,0-4 1-16,1-4 2 16,3-8-3-16,-4-11 0 0,4-7 3 15,5-13 1-15,0-7 1 16,-1-7 0-16,1-8-2 15,4-4 1-15,0-8 2 16,-8-4 2-16,8-7 1 16,0-8 2-16,0-3-1 15,0-8 0-15,0-8-5 16,8-12-1-16,1-7-3 16,-1-8-1-16,14 0 3 15,-5 1 1-15,0 3 1 16,5 3 2-16,4-2 1 15,4 10 1-15,-13 4-2 16,5 8-1-16,-1 4-1 16,1 8 0-16,-5 3-2 0,0 4 1 15,1 12-7-15,-1 11 1 16,0 8-4-16,-8 11 0 16,-1 8 4-16,1 12 1 15,-5-5-1-15,-4-3 0 16,-4 4-3-16,-5-1-1 15,1-3-10-15,-1 0-3 16,0-8-32-16,1-8-14 16,8-7 35-16,0-11 15 15</inkml:trace>
  <inkml:trace contextRef="#ctx0" brushRef="#br0" timeOffset="9233.4855">20366 10645 400 0,'0'19'151'0,"4"-15"-118"0,1 3-2 15,-1 1-8-15,0 0-26 16,1 7-7-16,-5 4 2 0,0 12 4 16,0 15 3-16,0 15 5 15,0 4 5-15,0 8-1 0,0-4 3 16,0 0-6-16,0 7-1 16,4 13-2-16,-4 3-2 15,0-4 1-15,0-4-1 16,0-8 2-16,0-10 1 15,0-9-4-15,0-3-1 16,0-8-10-16,0-8-3 16,0-4-3-16,-4-3 1 15,-1-8-68-15,1-8-31 16,-5-3 57-16,5-16 30 16</inkml:trace>
  <inkml:trace contextRef="#ctx0" brushRef="#br0" timeOffset="9551.8325">19952 11315 340 0,'5'12'126'0,"3"-5"-98"0,-8 1 28 0,0-8 4 16,5 4-32 0,8 0-10-16,-5-1-1 0,5 1 0 15,4 4-8-15,1 0 3 0,3-1 2 16,5 1-7-16,4 0-4 16,5-1-5-16,-9-3-1 15,8-4-9-15,5 0-5 16,-39 0-106 15</inkml:trace>
  <inkml:trace contextRef="#ctx0" brushRef="#br0" timeOffset="9998.5452">21021 11353 420 0,'0'0'159'0,"4"-3"-124"0,-4 3-9 16,0 0-14-16,-4 0-10 15,-5-4 3-15,-8 4 7 16,0 0 4-16,0 4-8 15,0-1-4-15,-5 1-1 0,5 0-4 16,-5 4 0-16,9-1-1 16,0 1 0-16,9 0 2 0,0 3 2 15,8 4-6-15,5 5 1 16,4 3-4-16,4 11 2 16,4 8-2-16,5 8 2 15,-9 7 3-15,1-3 3 16,-5-8 4-16,-5 0 4 15,-16-4-2-15,-5-4 1 16,-17 5-10-16,-14-5 0 16,-12 0-2-16,-13-7-1 15,-21-8 1-15,-22-8 3 16,-22-7-101-16,-12-16-44 16,17-15 72-16,17-46 36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6T20:58:05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2450 5623 232 0,'-9'4'88'0,"9"0"-69"0,0-12 28 0,0 8 10 15,0 0-26-15,0-3-8 16,-9-1-15-16,9 4-4 15,-8-4-2-15,8 0-2 0,0 0 3 16,-13 4-2-16,9-4-1 16,-1 4-2-16,5-3 1 15,0 3-1-15,0-4 0 16,0 0 4-16,0 0 1 16,0 0 1-16,5 0 2 0,12-3-1 15,-17 3 0-15,8-4 1 16,1 1 3-16,0 3 0 15,4-4 2-15,4 1-8 16,0-1-2-16,-4 0-1 16,13 1 2-16,-5-1-1 15,5 0 2-15,4 1-4 16,5-1 0-16,4 0 1 16,-14 1 0-16,23 3-3 15,-22 0 2-15,17 0-4 16,-9 0 1-16,5 0 2 15,4 1 1-15,-8 3 5 0,-1-4 2 16,1 4 0-16,-1-4 1 16,0 4-2-16,-8-4 2 15,13 0 0-15,-9 0 1 16,0 1-4-16,5-1-1 16,-1 0 1-16,1 0 0 15,-1 4-2-15,1-4 1 16,4 4-2-16,-9 0-1 15,4-4 3-15,-4 8 0 16,1-8-1-16,-1 8 1 16,4-8-2-16,-12 4-1 15,-1 0 3-15,9 0 0 16,-8-3 1-16,12 3 0 0,-8 0 2 16,0 0 1-16,0 0-1 15,8 0-1-15,-3 0-3 16,-1-4 1-16,4 4-2 15,5-4 2-15,4 4-2 16,-8-4-1-16,8 4 1 16,4-4-1-16,-8 4 2 15,-9-4 1-15,5 4 1 16,-10-3 0-16,1 3 0 16,0-4 0-16,0 4-2 15,-9 0-2-15,9 0 1 16,0 0 1-16,0 4-1 15,0-8-1-15,4 4 1 16,0 0-1-16,4 4 0 16,5-4 0-16,-4 3 0 0,3-3 0 15,1 0 0-15,0 0 0 16,0 0 0-16,4 0 2 16,-13 4-1-16,0-4-1 15,5 4 1-15,-18-4 1 16,9 4-1-16,0-8-1 15,-1 4 1-15,6-4-1 16,-1 4 0-16,4-4 0 16,9 4 0-16,-4-3 0 15,8 3 0-15,-3-4 0 16,3 4 0-16,0-4 0 16,1 4 0-16,-5-4 0 0,-4 4 0 15,-1 0 0-15,-3 0 0 16,-1-4 0-16,1 4 0 15,-1-3 0-15,9 3 0 16,-4 0 0-16,0 0 0 16,8-4 0-16,1 4 0 15,-1-4 2-15,5 4-1 16,-5 0-1-16,1 0 1 16,-1-4-1-16,-12 4 0 15,-1 0 0-15,0 0 0 16,5 0 0-16,-9 0 0 15,5 0 0-15,-1 0 0 16,5 0 0-16,-9 0 0 16,5 0 0-16,4 0 0 0,8 0 0 15,-8 0 0-15,4 0 2 16,0 0-3-16,0 0 0 16,0 0 1-16,-4 0 0 15,-5 0 0-15,1 0 0 16,-9 0 0-16,4-4 0 15,-9 4 0-15,5 0 0 16,0 0 0-16,0 0 0 16,0 0 0-16,0 0 2 15,-1 0-3-15,6 0 0 16,-5 0 1-16,4 0 2 16,8 0-3-16,-7 0 0 15,3 4 1-15,1-4 0 0,-1 4 0 16,0-4 0-16,-3 4 0 15,-1-4 0-15,4 0 0 16,-8 4 0-16,4-1 0 16,-4-3 0-16,4 4 0 15,-8 0 0-15,4 0 0 16,0 0 0-16,-1-1 0 16,6-3 0-16,-1 8 0 15,0-8 0-15,4 4 0 16,5-8 0-16,-4 12 0 15,3-8 0-15,1 4 0 16,0-4 0-16,0 3 0 16,4-3 0-16,-4 0 0 15,-5 4 0-15,-4 0 0 0,-4-4 0 16,4 4 0-16,-8-4 0 16,4 4 0-16,0-4 0 15,-1 4 0-15,6-4 0 16,-1 3 0-16,4-3 0 15,1 0 0-15,3 0 0 16,14 4 0-16,-9-8 0 16,0 8 0-16,5-4 0 15,-10 4 0-15,1 0 0 16,-4 0 0-16,-1-4 0 16,-4 4 0-16,1-4 0 15,3 3 0-15,5-3 2 16,0 4-3-16,-5-8 0 0,9 4 1 15,9 0 0-15,4 0 0 16,-9-3 0-16,5 3-3 16,0 0 2-16,-5 0 1 15,0 0 2-15,-12 0-3 16,4-4 0-16,-9 4 1 16,4 0 0-16,1 0 0 15,4 0 0-15,-1 4 0 16,1-8 0-16,0 4 0 15,0 0 0-15,4 4 0 16,-4-4 0-16,4 3 0 16,-5-3 0-16,1 4-3 0,0 0 2 15,0-4 1 1,-5 0 2-16,-4 0-1 0,-4 0-1 16,0 4 1-16,0-4-1 15,-9 0 0-15,5-4 2 16,-1 4-1-16,1-4-1 15,-1 4 1-15,5 0-1 16,-8 0 0-16,7 0 0 16,1 0 0-16,0 0 0 15,4 0 0-15,0 4 0 16,5 0 0-16,-1 0 0 16,5 0 0-16,-13-1 0 15,8 5 0-15,1-4 0 0,-5 0 0 16,0 0 0-16,0-1-3 15,-8-3 2-15,-1 4 1 16,-3-4 2-16,-1 0-1 16,0 0-1-16,5 4 1 15,-5-4-1-15,5 4 0 16,-1-4 0-16,-4 4 0 16,5-4 0-16,-5 4 0 15,0-4 0-15,-4 7-3 16,-13-7 0-16,0 0-137 15</inkml:trace>
  <inkml:trace contextRef="#ctx0" brushRef="#br0" timeOffset="7641.6141">2639 14222 240 0,'0'-30'90'0,"0"33"-70"0,0-6 10 0,0 3 2 16,0 0-18-16,0 0-5 0,0 0-3 16,0-4 0-16,0 4-3 15,0 0 5-15,0-4 2 0,0 4-1 16,0-4 0-16,0 4-5 16,0 0-3-16,9-4-3 15,4 0-1-15,13 1-1 16,4-1 0-16,17-4-13 15,18 0-6-15,-5-3 12 16,18-4 5-16</inkml:trace>
  <inkml:trace contextRef="#ctx0" brushRef="#br0" timeOffset="8302.6573">2407 15812 284 0,'4'19'107'0,"-8"-15"-83"0,4 3 15 0,0-7 1 15,0 0-24-15,0 0-8 16,17 4-9-16,-17 0-2 15,17 0 2-15,-8-4-2 0,21 4 1 16,0-1-3-16,17 5 1 16,14 0-71-16,8-1-29 0,4-3 52 15,-13-8 26 1</inkml:trace>
  <inkml:trace contextRef="#ctx0" brushRef="#br0" timeOffset="9012.4058">2144 17597 296 0,'-5'11'110'0,"14"-15"-86"0,4 8-4 0,-13 0-7 16,9 0-8-16,3-4 2 16,6 0 0-16,16 4 3 15,-8-1-5-15,17 5-1 0,0 0 0 16,5 3-13-16,12 1-4 15,13-1 6-15,0-7 3 16</inkml:trace>
  <inkml:trace contextRef="#ctx0" brushRef="#br0" timeOffset="14787.4119">6763 14402 160 0,'-4'8'60'0,"4"-1"-47"0,4-10 8 0,-8 3 2 16,4 0-10-16,4 7-2 16,-4 1 9-16,0-8 4 15,0 0-12-15,0 4 9 0,-4 3 2 16,-1-3-3-16,1 4-1 15,0 0-7-15,-1-1 0 16,1 1-7-16,4 0-3 16,-9 3-1-16,5-3 1 15,0-1-3-15,4 1 0 0,0 0 3 16,0-1 3-16,0-3 4 16,0 4 7-1,0 0-2-15,0-1-6 16,0 1 1-16,0 0-2 15,0-5 1-15,0 5-4 16,0-8-3-16,0 0 11 16,0 0 6-16,0 0-7 15,4 0-1-15,0 0-6 16,5 0-1-16,-5 0-1 16,5 0-2-16,4-4 3 15,0 0 2-15,4-3 0 0,-8-1 2 16,4 0-4-16,4 1 0 15,0-5 1-15,-4 1 0 16,13-5-2-16,-9-3 1 16,5 0 0-16,-1 0 1 15,1 0 0-15,-5 3 2 16,0 1-1-16,0 0 0 16,1 0-1-16,-1-1 0 15,0 5 0-15,5-1 0 16,-5 1 0-16,4-1 2 15,1-3-1-15,-1 3 0 16,1-7-1-16,0 4 0 16,3-4-5-16,1 0 1 0,9-4 0 15,-1-4 0-15,1 0 0 16,3-4 0-16,-3 1 0 16,4-1 0-16,0 1 0 15,-1-1 0-15,-12 4 0 16,4 0 0-16,0 4 0 15,1-4 0-15,-1 1 0 16,0 3 0-16,0 0 0 16,5 4 2-16,3-1-3 15,1 1 0-15,-4 4 1 16,8-4 0-16,0 3-3 16,-4-3 2-16,4 0 1 15,-5 0 0-15,1 0 0 16,0-4 0-16,-9 4 0 0,0 0 0 15,0-1 0 1,1 1 0-16,-1-4 0 0,4 0 0 16,-8 0 0-16,9 0 0 15,3 4 0-15,1-4 0 16,4 0 0-16,5 4 0 16,-1 0 0-16,0 0 0 15,1 0 0-15,-5-1 0 16,0 1 0-16,-4 0 0 15,-5 4 0-15,1-4 0 16,4 0 0-16,-1-1 0 16,1 1 0-16,4 4 2 15,5 0-3-15,8-1 0 0,0 1 1 16,-9 0 0-16,5-1-3 16,-1-3 2-16,-3 0 1 15,-5 0 2-15,-4 4-1 16,-1-1-1-16,1-3-2 15,4 0 1-15,0 0 1 16,9 0 0-16,8-8 0 16,1 0 0-16,3 4 0 15,-3 0 0-15,3 0 0 16,-8 4 0-16,-13 0 0 16,9 0 0-16,-13-1 0 15,4 1 2-15,-4 4-3 16,0 0 0-16,-1 3 1 15,-3 1 0-15,-1-1 0 16,5 1 2-16,0 3-1 0,0 0-1 16,-5 1 1-16,1 3-1 15,-1 0 0-15,-4 0 0 16,-4 0 0-16,0 1 2 16,-4-1-1-16,-10 0 2 15,1 0 0-15,-4 4 1 16,-9 0-2-16,-4 0-6 15,-9 0-4 1,-9-4-45-16,9-11-17 16,0-31 35-16,0-12 18 15</inkml:trace>
  <inkml:trace contextRef="#ctx0" brushRef="#br0" timeOffset="28928.5436">5686 9722 336 0,'-18'15'126'0,"18"-3"-98"0,0-1 1 15,0-7-5-15,0 0-18 16,-8 3-4-16,-1 1 10 16,1 0 6-16,-5 3-9 15,-5-3 2-15,5 3 0 0,-4-3-2 16,9 3 2-16,-1-3-6 15,5 0-1-15,4-8 0 16,4 11 0-16,5 1 2 16,3-1 1-16,6 1 1 15,8-1 0-15,-5 1-7 16,9-1 0-16,5 1-1 0,4-5 0 16,8 1 0-16,5 0 2 15,-1-1-1-15,1 1-1 16,0 0 1-16,-5-1-1 15,-4 1-3-15,-13-4 2 16,5 3-15-16,-5 1-4 16,-13-8-50-16,5 0-21 15,-26-8 40 1</inkml:trace>
  <inkml:trace contextRef="#ctx0" brushRef="#br0" timeOffset="29379.8931">6035 9626 356 0,'8'38'132'0,"-16"-26"-103"0,8-5 21 15,0-7 3-15,8 4-29 16,-8-4-8-16,0 8-8 16,0 0-3-16,0-1-3 15,5 5 1-15,3-1 0 0,1 1-1 0,8-5-2 16,0 9 1-16,-4-5-1 16,4 4-3-16,9 1 0 15,-13 7-1-15,4-4 0 16,-4 4 0-16,9 0 3 15,-5 0-2-15,0 0 1 16,-8 4 2-16,4-1 0 16,-4 1 0-16,-5 0 0 15,-4 4 0-15,0-4 2 16,-4 7 1-16,-9 1 3 16,-5 3-1-16,-12 0 0 15,0 4-6-15,-9-7-1 16,-8 3-39-16,4-7-15 15,4 3 28-15,0-22 14 16</inkml:trace>
  <inkml:trace contextRef="#ctx0" brushRef="#br0" timeOffset="30385.1661">12244 11491 416 0,'8'46'154'0,"-3"-23"-120"0,-5 16 1 15,4-13-7-15,0 9-20 16,-4 11-2-16,0 7 0 16,-8 9 1-16,-10 7-3 15,1 11 4-15,-4 4 2 0,-1 8-3 16,-4-4-2-16,0 0-2 16,-4-11 0-16,0-4-7 15,9-8 1-15,-14-8-8 16,14-7-3-16,3-8-43 0,1-11-18 15,8-20 39-15,5-18 20 16</inkml:trace>
  <inkml:trace contextRef="#ctx0" brushRef="#br0" timeOffset="31062.6568">12769 11518 412 0,'-25'65'154'0,"25"-46"-120"0,0 8 28 16,0-15 3-16,0 3-37 15,0 8-15-15,-5 8-9 16,-3 7-2-16,-1 8-1 15,-8 4 2-15,-5 3 2 0,5 12-4 16,-9 4-1-16,5 4-2 16,3-4-2-16,1-4-4 15,4 0-2-15,-4-11 0 16,8-8 1-16,1-8 1 16,3-7 2-16,5-8 2 15,0-4 2-15,5-8-1 16,-5-11 1-16,8-3 0 15,1-5-2-15,0-7 0 16,-1-5 0-16,5-6 3 0,0-9 0 16,0-7 1-16,4-8 2 15,1-11-1-15,3 3 2 16,-4 1-2-16,5-4-1 16,-1-1 1-16,1 5 1 15,8 7 1-15,-8 8 1 16,3 4 4-16,1 7 3 15,0 4-4-15,0 8 1 16,0 4-1-16,4 3 1 16,0 9-2-16,5 3-1 15,3 3-3-15,1 5-2 0,0 11 1 16,4 8-1-16,-8 4 0 16,-5 7 0-16,0 8 2 15,-4 8 1-15,-18 3-1 16,1 4-2-16,-9 1-4 15,-4-5-2-15,-5-3-8 16,-4-1-4-16,13-53-193 31,-30 39 115-15,-9-28 40-16</inkml:trace>
  <inkml:trace contextRef="#ctx0" brushRef="#br0" timeOffset="31239.6355">12274 10855 528 0,'-4'73'198'0,"-1"-54"-154"0,1 8 3 0,4-19-8 16</inkml:trace>
  <inkml:trace contextRef="#ctx0" brushRef="#br0" timeOffset="31309.6333">12265 11001 736 0,'9'8'-124'0,"8"3"57"15,13-3 36-15,13-20 25 0</inkml:trace>
  <inkml:trace contextRef="#ctx0" brushRef="#br0" timeOffset="32562.9814">14260 12242 200 0,'0'-4'74'0,"0"4"-58"0,0 4 25 0,0-4 8 16,0 0-3-16,0 0 2 15,0 4-4-15,-8 3-1 16,8-3-23-16,-5 4 13 0,1 0 4 15,-4 7-2-15,-1-4 2 16,5-3-8-16,-5 4-3 16,0 3-8-16,1-4-1 15,-1 1-6-15,0-1 1 16,1 1-3-16,4-1 0 0,-9 5-3 16,8-1-1-16,-8 0-3 15,5 8-2-15,-1 0-2 16,1 0-1-16,-1 4-3 15,0 4-1-15,1 7-1 16,-1 4 2-16,0 4 2 16,1 4-1-16,4 4 4 15,-9-1 0-15,8-7 1 16,-8 0 0-16,5 0 0 16,-1-8 0-16,5-7 0 15,0-8 0-15,4 0-3 16,-9-12 0-16,9-3 2 15,0-12 0-15,9-7-2 16,-5-8 0-16,9-4-5 0,0-4-2 16,4-4 0-16,0-7 1 15,5-8 3-15,4 0 4 16,-1-4-1-16,6 0 1 16,-10-3 2-16,14 7 0 15,-10 0 0-15,1 4 2 16,4 7-1-16,-4 8-1 15,0 4 3-15,0 8 0 16,-4 4-4-16,3 3 1 16,-7 8 0-16,3 4 2 15,-4 7-1-15,-4 8 2 16,0 8 0-16,0 4 1 16,-4 7 2-16,-1 4 3 0,-3 12 2 15,-5 0 1-15,0 3-4 16,-5-3 0-16,1-5-5 15,-4 9-2-15,-5-12-3 16,0-4-1-16,0-4-9 16,0-3-5-16,4-5-60 15,-4-10-24-15,0-5 52 16,9-19 25-16</inkml:trace>
  <inkml:trace contextRef="#ctx0" brushRef="#br0" timeOffset="33059.1683">14808 13272 416 0,'21'19'156'0,"5"-11"-121"0,0-8 14 0,-9-4 0 16,0 0-30-16,5 1-8 15,4-1-1-15,4-4 1 16,-9-3-6-16,5-5-1 0,0 1 2 0,0-8-3 16,4 0-2-16,0-4-5 15,0-3-2-15,5-1 0 16,-14 0 4-16,5 1-1 15,-4 3-1-15,4 4 5 16,-9 4 1-16,-4 3 0 16,0 1-2-16,0 7 3 15,-9 8 2-15,0 4-2 16,5 8 0-16,-9 15-1 16,0 3 1-16,0 8-2 15,0 8-1-15,-9 4 1 16,9 4-1-16,0 3-5 15,0 1 1-15,0-1-14 16,0-3-3-16,9-8-13 16,-9-4-7-16,4-8-37 15,5 1-17-15,0-4 50 16,-1-9 25-16</inkml:trace>
  <inkml:trace contextRef="#ctx0" brushRef="#br0" timeOffset="33449.6914">14881 13663 384 0,'17'19'143'0,"-8"-19"-112"0,21 8 5 15,-22-12-4-15,10 4-17 16,12 4-1-16,-4 0 3 16,8-1 3-16,9-3-10 15,9-3 1-15,8-1 2 0,9 0-3 16,5 4 0-16,16 0-6 15,-12 0-3-15,-1-4-3 16,1 0 1-16,-5 0-8 16,-8 1-2-16,-9-5-40 15,-13 0-19-15,-13-3-107 16,-22-8-46-16,-33-12 116 16</inkml:trace>
  <inkml:trace contextRef="#ctx0" brushRef="#br0" timeOffset="37171.9607">16449 12468 288 0,'-4'19'107'0,"0"-27"-83"0,4 16 17 0,0-8 2 15,0 0-19-15,0 0-5 16,4 4 5-16,-4-4 4 16,0 0-14-16,9 0-1 0,-1 0 0 0,9 0-3 15,9 0 0-15,17 0-9 16,22 0 0-16,8 4-3 16,18 0-2-16,-18-1 3 15,56 5 0-15,5 4-2 16,-13-1 2-16,-5-3-1 15,-8 7 0-15,-5-3-3 16,-8-1-1-16,-18 1-19 16,-3-1-9-16,-18-3 18 15,-22-5 8-15</inkml:trace>
  <inkml:trace contextRef="#ctx0" brushRef="#br0" timeOffset="37621.9109">17315 12089 416 0,'9'11'156'0,"4"-7"-121"0,4-4-3 0,-4 4-11 16,4 4-19-16,5-1-2 16,8 5-4-16,5 3 3 0,3 8 0 15,-3-4-2-15,21 19 2 0,0 1-4 16,8 7-1-16,-3-4-11 16,-1 4-3-16,-4 0 1 15,0-4 3-15,-4 0 10 16,-5-4 3-16,-8 1 0 15,-5-1 0-15,-8 4 13 16,-8 0 7-16,-6 0-4 16,-12 4-2-16,-12 4-4 15,-6 4 0-15,-8 3 0 16,-4-3 1-16,-4-4-2 16,-5-4-1-16,0 0-14 15,5-4-7-15,4-8-55 16,-1-7-26-16,10-12 50 15,8-15 26-15</inkml:trace>
  <inkml:trace contextRef="#ctx0" brushRef="#br0" timeOffset="38553.6013">19720 12621 320 0,'21'12'121'0,"-8"-12"-95"0,9 0 18 16,-9 0 0-16,0 0-37 15,4 0-12-15,0 0 26 16,-4 0 16-16,0 0-17 16,0 0 5-16,0-4 0 0,-9-4-7 15,0 0-3-15,1-11-11 16,-1-4-2-1,0-7-2-15,1-1 0 16,-5 0 2-16,0-3 3 16,0-1 2-16,-5 1-1 15,-3 0 1-15,-5-1-4 16,-4-3 0-16,-14 7-1 0,-3 0 1 16,-5 9-2-16,-4 2-1 15,0 5-2-15,-4 7-1 16,-5 8-5-16,0 8 0 15,0 11-1-15,-4 12 1 16,0 7-2-16,-4 12 1 16,4 4-2-16,-9 3 0 15,18-3 1-15,-9 7 1 16,9 4 3-16,8 4 2 0,0 0-3 16,13-4 2-16,9-4 1 15,4-3 2-15,9-5 1 16,4-14 1-16,8-5 2 15,5-11 1-15,5-8 1 16,3-3 2-16,9-8-1 16,-4-8 2-16,9-4 0 15,8-3 3-15,4-8-3 16,-8-4 1-16,8-8-5 16,-8-7 0-16,4-1-1 15,-4-3 1-15,-9-8-2 16,-4 1-1-16,0-1-2 15,-5-4 1-15,-3-3-1 16,-10 7 0-16,1 0 2 0,-9 8 2 16,-5 8 1-16,-3 3 3 15,-1 8 1-15,5 4 3 16,-9 7 4-16,4 9 1 16,5 6-6-16,-5 9-3 15,5 3 1-15,4 16 0 16,-8 3-1-16,8 8 1 15,0 8-4-15,8 8-2 16,-8 11 0-16,0 7-1 16,9 1-9-16,-1-4-2 15,14-1-36-15,-9-10-14 16</inkml:trace>
  <inkml:trace contextRef="#ctx0" brushRef="#br0" timeOffset="39424.8409">20245 12851 412 0,'-8'11'154'0,"16"-3"-120"0,-16 0 8 16,16-1-3-16,-8 1-12 15,0 4-1-15,0 3-10 16,0 4-5-16,-8 8-6 16,4 4-4-16,-5 7 2 0,0 0-4 15,1 8 0-15,-5 4-4 16,0 3-1-16,-4 5-2 15,4-1 2-15,-5-3 4 16,6-8 3-16,3 0 0 16,0-12 2-16,1-7 0 15,-1-4 1-15,5-7-2 16,-1-13-2-16,1-6-8 0,0-9-3 16,8-11 12-16,5-4 6 15,4-7-9-15,-9-8-3 16,9 0 6-16,0-4 6 15,4 0-1-15,0 0 2 16,1 3-3-16,-1 9 2 16,4 7-2-16,-3 4 2 15,-1 8-2-15,0 7 0 16,0 12-1-16,0 8 2 16,1 7-1-16,-5 8 0 15,-5 3-3-15,1 8 1 16,-1 5-2-16,1 6-1 15,-5 5-10-15,1-4-4 0,-1-4-39 16,0-4-16-16,1-8-35 16,3-3-12-16,1-4 62 15,0-16 29-15</inkml:trace>
  <inkml:trace contextRef="#ctx0" brushRef="#br0" timeOffset="39757.8894">20918 13314 352 0,'-5'23'132'0,"5"-11"-103"0,0 3 40 0,0-3 14 15,5-1-27-15,-5 8-7 16,0 8-18-16,0 8-7 16,0 7-14-16,0 8-6 0,0 11-3 15,-5-8-8-15,1 5 0 0,-5 3-39 16,9 0-14-1,-8 1 30-15,8-12 15 0</inkml:trace>
  <inkml:trace contextRef="#ctx0" brushRef="#br0" timeOffset="48551.6813">11326 11832 260 0,'0'19'96'0,"9"-15"-75"0,-9-8 25 0,0 4 6 0,0 0-27 15,0 0-9-15,0 0-8 16,0 0-1-16,0 0-4 15,0 0 9-15,0 0 5 0,0 0-5 16,0 0-2-16,0 0-1 16,0 0 1-16,0 0 1 15,-9-4 1-15,5 1-4 16,-1-5-3-16,1 4 0 16,-5-7-1-16,1-1 0 15,-9 1 2-15,4-1-1 16,0 1 0-16,0-1 1 0,-4 1 1 15,-1-1-1-15,1 1-1 16,-4 3-3-16,-1 0 1 16,5 5-7-16,-13 3 1 15,4 3-6-15,0 9-1 16,-4-1 0-16,0 9 1 16,4-1 1-16,4 4 2 15,9-4-1-15,9 4 2 16,-5 0-2-16,9 0 0 15,0-4-1-15,9 0 2 16,4-4 2-16,0 1-1 16,4-5 4-16,0-3 2 0,5-4 0 15,-1-4-1-15,1-4-2 16,4-4 1-16,0 1 1 16,4-5 2-16,-9-3-14 15,5-1-5-15,0 1 9 16,0 0 4-16,-5-4 3 15,1 3 1-15,-5 1 0 16,-4 3 0-16,0 1 8 16,-4 3 7-16,4 5-5 15,-13 3-1-15,0 0-3 16,0 0 1-16,4 3-6 16,-4 5-1-16,4 3 0 15,-4 5 0-15,9 3-3 16,-9 0 2-16,4 4 1 15,0 8 0-15,1 3-3 0,-1 8 0 16,0 8-9-16,-4 4-3 16,0 7 14-16,0-4 8 15,0 9-21-15,0-5-7 16,-8-8 1-16,-1 1 4 16,-4-4 7-16,-4-4 5 15,0 0 7-15,-5-8 6 16,1-3 4-16,-5-5 2 15,0-3 3-15,0-8 1 16,0-3-21-16,9-9-10 16,17-7-112 15</inkml:trace>
  <inkml:trace contextRef="#ctx0" brushRef="#br0" timeOffset="49317.348">12692 10120 312 0,'-4'-8'115'15,"4"5"-89"-15,-5 6-1 0,-3 1-5 0,-1-4 10 16,0 0 8-16,-3 0-33 15,-6 0-13-15,-8 4 2 16,1 4 10-16,-6 3 10 0,1 1-6 16,-9 7-4-16,5 8-6 15,0 3 1-15,-5 9-8 16,-4 10-2-16,0 9 6 16,-5-1 2-16,-4 5 3 15,1 7 0-15,3 11 4 16,-8 16 2-16,5-1-7 15,8 5-1-15,4 0 0 16,4 3 1-16,5 4 1 16,4 1 0-16,5-1 0 0,3-8 0 15,-3 1 0-15,8-8 0 16,0 0 0-16,9 4 0 16,-1-1 4-16,5-3 5 15,5-4-3-15,8-3-1 16,-5-13-2-16,10-3 0 15,3-4-2-15,5 1 2 16,8-1-4-16,10-4-2 16,-6-4-7-16,10-11-4 15,16-11-52-15,-3-12-21 16,8-19 44-16,-5-16 22 16</inkml:trace>
  <inkml:trace contextRef="#ctx0" brushRef="#br0" timeOffset="50233.568">15178 10863 272 0,'-4'12'101'0,"8"-9"-78"0,0-3 4 0,-4 0-3 16,9 4-14-16,4 4-3 16,4 3 0-16,5 5 0 15,-1 3-3-15,5 8 2 0,4 0 0 16,9-1-2-16,0 5-3 16,4 3 0-16,-4 5 1 15,0-1-1-15,-1-3-1 16,1 3 1-16,0 0-1 15,0 8 0-15,-1 8 0 16,1 3 2-16,9 8 1 16,-10 0 1-16,6 4 2 15,-6-7-3-15,1 3 0 16,-4-4-1-16,-1 4 1 16,0 4-2-16,-12 4-1 15,0 0 1-15,-1-1 1 0,-4 1-1 16,-4 4-1-16,5-8-2 15,-14-4 1-15,0 0 1 16,0 0 2-16,-4 0-1 16,0 0 2-16,-4-3-2 15,-4-5 2-15,-5 0-4 16,0-3 0-16,-5-4-4 16,6-8-1-16,-19-4-136 15,5-11-61 1,-12-27 102-16</inkml:trace>
  <inkml:trace contextRef="#ctx0" brushRef="#br0" timeOffset="65951.0906">7039 17248 264 0,'0'8'99'0,"-9"-8"-77"0,5 3 11 16,-1 1 2-16,1 0-6 31,-13 8-15-15,-13-5-6-16,4 5-7 16,-9-1-4-16,5 1-3 15,0-1-1-15,4 1 4 16,5-1-1-16,-1-3 2 0,5 0 4 0,0-5 1 15,-1 1 5 1,10 0 3-16,-9-4 13 0,8 0 8 16,0 0-17-16,5 0-8 15,-5 0 3-15,5 0 5 16,0-4-3-16,4 0 1 16,-9 1-8-16,9-1-1 15,0 0-2-15,0 0-2 16,0 0-2-16,9 0 1 15,-9 1-1-15,0-1-2 16,4 4-2-16,9 0-1 16,-9 0 1-16,9 0 4 0,9 0 1 15,-5 4 1-15,5-4 0 16,3 3 2-16,1 1-3 16,13 0 0-16,-9 0 1 15,5 0 0-15,3 3 0 16,1 1 2-16,9 0-3 15,-5-1 0-15,8 1-1 16,10 0 0-16,8-1 2 16,-5 1 2-16,10 0-1 15,-6 3 2-15,-3 1-4 16,-5 3 0-16,5 0 1 16,0 4 0-16,-1 1 0 15,5-1 0-15,5 0 2 16,-1 8 1-16,-4 3-1 0,-5-3-2 15,1 0 1-15,-9 0-1 16,0 0 0-16,0-1 0 16,9 1-3-16,4 4 2 15,4-1 1-15,9-3 2 16,-9 0-1-16,-4-4-1 16,-13 4-2-16,4-4 1 15,1-4 3-15,3 0 1 16,14-3-1-16,-5-5 1 15,9-3 0-15,-5-1 1 16,-3-3-2-16,-5-4 1 16,-9 0-2-16,5 0-1 15,-1-4 1-15,10 0-1 16,-1 1 0-16,-4-1 2 0,0-4-1 16,-5 4 2-16,-3 1-2 15,-5-1-1-15,-9 0 1 16,-8 0-1-16,-5 4 0 15,-4 0 2-15,-8 4-1 16,-5 0 2-16,-4 0-4 16,-4-1-2-16,-1-3-9 15,-8 0-5-15,9-3-64 16,-9-5-29-16,0-15 57 16,0-15 28-16</inkml:trace>
  <inkml:trace contextRef="#ctx0" brushRef="#br0" timeOffset="66852.8633">11623 17026 408 0,'5'7'151'0,"-5"-3"-118"0,0-8 3 0,0 4-9 0,0-3-19 16,0-1-4-16,0 0-1 15,-5-4 2-15,1 5-2 16,0-1 3-16,-14-4 3 0,1 0-3 16,-4 1-1-16,-5-1-2 15,-4 0-3-15,-9 5-2 16,-9-5 1-16,5 4-4 16,-4 0-1-16,0 0-2 15,8 4 2-15,-9 4-1 16,14 4 0-16,4 7-5 15,4 4-3-15,4 4-7 16,5 8-1-16,9 3 7 16,3 5 5-16,5-1 9 0,9 0 3 15,4 1-2-15,4-1-1 16,5-4-2-16,3-3 0 16,6-8 11-16,-1-4 5 15,0-3-1-15,0-5-1 16,0-3-4-16,-4-8 1 15,0 0-4-15,-5-4-2 16,10-4 2-16,-14-3 0 16,0-1-1-16,-4 1 1 15,-4-5 0-15,-5 1 1 16,0 0-2-16,-8-1 1 0,0 1 0 16,4 4 3-1,-9-1-1-15,5 4 2 0,-1 5-2 16,1 3 0-16,0 3-3 15,4 5-2-15,0 7-4 16,4 8 0-16,5 8 0 16,4 15-1-16,8 8 1 15,-4 11 0-15,1 4 3 16,-1 7 0-16,-4 5-2 16,0-1 2-16,0 1-4 15,-13-1 1-15,0 0-3 16,-18-3 0-16,1-8 4 15,-13 4 1-15,0-12 6 16,-18-3 2-16,1-5 0 0,-5-7 1 16,-4-4 0-16,0-7 1 15,-4-8-4-15,-9-4-3 16,0-12-11-16,4-7-4 16,5-16-59-16,4-22-24 15,13-27 49-15,13-27 24 16</inkml:trace>
  <inkml:trace contextRef="#ctx0" brushRef="#br0" timeOffset="67153.2523">12300 16064 244 0,'17'-11'93'0,"-8"7"-72"0</inkml:trace>
  <inkml:trace contextRef="#ctx0" brushRef="#br0" timeOffset="68039.7685">13084 15635 312 0,'-4'-7'115'0,"-5"14"-89"0,9-14 19 16,0 7 4-16,-4 0-23 15,-1 0-6-15,-3 0 1 16,-5 0 3-16,0 4-13 16,-4 3 1-16,-5 5-1 0,-12 3-6 15,-5 8-3-15,-4 0-6 16,4 4 0-16,-8 4 0 15,4 7-1-15,0 12-3 16,-1 11 0-16,6 12-3 16,-1 11 2-16,4 4 0 15,5 8 3-15,-4 15 8 16,12 8 4-16,-4 3 3 16,13-7 2-16,1-4-1 0,7 4-1 15,5-8-3-15,9-7-1 16,4-8-6-16,8-12 1 15,5-3-13-15,4-16-7 16,9-11-49-16,4-19-20 16,5-28 44-16,12-26 20 15</inkml:trace>
  <inkml:trace contextRef="#ctx0" brushRef="#br0" timeOffset="68309.8308">13218 16467 264 0,'-9'0'101'0,"9"0"-78"0</inkml:trace>
  <inkml:trace contextRef="#ctx0" brushRef="#br0" timeOffset="68577.9977">13140 16390 264 0,'-4'-8'99'0,"-5"1"-77"0,5 11 26 0,4-1 8 16,0 1-15-16,-5 0-1 16,1 4-6-16,0-1 1 15,-5 1-19-15,5 4 0 0,-9-1 0 16,9 0 1-16,-9 5-1 16,4 3-4-16,1 4-2 15,-1 8-6-15,0 7-3 16,1 8 0-16,-1 7-1 0,5 5-3 15,-5 7 2-15,5-4-4 16,0 1 1-16,-1-1-11 16,5-8-3-16,0-3-15 15,5-8-5-15,3-7-43 16,5-8-20-16,4-16 53 16,1-18 27-16</inkml:trace>
  <inkml:trace contextRef="#ctx0" brushRef="#br0" timeOffset="69162.4507">13648 16137 400 0,'5'54'151'0,"-14"-31"-118"0,1-4 25 0,8-11 1 16,0 7-38-16,-5 8-10 15,1 4-17-15,0 11-5 16,-5 8 6-16,-4 15 0 0,-4 20 3 16,0 3 0-16,-1 12 0 15,1-4 0-15,4-4-2 16,5 0-4-16,-5-12-2 16,4-7-2-16,5-11 2 15,-1-12 6-15,5-12 2 0,-4-7 4 16,8-8 1-16,-4-3-4 15,0-16 1-15,5-8-2 16,-1-7 0-16,0-8 4 16,5-8 1-16,0-11-1 15,-5-4-2-15,0-4 1 16,5-4-1-16,-1-3-3 16,5 0 2-16,-4-9 1 15,4 5 0-15,4 0-3 16,0 3 2-16,1 1 3 15,3 11 1-15,1 4 1 16,-1 11 0-16,1 4 2 16,4 12 1-16,0 4-1 15,4 7-1-15,-9 11-1 16,5 9 0-16,4 14-2 0,5 13 1 16,-14 10 0-16,1 12 1 15,-1 4 0-15,-3 0 2 16,-1-8-5-16,-9 5-1 15,1-13-9-15,-5-7-2 16,-4-15-45-16,0-8-18 16,-4-16 38-16,-5-18 18 15</inkml:trace>
  <inkml:trace contextRef="#ctx0" brushRef="#br0" timeOffset="69389.4193">13377 15532 464 0,'-34'50'176'0,"21"-31"-137"0,0-4-7 15,8-7-13-15,1 3-68 16,0 1-24-16,4-1-43 15,4 5-16-15,9 3 71 16,9-4 33-16,16-15 21 0</inkml:trace>
  <inkml:trace contextRef="#ctx0" brushRef="#br0" timeOffset="70198.8481">14515 16953 488 0,'-9'8'181'0,"9"-4"-141"0,-4 7-4 15,4-3-13-15,-5-1-14 16,1 5 2-16,0-1-4 16,-1 5 1-16,-3 7-5 15,-1 3-4-15,1 9 0 0,-1 11-4 16,0 11-1-16,1 8-8 16,3 4-4-16,-3 4-4 0,3-4 1 15,5-4 7-15,0 0 6 16,0-11 3-16,0-4 3 15,5-12-1-15,3-7-1 16,-8-12 0-16,9-8 3 16,0-7-5-16,-1-8 0 15,5-7 0-15,-8-8 2 16,7-8-1-16,-7-8 4 16,3-7 0-16,1-4 1 15,8-11-3-15,-8-4 2 16,4-5 1-16,0 1 2 15,8 4-1-15,-8 4 2 0,13-1 2 16,-9 12 2-16,5 4 1 16,-1 8 2-16,1 7-3 15,-1 4-2-15,10 4-2 16,-6 11 0-16,1 4-2 16,0 8-1-16,-4 4 1 15,-1 7-1-15,5 8 0 16,-9 8 2-16,5 11-1 15,-5 8 2-15,-8 7-2 16,4 4-1-16,4 4-6 16,-13 0-4-16,9 1-19 15,-9-9-6-15,5 1-48 16,0-13-21-16,-1-14 54 16,1-16 26-16</inkml:trace>
  <inkml:trace contextRef="#ctx0" brushRef="#br0" timeOffset="70680.7324">15286 17485 436 0,'13'8'162'16,"0"-4"-126"-16,-5-8-4 0,1 4-8 0,4 4-9 16,0 0 0-16,0 0-1 15,4 3 1-15,-4 5-8 16,4 7-2-16,9 0-1 0,-13 8-5 15,0 7 1-15,0 1-9 16,-9 3-2-16,-8 0-3 16,4 1-1-16,-13-1 1 15,4 0 1-15,-4-3 5 16,9-1 5-16,-9-3 8 16,9-4 7-16,4-4 5 15,0-4 2-15,4-4-6 0,13-3 0 16,5-9-10-16,4 1-4 15,0-4-5-15,8-4 1 16,5-7-8-16,8-12-4 16,9-19-49-16,5-12-21 15,-5-26 42-15,-5-8 24 16</inkml:trace>
  <inkml:trace contextRef="#ctx0" brushRef="#br0" timeOffset="71146.8078">14842 15325 416 0,'39'23'156'0,"-35"-23"-121"0,9-4 8 0,-4 4-6 16,8-3-27-16,4 3-4 15,10 0-7-15,12 3-1 16,13 13 2-16,13 7 2 0,13 15 3 16,4 12 0-16,-4 11 0 15,8 16-6-15,5 15 1 16,13 23-5-16,-9 19 1 16,0 7-5-16,-13 24 1 15,-4 19-7-15,-17 4-3 16,-9 3-17-16,-9 1-5 15,-8-9-28-15,-9-14-9 16,-9-20 41-16,-3-26 19 16</inkml:trace>
  <inkml:trace contextRef="#ctx0" brushRef="#br0" timeOffset="72302.4407">17246 16298 412 0,'22'15'154'0,"-5"-15"-120"0,5-7-1 0,-9 11-7 15,4-4-14-15,0-4-2 16,9 4 1-16,8-4 3 16,1 4-8-16,4 4 1 0,-5 0 0 15,9 3-3-15,5-3-1 16,12 4-6-16,18-4 0 15,-5-1-12-15,0-3-6 16,5-3-10-16,-5-1-4 16,4-4-34-16,-12-3-13 15,0-9 38-15,-14-10 22 16</inkml:trace>
  <inkml:trace contextRef="#ctx0" brushRef="#br0" timeOffset="72691.9792">17677 15773 472 0,'-21'27'176'0,"25"-19"-137"0,5 0-11 16,-5-5-15-16,5 1-16 15,4 4 0-15,8 7 6 0,1 4 3 16,8 4-3 0,13 8 3-16,9 3 3 0,4 1-12 0,0-1-2 15,8 1-3-15,-3-1 2 16,3 1-3-16,1-1 1 16,0 1 2-16,-5-1 1 15,0 1 3-15,-8 7 1 16,-5 0 1-16,-4 4 2 15,-17 4-1-15,-4 7 2 16,-9 4-2-16,-13 1-1 16,-13 3-4-16,-9 0-2 15,-4-4-24-15,-17-3-10 16,0-1 7-16,-4-7 5 16</inkml:trace>
  <inkml:trace contextRef="#ctx0" brushRef="#br0" timeOffset="73428.0827">19418 16765 348 0,'48'23'132'0,"-27"-19"-103"0,5 0 3 0,-13-4-6 16,4 0-16-16,9 0-3 16,-9 0 9-16,5-4 4 15,-14 0-10-15,5 1 12 0,-4-5 5 16,0 0-1-16,-5 1-1 15,-4-1-11-15,-4-4-4 16,-5 1-6-16,0-1-3 16,-8 1-3-16,-4-1 1 15,-1 1 1-15,-8 3 2 16,4 1-10-16,-9 3-4 0,14 4 12 16,-9 4 9-1,8 3-6-15,-4 9-4 0,9 3 1 16,-9 8-1-16,9-1 1 15,4 5 2-15,-4 3 1 16,8 5 3-16,9-1-1 16,0 0 0-16,9-7-1 15,0 0 2-15,-1-8-3 16,5-4-2-16,4-8-3 16,1-3-1-16,3-4-1 15,5-4 3-15,-9-8-2 16,0 0-1-16,5-7 0 15,-13 0 3-15,3-8-2 16,-3 0 1-16,-5 0 0 16,-4-8 0-16,0 1 2 0,0 3 2 15,-4 0 1-15,0 8 1 16,4 0 0-16,-5 3 2 16,5 9 3-16,0 3 2 15,0 4 6-15,0 8 3 16,5 3-6-16,-5 8-1 15,4 8-3-15,-4 11 1 16,0 8-8-16,-4 12-2 16,4-9-12-16,0-3-5 15,0-3-50-15,0-1-21 16</inkml:trace>
  <inkml:trace contextRef="#ctx0" brushRef="#br0" timeOffset="74000.0853">19858 16827 348 0,'30'30'132'0,"-30"-26"-103"0,8 4 23 15,-3-4 2-15,-1 3-20 16,0-3-7-16,1 8-5 15,-1-1 0-15,-4 12-12 16,9 8 8-16,-9-1 2 0,0 5-8 16,-9 7-4-16,5 4-10 0,-5 8-3 15,0 3-12-15,1 0-3 16,-5-3 16-16,9-4 9 16,-9-4-6-16,4-4-3 15,5-8 4-15,4-7 4 16,0-11-7-16,0-5 1 15,0-11-7-15,4-4-1 16,5-3 0-16,4-9 4 16,-5-3 3-16,5-4 2 15,0-11-2-15,0-5 2 16,4-7 1-16,0 0 2 16,1 0 1-16,3 8 1 15,-4 4 2-15,1 7 3 16,-1 8 2-16,4 7 3 15,1 5-3-15,-5 7-1 16,5 11-4-16,-5 8-1 0,5 12-1 16,3 7 2-16,-7 4-1 15,-10 8 2-15,1 4-4 16,4 7-2-16,-5 0-9 16,1-3-5-16,0-5-35 15,-9-3-14-15,4-8-43 16,0-11-16-16,5-31 64 15</inkml:trace>
  <inkml:trace contextRef="#ctx0" brushRef="#br0" timeOffset="74464.8817">20538 17466 272 0,'5'12'101'0,"3"-12"-78"0,5 0 9 0,-13 0-3 15,9 0 9-15,0 0 8 16,-1 0-2-16,5 4-2 16,4-1-23-16,-8 1 6 0,4 4 3 15,4 0-7-15,0 3 1 0,1 1-7 16,-1 3-1-16,4 0-8 15,-8 8-2-15,0 4-2 16,0 4 1-16,4-1-2 16,-17 5 2-16,0 3-7 15,-8 4 1-15,-1 0-8 16,-4 0-1-16,-4 1 2 16,-5-1 4-16,5-4 1 15,0-3 3-15,8-1 5 16,-8-3 3-16,9 3 6 15,3-7 3-15,5 0-4 16,9-4 1-16,12 0-5 16,5 3-2-16,9-3-9 15,-1-3-3-15,5-5-7 16,4 0-2-16,4-3-51 16,-8-12-22-16,-9-8 42 0,-4-11 25 15</inkml:trace>
  <inkml:trace contextRef="#ctx0" brushRef="#br0" timeOffset="85770.2798">10171 15521 108 0,'4'3'41'0,"1"5"-32"0,-5-4-2 0,0 4 99 16,0 3-33-16,0-3-17 16,-5-1-15-16,5 1-26 15,-4 4 2-15,4-5 3 0,-8 5-5 16,3-5 0-16,-3 1-7 15,-1 0 0-15,0-5 4 16,1 5 2-16,-1 0-14 16,9-1-6-16,-8 1-1 15,8 0 4-15,0-8 2 16,8 7 1-16,9 1 8 16,1-8 7-16,7 4-5 15,6-4-3-15,3-4-4 0,1 0-3 16,3 0-2-16,10-3 1 15,8-1 1-15,17-3 2 16,0-1 1-16,5-7 1 16,-5-8-2-16,-8 4 1 15,-1 0-2-15,1 0 2 16,-5 0-4-16,5 0 0 16,-5 0 1-16,-4 4 2 15,-4 0-3-15,-9 0-2 16,-8 0-14-16,-5 0-4 15,-4-8-51-15,-5 4-22 16,-12-12 48-16,-14 1 25 0</inkml:trace>
  <inkml:trace contextRef="#ctx0" brushRef="#br0" timeOffset="86264.3167">11072 14774 372 0,'-13'27'140'0,"13"-24"-109"0,4 1-2 0,-4-4-7 16,9 4-18-16,-1 0-2 15,1 0-2-15,0-1 0 16,4 5 0-16,4 0 0 0,0-1 2 15,0 1-1-15,9 0-1 16,4-1-2-16,9 1 1 16,0 0 1-16,4-4 0 15,0-1 0-15,-4 1 0 16,4 4 0-16,-13 0 2 16,0 3 1-16,-4 1 1 15,-4 3-5-15,-5 0 1 16,-4 1 0-16,0 3 2 15,-5 4 3-15,-3 3 2 16,-1 1-1-16,-4 4-1 0,-4 3-1 16,-5 5 0-16,-13 3 2 15,1 0 1-15,-9 8 1 16,0 0 0-16,-1-1-4 16,1-7-1-16,0-3-3 15,4-9-3-15,0-3-18 16,9-11-9-16,4-9-72 15,5-11-31-15,8-15 68 16,8-15 33-16</inkml:trace>
  <inkml:trace contextRef="#ctx0" brushRef="#br0" timeOffset="87946.44">12610 14268 184 0,'9'4'68'0,"-1"-4"-52"0,-3-4 10 0,-5 4 1 16,8 0 2-16,-8 0 2 16,5 4 3-16,-1 0 2 15,-4-4-20-15,4 7 2 0,-4-7 0 16,0 0-6-16,0 0-2 16,0 0-5-16,0 0-2 15,0 0-1-15,13 0-2 16,-13 0 3-16,4-7 2 15,-4 7 4-15,5-4 2 16,3 4-1-16,-8-4-1 0,5 0-1 16,-1 0 2-16,-4 1-1 15,0-5 0-15,4 0 1 16,-4 1 1-16,0 3-5 16,-4-4-2-16,-5-3 2 15,1-1 3-15,-1 1 0 16,-12-1 0-16,3 1-3 15,-8-1 1-15,1 5-2 16,-6-1 2-16,1 0-6 16,0 1-1-16,4 7-2 15,-8 0-2-15,4 3 0 16,4 5 0-16,4 4 0 16,-12-1 3-16,12 4-2 15,-12 5 1-15,12-1-3 16,-12 4-1-16,4 3-2 15,4 9 2-15,4-1 2 0,1 5-1 16,3 3 1-16,5 0 3 16,5 4-2-16,4 0-1 15,8 0 0-15,4 0 3 16,5-4-2-16,9-4 1 16,12-3 0-16,-8-5 0 15,9-7 0-15,-1-7-2 16,1-5 0-16,3-3 3 15,1-8-2-15,-4 0 1 16,8-8 2-16,0-3 0 16,4-5 4-16,-8-7 2 15,0 0 0-15,0-3-1 16,-5-5-1-16,-4 0 0 0,-4 1 0 16,-4 3 0-16,-5 4-2 15,0-8 1-15,-17 4 0 16,4 4 3-16,-4 0-1 15,0 4 0-15,-4 0 1 16,4 0 3-16,-9 7-2 16,9 1 1-16,0 7-1 15,0 0 1-15,0 4-2 16,0 0-1-16,9 8-1 16,-9 3 0-16,4 9 2 15,1 3 1-15,3 11-1 16,-3 16 1-16,-1 7-4 15,-4 8 0-15,0-3-1 16,0-1-2-16,0-4-4 0,-4-3 0 16,-1-4-14-16,1-12-5 15,4-7-46-15,9-12-19 16,8-27 45-16,4-18 22 16</inkml:trace>
  <inkml:trace contextRef="#ctx0" brushRef="#br0" timeOffset="88908.5312">13239 14475 344 0,'-8'8'129'0,"8"3"-100"0,-5-7 15 0,5-4 3 16,0 4-19-16,-4 0-6 15,0 3-5-15,-1-3 2 16,1 4-11-16,4-1 2 0,-9 5 3 15,5-1-1-15,0 5 3 16,-9 3-10-16,4 0-3 16,5 4-7-16,0 4 1 15,-5 0-7-15,-4 3-1 16,9 5-2-16,4-1-1 0,-9-3 1 16,5-1 1-1,-1-3-1-15,5 0 1 16,0-4 0-16,0 0 3 0,0-4 1 15,-4-3 1-15,4-5-4 16,0-3-3-16,0-8 9 16,0 0 2-16,0-4 4 15,0-4 0-15,4-3 0 16,1-1 2-16,-1-3-1 16,5-8-1-16,-5-4-2 15,9-4 1-15,-4-3 1 16,-1 0 0-16,1-1 0 15,4 1 0-15,-9 3 0 16,9 0 0-16,0 4-3 0,0 1 2 16,0 7 14-16,4-1 6 15,-8 1-9-15,8 4-6 16,0 3-2-16,0 1 0 16,1 3-1-16,-1 1-1 15,-4 3 1-15,4 4-1 16,0 4 0-16,-4-1 0 15,4 5 0-15,1 4 2 16,-1-1-1-16,-4 4 2 16,0 5-2-16,0 3 2 15,4-1-2-15,-9 9 2 16,1 0-2-16,0 3-1 16,4 5 1-16,-13-1 1 0,4 0-1 15,-4 4-1-15,0-3-2 16,0 7 1-16,0-8-19 15,0 0-7-15,0-3-21 16,4-9-10-16,5-6 31 16,-5-13 14-16</inkml:trace>
  <inkml:trace contextRef="#ctx0" brushRef="#br0" timeOffset="98186.1478">14023 14977 152 0,'0'0'57'16,"5"0"-44"-16,3 0 5 0,-8 0-1 0,0 0-2 16,5 0 1-16,-1-4-2 15,-4 4-1-15,9-4-7 16,-1-4 5-16,1 5 2 0,-1-1 2 15,5 0 4-15,-8 0 0 16,-1-4 1-16,5 5 6 16,-9-1-9-1,4 0-5-15,0 0-1 16,0-4 0-16,1 5-3 16,-1-5-3-16,0 0 0 15,1 1 1-15,3-1-3 0,-3 0 0 16,-1-3-1-1,5-1 1-15,-1-3-4 0,1 0 0 16,-1-1 3-16,-3 1 1 16,3 0-1-16,-8-4-2 15,0 3 1-15,0-3 1 16,0 0 1-16,0 4 1 16,0-1-2-16,-8 5 1 15,3 3 2-15,-3 0 4 16,-1 5-2-16,1 3-2 15,-5 7 2-15,0 5 2 16,0 3-4-16,0 4-3 16,0 8-1-16,4 4-1 0,-8 7 0 15,8 0 2-15,1 8-1 16,4 4-1-16,-9 8-2 16,8-9 1-16,5 5-1 15,-8 0 0-15,3 3 2 16,1 0 0-16,4-3-14 15,0 0-5-15,0-8 16 16,4-4 8-16,1-8-21 16,3-3-11-16,-8-8-68 15,9-8-28 1,0-15 63-16</inkml:trace>
  <inkml:trace contextRef="#ctx0" brushRef="#br0" timeOffset="98605.0549">13890 15184 324 0,'4'15'123'0,"5"-15"-95"0,-5 0 14 15,5 0-1-15,-1 0-28 16,1 4-8-16,0-4 4 16,3 4 6-16,6-1-8 15,8 5 8-15,-1 0 4 0,10 3-4 16,4 4 2-16,-1 1-6 16,5-5-1-16,5 1-28 0,4-12-11 15,4-12 15-15,-13-22 9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93D-82A4-41FA-A8E9-21F6D8A8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EA45-3B13-43D5-8B3D-3D09F5EBF4A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nilufer/classes/cs4811/2016-spring/lecture-slides/cs4811-neural-net-algorithms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customXml" Target="../ink/ink17.xml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11" Type="http://schemas.openxmlformats.org/officeDocument/2006/relationships/image" Target="../media/image36.jpe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8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   ECE/CSE 576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600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466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</a:p>
          <a:p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181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5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512099" y="4809150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81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81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4572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967486" y="3662754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rong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boundary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29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Boundary is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 smtClean="0">
                <a:sym typeface="Symbol"/>
              </a:rPr>
              <a:t>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8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156" y="229106"/>
            <a:ext cx="4509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A=[(.5,1.5),+1],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B=[(-.5,.5),-1],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156" y="2249031"/>
            <a:ext cx="332975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A=[(.5,1.5),+1]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.5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(1.5)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-2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1.5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1; Err = 0; NO CHANGE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B=[(-.5,.5),-1]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(-.5)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-2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-1.5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-1; Err = 0; NO CHANGE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156" y="4724400"/>
            <a:ext cx="303159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– 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-.5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-1; </a:t>
            </a:r>
            <a:r>
              <a:rPr lang="en-US" sz="2000" dirty="0" smtClean="0">
                <a:solidFill>
                  <a:srgbClr val="FF0000"/>
                </a:solidFill>
              </a:rPr>
              <a:t>Err = 1-(-1)=2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3014030"/>
            <a:ext cx="3930628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Let </a:t>
            </a:r>
            <a:r>
              <a:rPr lang="el-GR" sz="2000" dirty="0" smtClean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=.5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/>
              <a:t>W1 &lt;- W1 + .5(2) (.5)   </a:t>
            </a:r>
            <a:r>
              <a:rPr lang="en-US" sz="2000" dirty="0" smtClean="0">
                <a:solidFill>
                  <a:srgbClr val="00B050"/>
                </a:solidFill>
              </a:rPr>
              <a:t>leaving out g’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&lt;-  1 + 1(.5) = </a:t>
            </a:r>
            <a:r>
              <a:rPr lang="en-US" sz="2000" dirty="0" smtClean="0">
                <a:solidFill>
                  <a:srgbClr val="FF0000"/>
                </a:solidFill>
              </a:rPr>
              <a:t>1.5</a:t>
            </a:r>
          </a:p>
          <a:p>
            <a:r>
              <a:rPr lang="en-US" sz="2000" dirty="0" smtClean="0"/>
              <a:t>W2 &lt;- W2 + .5(2) (.5)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&lt;-  2 + 1(.5) = </a:t>
            </a:r>
            <a:r>
              <a:rPr lang="en-US" sz="2000" dirty="0" smtClean="0">
                <a:solidFill>
                  <a:srgbClr val="FF0000"/>
                </a:solidFill>
              </a:rPr>
              <a:t>2.5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 smtClean="0">
                <a:sym typeface="Symbol"/>
              </a:rPr>
              <a:t>&lt;-   + .5(+1 – (-1))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 smtClean="0">
                <a:sym typeface="Symbol"/>
              </a:rPr>
              <a:t>&lt;- -2 + .5(2) =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6799" y="229106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epeat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for each e in examples do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in = (∑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) + </a:t>
            </a:r>
            <a:r>
              <a:rPr lang="en-US" sz="2000" dirty="0" smtClean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Err = y[e] – g[in]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=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+ </a:t>
            </a:r>
            <a:r>
              <a:rPr lang="el-GR" sz="2000" dirty="0" smtClean="0">
                <a:sym typeface="Symbol"/>
              </a:rPr>
              <a:t>α</a:t>
            </a:r>
            <a:r>
              <a:rPr lang="en-US" sz="2000" dirty="0" smtClean="0">
                <a:sym typeface="Symbol"/>
              </a:rPr>
              <a:t> Err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g’(in) </a:t>
            </a:r>
            <a:r>
              <a:rPr lang="en-US" sz="2000" dirty="0" err="1" smtClean="0">
                <a:sym typeface="Symbol"/>
              </a:rPr>
              <a:t>x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ntil done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67160" y="5289480"/>
              <a:ext cx="2161080" cy="724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4560" y="5277960"/>
                <a:ext cx="2179440" cy="74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6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6002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               </a:t>
            </a:r>
          </a:p>
          <a:p>
            <a:r>
              <a:rPr lang="en-US" sz="24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                                 1.5       2.5      -1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466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</a:p>
          <a:p>
            <a:r>
              <a:rPr lang="en-US" baseline="-25000" dirty="0" smtClean="0"/>
              <a:t>a</a:t>
            </a:r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181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5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512099" y="4809150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81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81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4572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967486" y="3662754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rong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boundary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29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Boundary is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 smtClean="0">
                <a:sym typeface="Symbol"/>
              </a:rPr>
              <a:t> = 0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4262880"/>
            <a:ext cx="1380180" cy="101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08395" y="5150828"/>
            <a:ext cx="32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pproximately correct 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 single layer networks with feed forward learning were not powerful enough.</a:t>
            </a:r>
          </a:p>
          <a:p>
            <a:r>
              <a:rPr lang="en-US" dirty="0" smtClean="0"/>
              <a:t>Could only produce simple linear classifiers.</a:t>
            </a:r>
          </a:p>
          <a:p>
            <a:r>
              <a:rPr lang="en-US" dirty="0" smtClean="0"/>
              <a:t>More powerful networks have multiple hidden layers.</a:t>
            </a:r>
          </a:p>
          <a:p>
            <a:r>
              <a:rPr lang="en-US" dirty="0" smtClean="0"/>
              <a:t>The learning algorithm is called </a:t>
            </a:r>
            <a:r>
              <a:rPr lang="en-US" dirty="0" smtClean="0">
                <a:solidFill>
                  <a:srgbClr val="FF0000"/>
                </a:solidFill>
              </a:rPr>
              <a:t>back propagation</a:t>
            </a:r>
            <a:r>
              <a:rPr lang="en-US" dirty="0" smtClean="0"/>
              <a:t>, because it computes the error at the end and propagates it back through the weights of the network to the beginning.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8234"/>
          <a:stretch/>
        </p:blipFill>
        <p:spPr bwMode="auto">
          <a:xfrm>
            <a:off x="1293341" y="152400"/>
            <a:ext cx="5812625" cy="65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5966" y="2514600"/>
            <a:ext cx="137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Let’s break it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into steps.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18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58120" y="2232720"/>
              <a:ext cx="2773800" cy="751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6960" y="2220840"/>
                <a:ext cx="2797560" cy="77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56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dissect it.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55041"/>
          <a:stretch/>
        </p:blipFill>
        <p:spPr bwMode="auto">
          <a:xfrm>
            <a:off x="76200" y="0"/>
            <a:ext cx="9301078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948480" y="3714840"/>
              <a:ext cx="3620880" cy="8636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7320" y="3703320"/>
                <a:ext cx="3643560" cy="88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80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Forward Computation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44958" r="22309" b="35024"/>
          <a:stretch/>
        </p:blipFill>
        <p:spPr bwMode="auto">
          <a:xfrm>
            <a:off x="24714" y="1447800"/>
            <a:ext cx="90948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/>
              <p14:cNvContentPartPr/>
              <p14:nvPr/>
            </p14:nvContentPartPr>
            <p14:xfrm>
              <a:off x="770040" y="1920960"/>
              <a:ext cx="6788520" cy="47851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120" y="1908360"/>
                <a:ext cx="6806520" cy="48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1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1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4677" r="22360" b="30816"/>
          <a:stretch/>
        </p:blipFill>
        <p:spPr bwMode="auto">
          <a:xfrm>
            <a:off x="0" y="1524000"/>
            <a:ext cx="8991600" cy="5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885" y="433722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6885" y="490289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6885" y="543148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5693" y="451777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0109" y="526332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597957" y="452188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597957" y="4887105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97957" y="4821882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421" y="396789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79207" y="4702439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693623" y="495472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110" y="471891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79" y="4242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39304" y="4612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39304" y="50621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79710" y="4517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3950" y="50882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62597" y="2667000"/>
            <a:ext cx="7829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Node </a:t>
            </a:r>
            <a:r>
              <a:rPr lang="en-US" dirty="0" err="1" smtClean="0">
                <a:solidFill>
                  <a:srgbClr val="0000FF"/>
                </a:solidFill>
              </a:rPr>
              <a:t>nf</a:t>
            </a:r>
            <a:r>
              <a:rPr lang="en-US" dirty="0" smtClean="0"/>
              <a:t> is the only node in our output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 the </a:t>
            </a:r>
            <a:r>
              <a:rPr lang="en-US" dirty="0" smtClean="0">
                <a:solidFill>
                  <a:srgbClr val="0000FF"/>
                </a:solidFill>
              </a:rPr>
              <a:t>error</a:t>
            </a:r>
            <a:r>
              <a:rPr lang="en-US" dirty="0" smtClean="0"/>
              <a:t> at that node and multiply by the derivative of the weighted</a:t>
            </a:r>
          </a:p>
          <a:p>
            <a:r>
              <a:rPr lang="en-US" dirty="0" smtClean="0"/>
              <a:t>      input sum to get the </a:t>
            </a:r>
            <a:r>
              <a:rPr lang="en-US" dirty="0" smtClean="0">
                <a:solidFill>
                  <a:srgbClr val="0000FF"/>
                </a:solidFill>
              </a:rPr>
              <a:t>change delta</a:t>
            </a:r>
            <a:r>
              <a:rPr lang="en-US" dirty="0" smtClean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3961080" y="4077720"/>
              <a:ext cx="4992120" cy="17305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9920" y="4066560"/>
                <a:ext cx="5014800" cy="175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2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8797" r="22360" b="21836"/>
          <a:stretch/>
        </p:blipFill>
        <p:spPr bwMode="auto">
          <a:xfrm>
            <a:off x="0" y="2051222"/>
            <a:ext cx="8991600" cy="11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90136" y="3249827"/>
            <a:ext cx="474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At each of the other layers, the deltas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derivative of its input sum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sum of its output weights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delta computed for the output error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>
            <a:stCxn id="4" idx="3"/>
          </p:cNvCxnSpPr>
          <p:nvPr/>
        </p:nvCxnSpPr>
        <p:spPr>
          <a:xfrm>
            <a:off x="1461447" y="5186407"/>
            <a:ext cx="732982" cy="7510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2440800" y="4329720"/>
              <a:ext cx="6250320" cy="253908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1440" y="4321080"/>
                <a:ext cx="6269760" cy="25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3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77972" r="22360" b="15156"/>
          <a:stretch/>
        </p:blipFill>
        <p:spPr bwMode="auto">
          <a:xfrm>
            <a:off x="0" y="1447800"/>
            <a:ext cx="8991600" cy="8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885" y="409077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6885" y="465644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6885" y="518503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5693" y="427132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0109" y="501687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597957" y="427543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597957" y="4640655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97957" y="4575432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421" y="372144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79207" y="4455989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693623" y="470827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110" y="447246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79" y="3996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39304" y="43657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39304" y="48157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79710" y="427132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3950" y="484179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" y="2895600"/>
            <a:ext cx="668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Now that all the deltas are defined, the weight updates just use them.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1665360" y="2370600"/>
              <a:ext cx="5924160" cy="427464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4920" y="2358000"/>
                <a:ext cx="5948640" cy="429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10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 Nets</a:t>
            </a:r>
          </a:p>
          <a:p>
            <a:r>
              <a:rPr lang="en-US" dirty="0" smtClean="0"/>
              <a:t>Support Vectors Machines</a:t>
            </a:r>
          </a:p>
          <a:p>
            <a:r>
              <a:rPr lang="en-US" dirty="0" smtClean="0"/>
              <a:t>Unsupervised Learning (Clustering)</a:t>
            </a:r>
          </a:p>
          <a:p>
            <a:pPr lvl="1"/>
            <a:r>
              <a:rPr lang="en-US" dirty="0" smtClean="0"/>
              <a:t>K-Means</a:t>
            </a:r>
          </a:p>
          <a:p>
            <a:pPr lvl="1"/>
            <a:r>
              <a:rPr lang="en-US" dirty="0" smtClean="0"/>
              <a:t>Expectation-Maximization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 delta values for the output units using observed errors.</a:t>
            </a:r>
          </a:p>
          <a:p>
            <a:r>
              <a:rPr lang="en-US" dirty="0" smtClean="0"/>
              <a:t>Starting at the </a:t>
            </a:r>
            <a:r>
              <a:rPr lang="en-US" dirty="0" smtClean="0">
                <a:solidFill>
                  <a:srgbClr val="0000FF"/>
                </a:solidFill>
              </a:rPr>
              <a:t>output-1</a:t>
            </a:r>
            <a:r>
              <a:rPr lang="en-US" dirty="0" smtClean="0"/>
              <a:t> layer</a:t>
            </a:r>
          </a:p>
          <a:p>
            <a:pPr lvl="1"/>
            <a:r>
              <a:rPr lang="en-US" dirty="0" smtClean="0"/>
              <a:t>repeat</a:t>
            </a:r>
          </a:p>
          <a:p>
            <a:pPr lvl="2"/>
            <a:r>
              <a:rPr lang="en-US" dirty="0" smtClean="0"/>
              <a:t>propagate delta values back to previous layer</a:t>
            </a:r>
          </a:p>
          <a:p>
            <a:pPr lvl="2"/>
            <a:r>
              <a:rPr lang="en-US" dirty="0" smtClean="0"/>
              <a:t>update weights between the two layers</a:t>
            </a:r>
          </a:p>
          <a:p>
            <a:pPr lvl="1"/>
            <a:r>
              <a:rPr lang="en-US" dirty="0" smtClean="0"/>
              <a:t>till done with all layers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This is done for all examples and multiple epochs, till convergence or enough iterations.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69869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</a:t>
            </a:r>
            <a:r>
              <a:rPr lang="en-US" dirty="0">
                <a:solidFill>
                  <a:srgbClr val="0000FF"/>
                </a:solidFill>
              </a:rPr>
              <a:t>16.2 seconds</a:t>
            </a:r>
          </a:p>
          <a:p>
            <a:endParaRPr lang="en-US" dirty="0"/>
          </a:p>
          <a:p>
            <a:r>
              <a:rPr lang="en-US" dirty="0"/>
              <a:t>Correctly Classified Instances         307               </a:t>
            </a:r>
            <a:r>
              <a:rPr lang="en-US" dirty="0">
                <a:solidFill>
                  <a:srgbClr val="0000FF"/>
                </a:solidFill>
              </a:rPr>
              <a:t>80.3665 </a:t>
            </a:r>
            <a:r>
              <a:rPr lang="en-US" dirty="0" smtClean="0">
                <a:solidFill>
                  <a:srgbClr val="0000FF"/>
                </a:solidFill>
              </a:rPr>
              <a:t>% (did not boost)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Incorrectly Classified Instances        75               19.6335 %</a:t>
            </a:r>
          </a:p>
          <a:p>
            <a:r>
              <a:rPr lang="en-US" dirty="0"/>
              <a:t>Kappa statistic                          0.6056</a:t>
            </a:r>
          </a:p>
          <a:p>
            <a:r>
              <a:rPr lang="en-US" dirty="0"/>
              <a:t>Mean absolute error                      0.1982</a:t>
            </a:r>
          </a:p>
          <a:p>
            <a:r>
              <a:rPr lang="en-US" dirty="0"/>
              <a:t>Root mean squared error                  0.41  </a:t>
            </a:r>
          </a:p>
          <a:p>
            <a:r>
              <a:rPr lang="en-US" dirty="0"/>
              <a:t>Relative absolute error                 39.7113 %</a:t>
            </a:r>
          </a:p>
          <a:p>
            <a:r>
              <a:rPr lang="en-US" dirty="0"/>
              <a:t>Root relative squared error             81.9006 %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               TP Rate   FP Rate   Precision   Recall  F-Measure   ROC Area  Class</a:t>
            </a:r>
          </a:p>
          <a:p>
            <a:r>
              <a:rPr lang="en-US" dirty="0"/>
              <a:t>                 0.706     0.103      0.868     0.706     0.779      0.872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0.897     0.294      0.761     0.897     0.824      0.872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 smtClean="0"/>
              <a:t>W </a:t>
            </a:r>
            <a:r>
              <a:rPr lang="en-US" dirty="0"/>
              <a:t>Avg.    0.804     0.2        </a:t>
            </a:r>
            <a:r>
              <a:rPr lang="en-US" dirty="0" smtClean="0"/>
              <a:t>   0.814     </a:t>
            </a:r>
            <a:r>
              <a:rPr lang="en-US" dirty="0"/>
              <a:t>0.804     0.802      0.872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132  55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20 175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7724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Has become very popular and widely used with packages available.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125480" y="4234680"/>
              <a:ext cx="915480" cy="51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20800" y="4225680"/>
                <a:ext cx="929880" cy="7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SVM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SVM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q</a:t>
            </a:r>
            <a:r>
              <a:rPr lang="en-US" dirty="0" smtClean="0"/>
              <a:t>) = </a:t>
            </a:r>
            <a:r>
              <a:rPr lang="en-US" dirty="0" err="1" smtClean="0"/>
              <a:t>argmax</a:t>
            </a:r>
            <a:r>
              <a:rPr lang="en-US" dirty="0" smtClean="0"/>
              <a:t>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baseline="-25000" dirty="0" err="1" smtClean="0">
                <a:latin typeface="Arial"/>
                <a:cs typeface="Arial"/>
              </a:rPr>
              <a:t>i,c</a:t>
            </a:r>
            <a:r>
              <a:rPr lang="en-US" dirty="0" smtClean="0">
                <a:latin typeface="Arial"/>
                <a:cs typeface="Arial"/>
              </a:rPr>
              <a:t> K(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baseline="-25000" dirty="0" err="1" smtClean="0">
                <a:latin typeface="Arial"/>
                <a:cs typeface="Arial"/>
              </a:rPr>
              <a:t>i</a:t>
            </a:r>
            <a:r>
              <a:rPr lang="en-US" dirty="0" err="1" smtClean="0">
                <a:latin typeface="Arial"/>
                <a:cs typeface="Arial"/>
              </a:rPr>
              <a:t>,x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 indexes the classes</a:t>
            </a:r>
          </a:p>
          <a:p>
            <a:r>
              <a:rPr lang="en-US" dirty="0" smtClean="0">
                <a:latin typeface="Arial"/>
                <a:cs typeface="Arial"/>
              </a:rPr>
              <a:t>there are m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with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 smtClean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=1 to m for class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 is the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 smtClean="0">
                <a:latin typeface="Arial"/>
                <a:cs typeface="Arial"/>
              </a:rPr>
              <a:t>that compares x</a:t>
            </a:r>
            <a:r>
              <a:rPr lang="en-US" baseline="-25000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to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773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           </a:t>
            </a:r>
            <a:r>
              <a:rPr lang="en-US" dirty="0" err="1" smtClean="0"/>
              <a:t>i</a:t>
            </a:r>
            <a:r>
              <a:rPr lang="en-US" dirty="0" smtClean="0"/>
              <a:t>=1,m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3995" y="5791200"/>
            <a:ext cx="8240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*** This is for multiple class SVMs with support vectors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for every class; we’ll see a simpler equation for 2 class.</a:t>
            </a:r>
            <a:endParaRPr 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884120" y="1863000"/>
              <a:ext cx="1202400" cy="69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3680" y="1855080"/>
                <a:ext cx="1224000" cy="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61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1812925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866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43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05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4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81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72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29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81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6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95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38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3238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848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3086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91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5715000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3886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381000" y="1981200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</a:t>
            </a:r>
            <a:r>
              <a:rPr lang="en-US" altLang="en-US" sz="2800" smtClean="0">
                <a:solidFill>
                  <a:srgbClr val="CC0000"/>
                </a:solidFill>
              </a:rPr>
              <a:t>weights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sz="2800" baseline="-25000" smtClean="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 sz="2800" smtClean="0">
                <a:sym typeface="Symbol" pitchFamily="16" charset="2"/>
              </a:rPr>
              <a:t> associated with data points are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 sz="2800" smtClean="0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Symbol" pitchFamily="16" charset="2"/>
              </a:rPr>
              <a:t>The points with nonzero weights are called the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 sz="2800" smtClean="0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 sz="2800" smtClean="0">
                <a:sym typeface="Symbol" pitchFamily="16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533400" y="152400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5562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1398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kernel is just a similarity function. It takes 2 inputs and decides how similar they are.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B2EFF0-F3AB-41C0-93F7-B4F04EFAFEF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Motivated by studies of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brain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 network of </a:t>
            </a:r>
            <a:r>
              <a:rPr lang="en-US" altLang="en-US" sz="2800" dirty="0" smtClean="0">
                <a:solidFill>
                  <a:srgbClr val="FF0000"/>
                </a:solidFill>
              </a:rPr>
              <a:t>“artificial neurons”</a:t>
            </a:r>
            <a:r>
              <a:rPr lang="en-US" altLang="en-US" sz="2800" dirty="0" smtClean="0"/>
              <a:t> that learns a function.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Doesn’t have clear decision rules like decision trees, but highly successful in many different applications. (e.g. </a:t>
            </a:r>
            <a:r>
              <a:rPr lang="en-US" altLang="en-US" sz="2800" dirty="0" smtClean="0">
                <a:solidFill>
                  <a:srgbClr val="FF0000"/>
                </a:solidFill>
              </a:rPr>
              <a:t>face detection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We use them frequently in our research.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r>
              <a:rPr lang="en-US" sz="2800" dirty="0" smtClean="0"/>
              <a:t>I’ll be using algorithms </a:t>
            </a:r>
            <a:r>
              <a:rPr lang="en-US" sz="2800" dirty="0"/>
              <a:t>from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http://www.cs.mtu.edu/~nilufer/classes/cs4811/2016-spring/lecture-slides/cs4811-neural-net-algorithms.pdf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 smtClean="0"/>
              <a:t>Under some conditions, </a:t>
            </a:r>
            <a:r>
              <a:rPr lang="en-US" altLang="en-US" dirty="0" smtClean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 smtClean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/>
              <a:t>SVM machine learning can be expressed in terms of dot products.</a:t>
            </a:r>
          </a:p>
          <a:p>
            <a:r>
              <a:rPr lang="en-US" altLang="en-US" dirty="0" smtClean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431925" y="1870075"/>
            <a:ext cx="6937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1905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1905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2270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879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193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2803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3260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803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2041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2574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1812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5426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5426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5791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6019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5715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632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5943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7162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7010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7315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4495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6324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5181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3641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7604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4251325" y="5375275"/>
            <a:ext cx="1012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It is applied to pairs of input data to evaluate </a:t>
            </a:r>
            <a:r>
              <a:rPr lang="en-US" altLang="en-US" sz="2400" dirty="0" smtClean="0">
                <a:solidFill>
                  <a:srgbClr val="0000FF"/>
                </a:solidFill>
              </a:rPr>
              <a:t>dot products </a:t>
            </a:r>
            <a:r>
              <a:rPr lang="en-US" altLang="en-US" sz="2400" dirty="0" smtClean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Kernels can be all sorts of functions including polynomials and exponentials.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Simplest is just the </a:t>
            </a:r>
            <a:r>
              <a:rPr lang="en-US" altLang="en-US" sz="2400" dirty="0" smtClean="0">
                <a:solidFill>
                  <a:srgbClr val="C00000"/>
                </a:solidFill>
              </a:rPr>
              <a:t>plain</a:t>
            </a:r>
            <a:r>
              <a:rPr lang="en-US" altLang="en-US" sz="2400" dirty="0" smtClean="0"/>
              <a:t> dot product</a:t>
            </a:r>
            <a:r>
              <a:rPr lang="en-US" altLang="en-US" sz="2400" dirty="0"/>
              <a:t>: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xi•xj</a:t>
            </a:r>
            <a:endParaRPr lang="en-US" alt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The </a:t>
            </a:r>
            <a:r>
              <a:rPr lang="en-US" altLang="en-US" sz="2400" dirty="0">
                <a:solidFill>
                  <a:srgbClr val="C00000"/>
                </a:solidFill>
              </a:rPr>
              <a:t>polynomial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kernel </a:t>
            </a:r>
            <a:r>
              <a:rPr lang="en-US" altLang="en-US" sz="2400" dirty="0" smtClean="0">
                <a:solidFill>
                  <a:srgbClr val="0000FF"/>
                </a:solidFill>
              </a:rPr>
              <a:t>K(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xi,xj</a:t>
            </a:r>
            <a:r>
              <a:rPr lang="en-US" altLang="en-US" sz="2400" dirty="0">
                <a:solidFill>
                  <a:srgbClr val="0000FF"/>
                </a:solidFill>
              </a:rPr>
              <a:t>) = (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r>
              <a:rPr lang="en-US" altLang="en-US" sz="2400" dirty="0">
                <a:solidFill>
                  <a:srgbClr val="0000FF"/>
                </a:solidFill>
              </a:rPr>
              <a:t> + 1)</a:t>
            </a:r>
            <a:r>
              <a:rPr lang="en-US" altLang="en-US" sz="2400" baseline="30000" dirty="0">
                <a:solidFill>
                  <a:srgbClr val="0000FF"/>
                </a:solidFill>
              </a:rPr>
              <a:t>p</a:t>
            </a:r>
            <a:r>
              <a:rPr lang="en-US" altLang="en-US" sz="2400" dirty="0"/>
              <a:t>, where p is a tunable </a:t>
            </a:r>
            <a:r>
              <a:rPr lang="en-US" altLang="en-US" sz="2400" dirty="0" smtClean="0"/>
              <a:t>parameter.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k(A,B) = exp(-</a:t>
            </a:r>
            <a:r>
              <a:rPr lang="en-US" altLang="en-US" sz="2400" smtClean="0">
                <a:sym typeface="Symbol" pitchFamily="16" charset="2"/>
              </a:rPr>
              <a:t>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baseline="-25000" smtClean="0">
                <a:sym typeface="Symbol" pitchFamily="16" charset="2"/>
              </a:rPr>
              <a:t>AB</a:t>
            </a:r>
            <a:r>
              <a:rPr lang="en-US" altLang="en-US" sz="2400" smtClean="0">
                <a:sym typeface="Symbol" pitchFamily="16" charset="2"/>
              </a:rPr>
              <a:t>/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smtClean="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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smtClean="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5867400" y="1600200"/>
            <a:ext cx="28194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6764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The SVM is looking for the </a:t>
            </a:r>
            <a:r>
              <a:rPr lang="en-US" sz="2400" dirty="0" smtClean="0">
                <a:solidFill>
                  <a:srgbClr val="0033CC"/>
                </a:solidFill>
              </a:rPr>
              <a:t>best separating plane </a:t>
            </a:r>
            <a:r>
              <a:rPr lang="en-US" sz="2400" dirty="0" smtClean="0"/>
              <a:t>in its alternate space.</a:t>
            </a:r>
            <a:endParaRPr lang="en-US" sz="2400" dirty="0"/>
          </a:p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It solves a </a:t>
            </a:r>
            <a:r>
              <a:rPr lang="en-US" sz="2400" dirty="0" smtClean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 smtClean="0"/>
              <a:t>problem </a:t>
            </a:r>
            <a:endParaRPr lang="en-US" sz="2400" dirty="0"/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en-US" dirty="0" smtClean="0"/>
              <a:t>    </a:t>
            </a:r>
            <a:r>
              <a:rPr lang="en-US" i="1" dirty="0" err="1" smtClean="0"/>
              <a:t>argmax</a:t>
            </a:r>
            <a:r>
              <a:rPr lang="en-US" dirty="0" smtClean="0"/>
              <a:t> </a:t>
            </a:r>
            <a:r>
              <a:rPr lang="el-GR" dirty="0" smtClean="0"/>
              <a:t>Σα</a:t>
            </a:r>
            <a:r>
              <a:rPr lang="en-US" baseline="-25000" dirty="0" smtClean="0"/>
              <a:t>j</a:t>
            </a:r>
            <a:r>
              <a:rPr lang="en-US" dirty="0" smtClean="0"/>
              <a:t>-1/2 </a:t>
            </a:r>
            <a:r>
              <a:rPr lang="el-GR" dirty="0" smtClean="0"/>
              <a:t>Σα</a:t>
            </a:r>
            <a:r>
              <a:rPr lang="en-US" baseline="-25000" dirty="0" smtClean="0"/>
              <a:t>j </a:t>
            </a:r>
            <a:r>
              <a:rPr lang="el-GR" dirty="0" smtClean="0"/>
              <a:t>α</a:t>
            </a:r>
            <a:r>
              <a:rPr lang="en-US" baseline="-25000" dirty="0" smtClean="0"/>
              <a:t>k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err="1" smtClean="0"/>
              <a:t>•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 smtClean="0"/>
              <a:t>subject to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 &gt; 0 and </a:t>
            </a:r>
            <a:r>
              <a:rPr lang="el-GR" sz="2400" dirty="0" smtClean="0"/>
              <a:t>Σα</a:t>
            </a:r>
            <a:r>
              <a:rPr lang="en-US" sz="2400" baseline="-25000" dirty="0" err="1" smtClean="0"/>
              <a:t>j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equation for the separator </a:t>
            </a:r>
            <a:r>
              <a:rPr lang="en-US" sz="2400" dirty="0" smtClean="0"/>
              <a:t>for these optimal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 </a:t>
            </a:r>
            <a:r>
              <a:rPr lang="en-US" sz="2400" dirty="0" smtClean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h(</a:t>
            </a:r>
            <a:r>
              <a:rPr lang="en-US" sz="2400" b="1" dirty="0" smtClean="0"/>
              <a:t>x</a:t>
            </a:r>
            <a:r>
              <a:rPr lang="en-US" sz="2400" dirty="0" smtClean="0"/>
              <a:t>) = sign(</a:t>
            </a:r>
            <a:r>
              <a:rPr lang="el-GR" sz="2400" dirty="0" smtClean="0"/>
              <a:t>Σα</a:t>
            </a:r>
            <a:r>
              <a:rPr lang="en-US" sz="2400" baseline="-25000" dirty="0" smtClean="0"/>
              <a:t>j</a:t>
            </a:r>
            <a:r>
              <a:rPr lang="en-US" sz="2400" dirty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(</a:t>
            </a:r>
            <a:r>
              <a:rPr lang="en-US" sz="2400" dirty="0" err="1" smtClean="0"/>
              <a:t>x•x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371600" y="3581399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341688" y="4267200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044357" y="5714999"/>
            <a:ext cx="25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j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5334000"/>
            <a:ext cx="3657600" cy="1022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Simple Example of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65" y="98859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K(A,B) = A </a:t>
            </a:r>
            <a:r>
              <a:rPr lang="en-US" sz="2800" dirty="0" smtClean="0">
                <a:sym typeface="Symbol"/>
              </a:rPr>
              <a:t> B</a:t>
            </a:r>
          </a:p>
          <a:p>
            <a:r>
              <a:rPr lang="en-US" sz="2800" dirty="0" smtClean="0">
                <a:sym typeface="Symbol"/>
              </a:rPr>
              <a:t>known positive class points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{(3,1),(3,-1),(6,1),(6,-1)}</a:t>
            </a:r>
          </a:p>
          <a:p>
            <a:r>
              <a:rPr lang="en-US" sz="2800" dirty="0" smtClean="0">
                <a:sym typeface="Symbol"/>
              </a:rPr>
              <a:t>known negative class points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{(1,0),(0,1),(0,-1),(-1,0)}</a:t>
            </a:r>
          </a:p>
          <a:p>
            <a:r>
              <a:rPr lang="en-US" sz="2800" dirty="0" smtClean="0">
                <a:sym typeface="Symbol"/>
              </a:rPr>
              <a:t>support vectors: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s = {(1,0),(3,1),(3,-1)} </a:t>
            </a:r>
            <a:r>
              <a:rPr lang="en-US" sz="2800" dirty="0" smtClean="0">
                <a:sym typeface="Symbol"/>
              </a:rPr>
              <a:t>with weights </a:t>
            </a:r>
            <a:r>
              <a:rPr lang="el-GR" sz="2800" dirty="0" smtClean="0">
                <a:latin typeface="Arial"/>
                <a:cs typeface="Arial"/>
                <a:sym typeface="Symbol"/>
              </a:rPr>
              <a:t>α</a:t>
            </a:r>
            <a:r>
              <a:rPr lang="en-US" sz="2800" dirty="0" smtClean="0">
                <a:sym typeface="Symbol"/>
              </a:rPr>
              <a:t> = -3.5, .75, .75</a:t>
            </a:r>
            <a:endParaRPr lang="en-US" sz="2800" dirty="0" smtClean="0">
              <a:solidFill>
                <a:srgbClr val="FF0000"/>
              </a:solidFill>
              <a:sym typeface="Symbol"/>
            </a:endParaRPr>
          </a:p>
          <a:p>
            <a:r>
              <a:rPr lang="en-US" sz="2800" dirty="0" smtClean="0">
                <a:sym typeface="Symbol"/>
              </a:rPr>
              <a:t>classifier equation: f(x) = sign(</a:t>
            </a:r>
            <a:r>
              <a:rPr lang="el-GR" sz="2800" dirty="0" smtClean="0">
                <a:latin typeface="Arial"/>
                <a:cs typeface="Arial"/>
                <a:sym typeface="Symbol"/>
              </a:rPr>
              <a:t>Σ</a:t>
            </a:r>
            <a:r>
              <a:rPr lang="en-US" sz="28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800" baseline="-25000" dirty="0" smtClean="0">
                <a:latin typeface="Arial"/>
                <a:cs typeface="Arial"/>
                <a:sym typeface="Symbol"/>
              </a:rPr>
              <a:t> </a:t>
            </a:r>
            <a:r>
              <a:rPr lang="en-US" sz="2800" dirty="0" smtClean="0">
                <a:latin typeface="Arial"/>
                <a:cs typeface="Arial"/>
                <a:sym typeface="Symbol"/>
              </a:rPr>
              <a:t>[</a:t>
            </a:r>
            <a:r>
              <a:rPr lang="el-GR" sz="2800" dirty="0" smtClean="0">
                <a:latin typeface="Arial"/>
                <a:cs typeface="Arial"/>
                <a:sym typeface="Symbol"/>
              </a:rPr>
              <a:t>α</a:t>
            </a:r>
            <a:r>
              <a:rPr lang="en-US" sz="28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800" dirty="0" smtClean="0">
                <a:latin typeface="Arial"/>
                <a:cs typeface="Arial"/>
                <a:sym typeface="Symbol"/>
              </a:rPr>
              <a:t>*K(</a:t>
            </a:r>
            <a:r>
              <a:rPr lang="en-US" sz="2800" dirty="0" err="1" smtClean="0">
                <a:latin typeface="Arial"/>
                <a:cs typeface="Arial"/>
                <a:sym typeface="Symbol"/>
              </a:rPr>
              <a:t>s</a:t>
            </a:r>
            <a:r>
              <a:rPr lang="en-US" sz="28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800" dirty="0" err="1" smtClean="0">
                <a:latin typeface="Arial"/>
                <a:cs typeface="Arial"/>
                <a:sym typeface="Symbol"/>
              </a:rPr>
              <a:t>,x</a:t>
            </a:r>
            <a:r>
              <a:rPr lang="en-US" sz="2800" dirty="0" smtClean="0">
                <a:latin typeface="Arial"/>
                <a:cs typeface="Arial"/>
                <a:sym typeface="Symbol"/>
              </a:rPr>
              <a:t>)]-b) </a:t>
            </a:r>
            <a:endParaRPr lang="en-US" sz="2800" dirty="0"/>
          </a:p>
        </p:txBody>
      </p:sp>
      <p:pic>
        <p:nvPicPr>
          <p:cNvPr id="4" name="Picture 3" descr="C:\Users\shapiro\AppData\Local\Microsoft\Windows\Temporary Internet Files\Content.IE5\CT7EEUT8\1185px-2D_Cartesian_Coordinates.svg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5" y="4038600"/>
            <a:ext cx="2903855" cy="2508885"/>
          </a:xfrm>
          <a:prstGeom prst="rect">
            <a:avLst/>
          </a:prstGeom>
          <a:noFill/>
          <a:extLst/>
        </p:spPr>
      </p:pic>
      <p:sp>
        <p:nvSpPr>
          <p:cNvPr id="6" name="Oval 5"/>
          <p:cNvSpPr/>
          <p:nvPr/>
        </p:nvSpPr>
        <p:spPr>
          <a:xfrm>
            <a:off x="1676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517874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0" y="55626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74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73876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08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53614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5000032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43100" y="54284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2100" y="5233445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60000">
            <a:off x="1911693" y="4267200"/>
            <a:ext cx="31407" cy="2280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08324" y="3563550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b=2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4246431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f(</a:t>
            </a:r>
            <a:r>
              <a:rPr lang="en-US" sz="2000" dirty="0" smtClean="0">
                <a:solidFill>
                  <a:srgbClr val="0000FF"/>
                </a:solidFill>
              </a:rPr>
              <a:t>1,1</a:t>
            </a:r>
            <a:r>
              <a:rPr lang="en-US" sz="2000" dirty="0" smtClean="0"/>
              <a:t>) = sign(</a:t>
            </a:r>
            <a:r>
              <a:rPr lang="el-GR" sz="2000" dirty="0">
                <a:latin typeface="Arial"/>
                <a:cs typeface="Arial"/>
                <a:sym typeface="Symbol"/>
              </a:rPr>
              <a:t>Σ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baseline="-25000" dirty="0">
                <a:latin typeface="Arial"/>
                <a:cs typeface="Arial"/>
                <a:sym typeface="Symbol"/>
              </a:rPr>
              <a:t> </a:t>
            </a:r>
            <a:r>
              <a:rPr lang="en-US" sz="2000" baseline="-25000" dirty="0" smtClean="0">
                <a:latin typeface="Arial"/>
                <a:cs typeface="Arial"/>
                <a:sym typeface="Symbol"/>
              </a:rPr>
              <a:t> </a:t>
            </a:r>
            <a:r>
              <a:rPr lang="el-GR" sz="2000" dirty="0" smtClean="0">
                <a:latin typeface="Arial"/>
                <a:cs typeface="Arial"/>
                <a:sym typeface="Symbol"/>
              </a:rPr>
              <a:t>α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 smtClean="0">
                <a:latin typeface="Arial"/>
                <a:cs typeface="Arial"/>
                <a:sym typeface="Symbol"/>
              </a:rPr>
              <a:t>  </a:t>
            </a:r>
            <a:r>
              <a:rPr lang="en-US" sz="2000" dirty="0" err="1" smtClean="0">
                <a:latin typeface="Arial"/>
                <a:cs typeface="Arial"/>
                <a:sym typeface="Symbol"/>
              </a:rPr>
              <a:t>s</a:t>
            </a:r>
            <a:r>
              <a:rPr lang="en-US" sz="20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000" dirty="0" smtClean="0">
                <a:latin typeface="Arial"/>
                <a:cs typeface="Arial"/>
                <a:sym typeface="Symbol"/>
              </a:rPr>
              <a:t>   (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1,1</a:t>
            </a:r>
            <a:r>
              <a:rPr lang="en-US" sz="2000" dirty="0" smtClean="0">
                <a:latin typeface="Arial"/>
                <a:cs typeface="Arial"/>
                <a:sym typeface="Symbol"/>
              </a:rPr>
              <a:t>)    - 2)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119428" y="4572000"/>
            <a:ext cx="40911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sign(.75*(3,1) </a:t>
            </a:r>
            <a:r>
              <a:rPr lang="en-US" dirty="0" smtClean="0">
                <a:sym typeface="Symbol"/>
              </a:rPr>
              <a:t> (1,1) + .75*(3,-1)(1,1)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+(-3.5)*(1,0)(1,1) -2)</a:t>
            </a:r>
          </a:p>
          <a:p>
            <a:r>
              <a:rPr lang="en-US" dirty="0" smtClean="0"/>
              <a:t>= sign(1 – 2) = sign(-1) = -  </a:t>
            </a:r>
            <a:r>
              <a:rPr lang="en-US" dirty="0" smtClean="0">
                <a:solidFill>
                  <a:srgbClr val="C00000"/>
                </a:solidFill>
              </a:rPr>
              <a:t>negative class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CORRECT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     f(</a:t>
            </a:r>
            <a:r>
              <a:rPr lang="en-US" dirty="0" smtClean="0">
                <a:solidFill>
                  <a:srgbClr val="0000FF"/>
                </a:solidFill>
              </a:rPr>
              <a:t>2,0</a:t>
            </a:r>
            <a:r>
              <a:rPr lang="en-US" dirty="0" smtClean="0"/>
              <a:t>) </a:t>
            </a:r>
            <a:r>
              <a:rPr lang="en-US" dirty="0"/>
              <a:t>= sign(</a:t>
            </a:r>
            <a:r>
              <a:rPr lang="el-GR" dirty="0">
                <a:latin typeface="Arial"/>
                <a:cs typeface="Arial"/>
                <a:sym typeface="Symbol"/>
              </a:rPr>
              <a:t>Σ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baseline="-25000" dirty="0">
                <a:latin typeface="Arial"/>
                <a:cs typeface="Arial"/>
                <a:sym typeface="Symbol"/>
              </a:rPr>
              <a:t>  </a:t>
            </a:r>
            <a:r>
              <a:rPr lang="el-GR" dirty="0">
                <a:latin typeface="Arial"/>
                <a:cs typeface="Arial"/>
                <a:sym typeface="Symbol"/>
              </a:rPr>
              <a:t>α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dirty="0">
                <a:latin typeface="Arial"/>
                <a:cs typeface="Arial"/>
                <a:sym typeface="Symbol"/>
              </a:rPr>
              <a:t>  </a:t>
            </a:r>
            <a:r>
              <a:rPr lang="en-US" dirty="0" err="1">
                <a:latin typeface="Arial"/>
                <a:cs typeface="Arial"/>
                <a:sym typeface="Symbol"/>
              </a:rPr>
              <a:t>s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dirty="0">
                <a:latin typeface="Arial"/>
                <a:cs typeface="Arial"/>
                <a:sym typeface="Symbol"/>
              </a:rPr>
              <a:t>   </a:t>
            </a:r>
            <a:r>
              <a:rPr lang="en-US" dirty="0" smtClean="0">
                <a:latin typeface="Arial"/>
                <a:cs typeface="Arial"/>
                <a:sym typeface="Symbol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2,0</a:t>
            </a:r>
            <a:r>
              <a:rPr lang="en-US" dirty="0" smtClean="0">
                <a:latin typeface="Arial"/>
                <a:cs typeface="Arial"/>
                <a:sym typeface="Symbol"/>
              </a:rPr>
              <a:t>)    </a:t>
            </a:r>
            <a:r>
              <a:rPr lang="en-US" dirty="0">
                <a:latin typeface="Arial"/>
                <a:cs typeface="Arial"/>
                <a:sym typeface="Symbol"/>
              </a:rPr>
              <a:t>- 2</a:t>
            </a:r>
            <a:r>
              <a:rPr lang="en-US" dirty="0" smtClean="0">
                <a:latin typeface="Arial"/>
                <a:cs typeface="Arial"/>
                <a:sym typeface="Symbol"/>
              </a:rPr>
              <a:t>) = 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 THE DIVIDING LINE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0" y="4224205"/>
            <a:ext cx="4400613" cy="2323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957960" y="3357720"/>
              <a:ext cx="718560" cy="54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8960" y="3354120"/>
                <a:ext cx="735120" cy="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46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 smtClean="0"/>
              <a:t>TP </a:t>
            </a:r>
            <a:r>
              <a:rPr lang="en-US" dirty="0"/>
              <a:t>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</a:t>
            </a:r>
            <a:r>
              <a:rPr lang="en-US" dirty="0" smtClean="0"/>
              <a:t>  </a:t>
            </a:r>
            <a:r>
              <a:rPr lang="en-US" dirty="0"/>
              <a:t>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 smtClean="0"/>
              <a:t>W </a:t>
            </a:r>
            <a:r>
              <a:rPr lang="en-US" dirty="0"/>
              <a:t>Avg.    0.835     0.17     </a:t>
            </a:r>
            <a:r>
              <a:rPr lang="en-US" dirty="0" smtClean="0"/>
              <a:t>    </a:t>
            </a:r>
            <a:r>
              <a:rPr lang="en-US" dirty="0"/>
              <a:t>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EB2BB2-902F-4E04-A618-1B7942AEA1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Unsupervised Learning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ym typeface="Symbol" pitchFamily="16" charset="2"/>
              </a:rPr>
              <a:t>Find patterns in the data.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Group the data into clusters.</a:t>
            </a:r>
          </a:p>
          <a:p>
            <a:pPr eaLnBrk="1" hangingPunct="1"/>
            <a:r>
              <a:rPr lang="en-US" altLang="en-US" smtClean="0">
                <a:sym typeface="Symbol" pitchFamily="16" charset="2"/>
              </a:rPr>
              <a:t>Many clustering algorithms.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K means clustering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EM clustering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Graph-Theoretic Clustering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Clustering by Graph Cuts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266B59-5A6C-4700-94E9-0D34A5DA9FC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33CC"/>
                </a:solidFill>
              </a:rPr>
              <a:t>Clustering by K-means Algorithm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673975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Form K-means clusters from a set of </a:t>
            </a:r>
            <a:r>
              <a:rPr lang="en-US" altLang="en-US" sz="2000" i="1">
                <a:latin typeface="Times New Roman" pitchFamily="16" charset="0"/>
              </a:rPr>
              <a:t>n</a:t>
            </a:r>
            <a:r>
              <a:rPr lang="en-US" altLang="en-US" sz="2000">
                <a:latin typeface="Tahoma" pitchFamily="34" charset="0"/>
              </a:rPr>
              <a:t>-dimensional feature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1. Set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(iteration count) to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2. Choose randomly a set of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 means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 …, 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3. 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For each vector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, compute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D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,m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k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ic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))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 k=1,…K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   and assign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to the cluster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C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j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with nearest mean.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hlink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4.  Increment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by 1, update the means to get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,…,m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5. Repeat steps 3 and 4 until </a:t>
            </a:r>
            <a:r>
              <a:rPr lang="en-US" altLang="en-US" sz="2000" i="1">
                <a:latin typeface="Times New Roman" pitchFamily="16" charset="0"/>
              </a:rPr>
              <a:t>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 = 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ic+1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>
                <a:latin typeface="Tahoma" pitchFamily="34" charset="0"/>
              </a:rPr>
              <a:t> for all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.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1143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1143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Oval 8"/>
          <p:cNvSpPr>
            <a:spLocks noChangeArrowheads="1"/>
          </p:cNvSpPr>
          <p:nvPr/>
        </p:nvSpPr>
        <p:spPr bwMode="auto">
          <a:xfrm>
            <a:off x="40386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12" name="Oval 9"/>
          <p:cNvSpPr>
            <a:spLocks noChangeArrowheads="1"/>
          </p:cNvSpPr>
          <p:nvPr/>
        </p:nvSpPr>
        <p:spPr bwMode="auto">
          <a:xfrm>
            <a:off x="1905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Oval 10"/>
          <p:cNvSpPr>
            <a:spLocks noChangeArrowheads="1"/>
          </p:cNvSpPr>
          <p:nvPr/>
        </p:nvSpPr>
        <p:spPr bwMode="auto">
          <a:xfrm>
            <a:off x="24384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V="1">
            <a:off x="36576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36576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 flipV="1">
            <a:off x="6096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096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Oval 15"/>
          <p:cNvSpPr>
            <a:spLocks noChangeArrowheads="1"/>
          </p:cNvSpPr>
          <p:nvPr/>
        </p:nvSpPr>
        <p:spPr bwMode="auto">
          <a:xfrm>
            <a:off x="4419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9" name="Oval 16"/>
          <p:cNvSpPr>
            <a:spLocks noChangeArrowheads="1"/>
          </p:cNvSpPr>
          <p:nvPr/>
        </p:nvSpPr>
        <p:spPr bwMode="auto">
          <a:xfrm>
            <a:off x="1600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20" name="Oval 17"/>
          <p:cNvSpPr>
            <a:spLocks noChangeArrowheads="1"/>
          </p:cNvSpPr>
          <p:nvPr/>
        </p:nvSpPr>
        <p:spPr bwMode="auto">
          <a:xfrm>
            <a:off x="49530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1" name="Oval 19"/>
          <p:cNvSpPr>
            <a:spLocks noChangeArrowheads="1"/>
          </p:cNvSpPr>
          <p:nvPr/>
        </p:nvSpPr>
        <p:spPr bwMode="auto">
          <a:xfrm>
            <a:off x="38862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2" name="Oval 20"/>
          <p:cNvSpPr>
            <a:spLocks noChangeArrowheads="1"/>
          </p:cNvSpPr>
          <p:nvPr/>
        </p:nvSpPr>
        <p:spPr bwMode="auto">
          <a:xfrm>
            <a:off x="3962400" y="609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3" name="Oval 21"/>
          <p:cNvSpPr>
            <a:spLocks noChangeArrowheads="1"/>
          </p:cNvSpPr>
          <p:nvPr/>
        </p:nvSpPr>
        <p:spPr bwMode="auto">
          <a:xfrm>
            <a:off x="3886200" y="601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4" name="Oval 22"/>
          <p:cNvSpPr>
            <a:spLocks noChangeArrowheads="1"/>
          </p:cNvSpPr>
          <p:nvPr/>
        </p:nvSpPr>
        <p:spPr bwMode="auto">
          <a:xfrm>
            <a:off x="39624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5" name="Oval 23"/>
          <p:cNvSpPr>
            <a:spLocks noChangeArrowheads="1"/>
          </p:cNvSpPr>
          <p:nvPr/>
        </p:nvSpPr>
        <p:spPr bwMode="auto">
          <a:xfrm>
            <a:off x="40386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6" name="Oval 24"/>
          <p:cNvSpPr>
            <a:spLocks noChangeArrowheads="1"/>
          </p:cNvSpPr>
          <p:nvPr/>
        </p:nvSpPr>
        <p:spPr bwMode="auto">
          <a:xfrm>
            <a:off x="44958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7" name="Oval 25"/>
          <p:cNvSpPr>
            <a:spLocks noChangeArrowheads="1"/>
          </p:cNvSpPr>
          <p:nvPr/>
        </p:nvSpPr>
        <p:spPr bwMode="auto">
          <a:xfrm>
            <a:off x="46482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8" name="Oval 26"/>
          <p:cNvSpPr>
            <a:spLocks noChangeArrowheads="1"/>
          </p:cNvSpPr>
          <p:nvPr/>
        </p:nvSpPr>
        <p:spPr bwMode="auto"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9" name="Oval 27"/>
          <p:cNvSpPr>
            <a:spLocks noChangeArrowheads="1"/>
          </p:cNvSpPr>
          <p:nvPr/>
        </p:nvSpPr>
        <p:spPr bwMode="auto">
          <a:xfrm>
            <a:off x="44958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0" name="Oval 28"/>
          <p:cNvSpPr>
            <a:spLocks noChangeArrowheads="1"/>
          </p:cNvSpPr>
          <p:nvPr/>
        </p:nvSpPr>
        <p:spPr bwMode="auto">
          <a:xfrm>
            <a:off x="53340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1" name="Oval 29"/>
          <p:cNvSpPr>
            <a:spLocks noChangeArrowheads="1"/>
          </p:cNvSpPr>
          <p:nvPr/>
        </p:nvSpPr>
        <p:spPr bwMode="auto">
          <a:xfrm>
            <a:off x="51054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2" name="Oval 30"/>
          <p:cNvSpPr>
            <a:spLocks noChangeArrowheads="1"/>
          </p:cNvSpPr>
          <p:nvPr/>
        </p:nvSpPr>
        <p:spPr bwMode="auto">
          <a:xfrm>
            <a:off x="5029200" y="632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3" name="Oval 31"/>
          <p:cNvSpPr>
            <a:spLocks noChangeArrowheads="1"/>
          </p:cNvSpPr>
          <p:nvPr/>
        </p:nvSpPr>
        <p:spPr bwMode="auto">
          <a:xfrm>
            <a:off x="487680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4" name="Oval 32"/>
          <p:cNvSpPr>
            <a:spLocks noChangeArrowheads="1"/>
          </p:cNvSpPr>
          <p:nvPr/>
        </p:nvSpPr>
        <p:spPr bwMode="auto">
          <a:xfrm>
            <a:off x="7086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5" name="Oval 33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36" name="Oval 34"/>
          <p:cNvSpPr>
            <a:spLocks noChangeArrowheads="1"/>
          </p:cNvSpPr>
          <p:nvPr/>
        </p:nvSpPr>
        <p:spPr bwMode="auto">
          <a:xfrm>
            <a:off x="7391400" y="624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495E13-D5B6-46BB-BA71-8C8010A96C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/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K-Means Classifier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4000" smtClean="0">
                <a:solidFill>
                  <a:srgbClr val="0033CC"/>
                </a:solidFill>
              </a:rPr>
              <a:t>(shown on RGB color data)</a:t>
            </a:r>
          </a:p>
        </p:txBody>
      </p:sp>
      <p:pic>
        <p:nvPicPr>
          <p:cNvPr id="4813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286000"/>
            <a:ext cx="2438400" cy="1628775"/>
          </a:xfrm>
          <a:noFill/>
        </p:spPr>
      </p:pic>
      <p:pic>
        <p:nvPicPr>
          <p:cNvPr id="4813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86000"/>
            <a:ext cx="2438400" cy="1628775"/>
          </a:xfrm>
          <a:noFill/>
        </p:spPr>
      </p:pic>
      <p:sp>
        <p:nvSpPr>
          <p:cNvPr id="48134" name="Text Box 14"/>
          <p:cNvSpPr txBox="1">
            <a:spLocks noChangeArrowheads="1"/>
          </p:cNvSpPr>
          <p:nvPr/>
        </p:nvSpPr>
        <p:spPr bwMode="auto">
          <a:xfrm>
            <a:off x="1143000" y="4038600"/>
            <a:ext cx="2676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original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one RGB per pixel</a:t>
            </a:r>
          </a:p>
        </p:txBody>
      </p:sp>
      <p:sp>
        <p:nvSpPr>
          <p:cNvPr id="48135" name="Text Box 15"/>
          <p:cNvSpPr txBox="1">
            <a:spLocks noChangeArrowheads="1"/>
          </p:cNvSpPr>
          <p:nvPr/>
        </p:nvSpPr>
        <p:spPr bwMode="auto">
          <a:xfrm>
            <a:off x="5257800" y="4114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color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0650"/>
            <a:ext cx="8229600" cy="6396038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03720" y="2690280"/>
              <a:ext cx="3268800" cy="2165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4000" y="2679480"/>
                <a:ext cx="3291840" cy="218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11625-9EA2-4169-A2E1-D61D28CC77A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K-Means </a:t>
            </a:r>
            <a:r>
              <a:rPr lang="en-US" altLang="en-US" sz="4000" smtClean="0">
                <a:solidFill>
                  <a:srgbClr val="0033CC"/>
                </a:solidFill>
                <a:sym typeface="Symbol" pitchFamily="16" charset="2"/>
              </a:rPr>
              <a:t> EM</a:t>
            </a:r>
            <a:br>
              <a:rPr lang="en-US" altLang="en-US" sz="4000" smtClean="0">
                <a:solidFill>
                  <a:srgbClr val="0033CC"/>
                </a:solidFill>
                <a:sym typeface="Symbol" pitchFamily="16" charset="2"/>
              </a:rPr>
            </a:b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The clusters are usually Gaussian distributions.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u="sng" smtClean="0"/>
              <a:t>Boot Step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Initialize 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 pitchFamily="16" charset="0"/>
              </a:rPr>
              <a:t>K</a:t>
            </a:r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 clusters: C</a:t>
            </a:r>
            <a:r>
              <a:rPr lang="en-US" altLang="en-US" sz="2400" i="1" baseline="-25000" smtClean="0">
                <a:solidFill>
                  <a:srgbClr val="0033CC"/>
                </a:solidFill>
                <a:latin typeface="Times New Roman" pitchFamily="16" charset="0"/>
              </a:rPr>
              <a:t>1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 pitchFamily="16" charset="0"/>
              </a:rPr>
              <a:t>, …, C</a:t>
            </a:r>
            <a:r>
              <a:rPr lang="en-US" altLang="en-US" sz="2400" i="1" baseline="-25000" smtClean="0">
                <a:solidFill>
                  <a:srgbClr val="0033CC"/>
                </a:solidFill>
                <a:latin typeface="Times New Roman" pitchFamily="16" charset="0"/>
              </a:rPr>
              <a:t>K</a:t>
            </a:r>
            <a:endParaRPr lang="en-US" altLang="en-US" sz="2400" i="1" smtClean="0">
              <a:solidFill>
                <a:srgbClr val="0033CC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smtClean="0">
                <a:latin typeface="Times New Roman" pitchFamily="16" charset="0"/>
              </a:rPr>
              <a:t>	</a:t>
            </a:r>
            <a:endParaRPr lang="en-US" altLang="en-US" sz="2400" i="1" baseline="-25000" smtClean="0">
              <a:latin typeface="Times New Roman" pitchFamily="16" charset="0"/>
            </a:endParaRPr>
          </a:p>
          <a:p>
            <a:pPr eaLnBrk="1" hangingPunct="1"/>
            <a:r>
              <a:rPr lang="en-US" altLang="en-US" sz="2800" u="sng" smtClean="0"/>
              <a:t>Iteration Step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Estimate the cluster of each datum</a:t>
            </a:r>
          </a:p>
          <a:p>
            <a:pPr lvl="1" eaLnBrk="1" hangingPunct="1"/>
            <a:endParaRPr lang="en-US" altLang="en-US" smtClean="0">
              <a:solidFill>
                <a:srgbClr val="0033CC"/>
              </a:solidFill>
            </a:endParaRP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Re-estimate the cluster parameters</a:t>
            </a: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0033CC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z="3200" smtClean="0">
              <a:solidFill>
                <a:srgbClr val="0033CC"/>
              </a:solidFill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600200" y="2667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400">
                <a:latin typeface="Times New Roman" pitchFamily="16" charset="0"/>
              </a:rPr>
              <a:t>(</a:t>
            </a:r>
            <a:r>
              <a:rPr lang="en-US" altLang="en-US" sz="24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4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4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4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4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4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400" i="1">
                <a:latin typeface="Times" pitchFamily="18" charset="0"/>
              </a:rPr>
              <a:t>P</a:t>
            </a:r>
            <a:r>
              <a:rPr lang="en-US" altLang="en-US" sz="2400">
                <a:latin typeface="Times" pitchFamily="18" charset="0"/>
              </a:rPr>
              <a:t>(</a:t>
            </a:r>
            <a:r>
              <a:rPr lang="en-US" altLang="en-US" sz="2400" i="1">
                <a:latin typeface="Times" pitchFamily="18" charset="0"/>
              </a:rPr>
              <a:t>C</a:t>
            </a:r>
            <a:r>
              <a:rPr lang="en-US" altLang="en-US" sz="2400" i="1" baseline="-25000">
                <a:latin typeface="Times" pitchFamily="18" charset="0"/>
              </a:rPr>
              <a:t>j</a:t>
            </a:r>
            <a:r>
              <a:rPr lang="en-US" altLang="en-US" sz="2400">
                <a:latin typeface="Times" pitchFamily="18" charset="0"/>
              </a:rPr>
              <a:t>)</a:t>
            </a:r>
            <a:r>
              <a:rPr lang="en-US" altLang="en-US" sz="18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" pitchFamily="18" charset="0"/>
              </a:rPr>
              <a:t>for each cluster </a:t>
            </a:r>
            <a:r>
              <a:rPr lang="en-US" altLang="en-US" sz="24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4915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52600" y="4114800"/>
          <a:ext cx="13271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622030" imgH="241195" progId="Equation.3">
                  <p:embed/>
                </p:oleObj>
              </mc:Choice>
              <mc:Fallback>
                <p:oleObj name="Equation" r:id="rId3" imgW="62203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13271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9" name="Group 6"/>
          <p:cNvGrpSpPr>
            <a:grpSpLocks/>
          </p:cNvGrpSpPr>
          <p:nvPr/>
        </p:nvGrpSpPr>
        <p:grpSpPr bwMode="auto">
          <a:xfrm>
            <a:off x="1295400" y="5181600"/>
            <a:ext cx="4868863" cy="531813"/>
            <a:chOff x="919" y="3800"/>
            <a:chExt cx="3067" cy="335"/>
          </a:xfrm>
        </p:grpSpPr>
        <p:graphicFrame>
          <p:nvGraphicFramePr>
            <p:cNvPr id="49172" name="Object 7"/>
            <p:cNvGraphicFramePr>
              <a:graphicFrameLocks noChangeAspect="1"/>
            </p:cNvGraphicFramePr>
            <p:nvPr/>
          </p:nvGraphicFramePr>
          <p:xfrm>
            <a:off x="919" y="3800"/>
            <a:ext cx="127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Equation" r:id="rId5" imgW="952087" imgH="241195" progId="Equation.3">
                    <p:embed/>
                  </p:oleObj>
                </mc:Choice>
                <mc:Fallback>
                  <p:oleObj name="Equation" r:id="rId5" imgW="95208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" y="3800"/>
                          <a:ext cx="1274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73" name="Text Box 8"/>
            <p:cNvSpPr txBox="1">
              <a:spLocks noChangeArrowheads="1"/>
            </p:cNvSpPr>
            <p:nvPr/>
          </p:nvSpPr>
          <p:spPr bwMode="auto">
            <a:xfrm>
              <a:off x="2544" y="3840"/>
              <a:ext cx="1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" pitchFamily="18" charset="0"/>
                </a:rPr>
                <a:t>For each cluster </a:t>
              </a:r>
              <a:r>
                <a:rPr lang="en-US" altLang="en-US" sz="2400" i="1">
                  <a:latin typeface="Times" pitchFamily="18" charset="0"/>
                </a:rPr>
                <a:t>j</a:t>
              </a:r>
            </a:p>
          </p:txBody>
        </p:sp>
      </p:grp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7010400" y="40386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Expectation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6988175" y="4953000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Maximization</a:t>
            </a: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6477000" y="4191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3" name="AutoShape 12"/>
          <p:cNvSpPr>
            <a:spLocks noChangeArrowheads="1"/>
          </p:cNvSpPr>
          <p:nvPr/>
        </p:nvSpPr>
        <p:spPr bwMode="auto">
          <a:xfrm>
            <a:off x="6477000" y="5105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669925" y="5754688"/>
            <a:ext cx="7793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resultant set of clusters is called a </a:t>
            </a:r>
            <a:r>
              <a:rPr lang="en-US" altLang="en-US" sz="2400" b="1">
                <a:solidFill>
                  <a:srgbClr val="FF0000"/>
                </a:solidFill>
              </a:rPr>
              <a:t>mixture model</a:t>
            </a:r>
            <a:r>
              <a:rPr lang="en-US" altLang="en-US" sz="2400">
                <a:solidFill>
                  <a:srgbClr val="FF0000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if the distributions are Gaussian, it’s a Gaussian mixture.</a:t>
            </a:r>
          </a:p>
        </p:txBody>
      </p:sp>
      <p:grpSp>
        <p:nvGrpSpPr>
          <p:cNvPr id="49165" name="Group 14"/>
          <p:cNvGrpSpPr>
            <a:grpSpLocks/>
          </p:cNvGrpSpPr>
          <p:nvPr/>
        </p:nvGrpSpPr>
        <p:grpSpPr bwMode="auto">
          <a:xfrm>
            <a:off x="6858000" y="1981200"/>
            <a:ext cx="1123950" cy="990600"/>
            <a:chOff x="1122" y="3168"/>
            <a:chExt cx="708" cy="624"/>
          </a:xfrm>
        </p:grpSpPr>
        <p:sp>
          <p:nvSpPr>
            <p:cNvPr id="49167" name="AutoShape 15"/>
            <p:cNvSpPr>
              <a:spLocks noChangeArrowheads="1"/>
            </p:cNvSpPr>
            <p:nvPr/>
          </p:nvSpPr>
          <p:spPr bwMode="auto">
            <a:xfrm rot="5400000">
              <a:off x="1242" y="3284"/>
              <a:ext cx="35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4 w 21600"/>
                <a:gd name="T13" fmla="*/ 5492 h 21600"/>
                <a:gd name="T14" fmla="*/ 18885 w 21600"/>
                <a:gd name="T15" fmla="*/ 162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8" name="Group 16"/>
            <p:cNvGrpSpPr>
              <a:grpSpLocks/>
            </p:cNvGrpSpPr>
            <p:nvPr/>
          </p:nvGrpSpPr>
          <p:grpSpPr bwMode="auto">
            <a:xfrm>
              <a:off x="1122" y="3544"/>
              <a:ext cx="708" cy="248"/>
              <a:chOff x="1122" y="3544"/>
              <a:chExt cx="708" cy="248"/>
            </a:xfrm>
          </p:grpSpPr>
          <p:sp>
            <p:nvSpPr>
              <p:cNvPr id="49169" name="Line 17"/>
              <p:cNvSpPr>
                <a:spLocks noChangeShapeType="1"/>
              </p:cNvSpPr>
              <p:nvPr/>
            </p:nvSpPr>
            <p:spPr bwMode="auto">
              <a:xfrm>
                <a:off x="1122" y="3791"/>
                <a:ext cx="70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0" name="Freeform 18"/>
              <p:cNvSpPr>
                <a:spLocks/>
              </p:cNvSpPr>
              <p:nvPr/>
            </p:nvSpPr>
            <p:spPr bwMode="auto">
              <a:xfrm>
                <a:off x="1152" y="3544"/>
                <a:ext cx="528" cy="200"/>
              </a:xfrm>
              <a:custGeom>
                <a:avLst/>
                <a:gdLst>
                  <a:gd name="T0" fmla="*/ 0 w 528"/>
                  <a:gd name="T1" fmla="*/ 200 h 200"/>
                  <a:gd name="T2" fmla="*/ 144 w 528"/>
                  <a:gd name="T3" fmla="*/ 8 h 200"/>
                  <a:gd name="T4" fmla="*/ 288 w 528"/>
                  <a:gd name="T5" fmla="*/ 152 h 200"/>
                  <a:gd name="T6" fmla="*/ 528 w 528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8"/>
                  <a:gd name="T13" fmla="*/ 0 h 200"/>
                  <a:gd name="T14" fmla="*/ 528 w 528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8" h="200">
                    <a:moveTo>
                      <a:pt x="0" y="200"/>
                    </a:moveTo>
                    <a:cubicBezTo>
                      <a:pt x="48" y="108"/>
                      <a:pt x="96" y="16"/>
                      <a:pt x="144" y="8"/>
                    </a:cubicBezTo>
                    <a:cubicBezTo>
                      <a:pt x="192" y="0"/>
                      <a:pt x="224" y="120"/>
                      <a:pt x="288" y="152"/>
                    </a:cubicBezTo>
                    <a:cubicBezTo>
                      <a:pt x="352" y="184"/>
                      <a:pt x="440" y="192"/>
                      <a:pt x="528" y="2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1" name="Line 19"/>
              <p:cNvSpPr>
                <a:spLocks noChangeShapeType="1"/>
              </p:cNvSpPr>
              <p:nvPr/>
            </p:nvSpPr>
            <p:spPr bwMode="auto">
              <a:xfrm>
                <a:off x="1296" y="35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6" name="Rectangle 21"/>
          <p:cNvSpPr>
            <a:spLocks noChangeArrowheads="1"/>
          </p:cNvSpPr>
          <p:nvPr/>
        </p:nvSpPr>
        <p:spPr bwMode="auto">
          <a:xfrm>
            <a:off x="7239000" y="1905000"/>
            <a:ext cx="228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341000" y="1342080"/>
              <a:ext cx="4590360" cy="3188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34160" y="1331640"/>
                <a:ext cx="4603680" cy="320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C21079-4CDA-422D-B764-D48F5FF43BA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  <a:sym typeface="Symbol" pitchFamily="16" charset="2"/>
              </a:rPr>
              <a:t>EM Algorithm 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u="sng" smtClean="0"/>
              <a:t>Boot Step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Initialize </a:t>
            </a:r>
            <a:r>
              <a:rPr lang="en-US" altLang="en-US" sz="2000" i="1" smtClean="0">
                <a:solidFill>
                  <a:srgbClr val="FF0000"/>
                </a:solidFill>
                <a:latin typeface="Times New Roman" pitchFamily="16" charset="0"/>
              </a:rPr>
              <a:t>K</a:t>
            </a:r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 clusters: C</a:t>
            </a:r>
            <a:r>
              <a:rPr lang="en-US" altLang="en-US" sz="2000" i="1" baseline="-25000" smtClean="0">
                <a:solidFill>
                  <a:srgbClr val="FF0000"/>
                </a:solidFill>
                <a:latin typeface="Times New Roman" pitchFamily="16" charset="0"/>
              </a:rPr>
              <a:t>1</a:t>
            </a:r>
            <a:r>
              <a:rPr lang="en-US" altLang="en-US" sz="2000" i="1" smtClean="0">
                <a:solidFill>
                  <a:srgbClr val="FF0000"/>
                </a:solidFill>
                <a:latin typeface="Times New Roman" pitchFamily="16" charset="0"/>
              </a:rPr>
              <a:t>, …, C</a:t>
            </a:r>
            <a:r>
              <a:rPr lang="en-US" altLang="en-US" sz="2000" i="1" baseline="-25000" smtClean="0">
                <a:solidFill>
                  <a:srgbClr val="FF0000"/>
                </a:solidFill>
                <a:latin typeface="Times New Roman" pitchFamily="16" charset="0"/>
              </a:rPr>
              <a:t>K</a:t>
            </a:r>
            <a:endParaRPr lang="en-US" altLang="en-US" sz="2000" i="1" smtClean="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	</a:t>
            </a:r>
            <a:endParaRPr lang="en-US" altLang="en-US" sz="2000" i="1" baseline="-25000" smtClean="0">
              <a:solidFill>
                <a:srgbClr val="FF0000"/>
              </a:solidFill>
              <a:latin typeface="Times New Roman" pitchFamily="16" charset="0"/>
            </a:endParaRPr>
          </a:p>
          <a:p>
            <a:pPr eaLnBrk="1" hangingPunct="1"/>
            <a:r>
              <a:rPr lang="en-US" altLang="en-US" sz="2400" u="sng" smtClean="0"/>
              <a:t>Iteration Step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Expectation Step</a:t>
            </a:r>
          </a:p>
          <a:p>
            <a:pPr lvl="1" eaLnBrk="1" hangingPunct="1"/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en-US" sz="2000" smtClean="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Maximization Step</a:t>
            </a:r>
          </a:p>
          <a:p>
            <a:pPr lvl="1" eaLnBrk="1" hangingPunct="1">
              <a:buFontTx/>
              <a:buNone/>
            </a:pPr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600200" y="25146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0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0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0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0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0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000" i="1">
                <a:latin typeface="Times" pitchFamily="18" charset="0"/>
              </a:rPr>
              <a:t>p</a:t>
            </a:r>
            <a:r>
              <a:rPr lang="en-US" altLang="en-US" sz="2000">
                <a:latin typeface="Times" pitchFamily="18" charset="0"/>
              </a:rPr>
              <a:t>(</a:t>
            </a:r>
            <a:r>
              <a:rPr lang="en-US" altLang="en-US" sz="2000" i="1">
                <a:latin typeface="Times" pitchFamily="18" charset="0"/>
              </a:rPr>
              <a:t>C</a:t>
            </a:r>
            <a:r>
              <a:rPr lang="en-US" altLang="en-US" sz="2000" i="1" baseline="-25000">
                <a:latin typeface="Times" pitchFamily="18" charset="0"/>
              </a:rPr>
              <a:t>j</a:t>
            </a:r>
            <a:r>
              <a:rPr lang="en-US" altLang="en-US" sz="2000">
                <a:latin typeface="Times" pitchFamily="18" charset="0"/>
              </a:rPr>
              <a:t>)</a:t>
            </a:r>
            <a:r>
              <a:rPr lang="en-US" altLang="en-US" sz="16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" pitchFamily="18" charset="0"/>
              </a:rPr>
              <a:t>for each cluster </a:t>
            </a:r>
            <a:r>
              <a:rPr lang="en-US" altLang="en-US" sz="20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5018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3810000"/>
          <a:ext cx="50720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3" imgW="3187700" imgH="584200" progId="Equation.3">
                  <p:embed/>
                </p:oleObj>
              </mc:Choice>
              <mc:Fallback>
                <p:oleObj name="Equation" r:id="rId3" imgW="31877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50720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6"/>
          <p:cNvGraphicFramePr>
            <a:graphicFrameLocks noChangeAspect="1"/>
          </p:cNvGraphicFramePr>
          <p:nvPr/>
        </p:nvGraphicFramePr>
        <p:xfrm>
          <a:off x="3505200" y="5410200"/>
          <a:ext cx="29987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5" imgW="2400300" imgH="660400" progId="Equation.3">
                  <p:embed/>
                </p:oleObj>
              </mc:Choice>
              <mc:Fallback>
                <p:oleObj name="Equation" r:id="rId5" imgW="2400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29987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7"/>
          <p:cNvGraphicFramePr>
            <a:graphicFrameLocks noChangeAspect="1"/>
          </p:cNvGraphicFramePr>
          <p:nvPr/>
        </p:nvGraphicFramePr>
        <p:xfrm>
          <a:off x="1447800" y="5334000"/>
          <a:ext cx="16668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7" imgW="1333500" imgH="660400" progId="Equation.3">
                  <p:embed/>
                </p:oleObj>
              </mc:Choice>
              <mc:Fallback>
                <p:oleObj name="Equation" r:id="rId7" imgW="1333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0"/>
                        <a:ext cx="16668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8"/>
          <p:cNvGraphicFramePr>
            <a:graphicFrameLocks noChangeAspect="1"/>
          </p:cNvGraphicFramePr>
          <p:nvPr/>
        </p:nvGraphicFramePr>
        <p:xfrm>
          <a:off x="6858000" y="5410200"/>
          <a:ext cx="16827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9" imgW="1346200" imgH="520700" progId="Equation.3">
                  <p:embed/>
                </p:oleObj>
              </mc:Choice>
              <mc:Fallback>
                <p:oleObj name="Equation" r:id="rId9" imgW="1346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10200"/>
                        <a:ext cx="16827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40471"/>
            <a:ext cx="1929413" cy="862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8800" y="2449263"/>
            <a:ext cx="3439766" cy="498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1295400"/>
            <a:ext cx="3592166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1292760" y="3670920"/>
              <a:ext cx="7112880" cy="957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81240" y="3658320"/>
                <a:ext cx="7134840" cy="97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749E29-0180-4940-A990-1319EFDA2B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EM Clustering using color and texture information at each pixel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2800" smtClean="0">
                <a:solidFill>
                  <a:srgbClr val="0033CC"/>
                </a:solidFill>
              </a:rPr>
              <a:t>(from Blobworld)</a:t>
            </a:r>
          </a:p>
        </p:txBody>
      </p:sp>
      <p:pic>
        <p:nvPicPr>
          <p:cNvPr id="51204" name="Picture 3" descr="43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4" descr="433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5" descr="433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6" descr="524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7" descr="433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8" descr="433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9" descr="4330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0" descr="5240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74DE1F-8585-4EB3-B723-3B23E1D062E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/>
          </a:p>
        </p:txBody>
      </p:sp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5638800" y="2133600"/>
            <a:ext cx="2819400" cy="3810000"/>
            <a:chOff x="3456" y="864"/>
            <a:chExt cx="1776" cy="2400"/>
          </a:xfrm>
        </p:grpSpPr>
        <p:sp>
          <p:nvSpPr>
            <p:cNvPr id="52258" name="Oval 3"/>
            <p:cNvSpPr>
              <a:spLocks noChangeArrowheads="1"/>
            </p:cNvSpPr>
            <p:nvPr/>
          </p:nvSpPr>
          <p:spPr bwMode="auto">
            <a:xfrm>
              <a:off x="3984" y="120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9" name="Text Box 4"/>
            <p:cNvSpPr txBox="1">
              <a:spLocks noChangeArrowheads="1"/>
            </p:cNvSpPr>
            <p:nvPr/>
          </p:nvSpPr>
          <p:spPr bwMode="auto">
            <a:xfrm>
              <a:off x="3456" y="864"/>
              <a:ext cx="16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“trees”</a:t>
              </a:r>
            </a:p>
          </p:txBody>
        </p:sp>
        <p:sp>
          <p:nvSpPr>
            <p:cNvPr id="52260" name="Oval 5"/>
            <p:cNvSpPr>
              <a:spLocks noChangeArrowheads="1"/>
            </p:cNvSpPr>
            <p:nvPr/>
          </p:nvSpPr>
          <p:spPr bwMode="auto">
            <a:xfrm>
              <a:off x="3984" y="254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1" name="Text Box 6"/>
            <p:cNvSpPr txBox="1">
              <a:spLocks noChangeArrowheads="1"/>
            </p:cNvSpPr>
            <p:nvPr/>
          </p:nvSpPr>
          <p:spPr bwMode="auto">
            <a:xfrm>
              <a:off x="3456" y="2208"/>
              <a:ext cx="15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“sky”</a:t>
              </a:r>
            </a:p>
          </p:txBody>
        </p:sp>
        <p:sp>
          <p:nvSpPr>
            <p:cNvPr id="52262" name="Rectangle 7"/>
            <p:cNvSpPr>
              <a:spLocks noChangeArrowheads="1"/>
            </p:cNvSpPr>
            <p:nvPr/>
          </p:nvSpPr>
          <p:spPr bwMode="auto">
            <a:xfrm>
              <a:off x="4176" y="1536"/>
              <a:ext cx="864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3" name="Rectangle 8"/>
            <p:cNvSpPr>
              <a:spLocks noChangeArrowheads="1"/>
            </p:cNvSpPr>
            <p:nvPr/>
          </p:nvSpPr>
          <p:spPr bwMode="auto">
            <a:xfrm>
              <a:off x="4176" y="2880"/>
              <a:ext cx="864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28" name="Group 9"/>
          <p:cNvGrpSpPr>
            <a:grpSpLocks/>
          </p:cNvGrpSpPr>
          <p:nvPr/>
        </p:nvGrpSpPr>
        <p:grpSpPr bwMode="auto">
          <a:xfrm>
            <a:off x="4114800" y="3505200"/>
            <a:ext cx="1295400" cy="1143000"/>
            <a:chOff x="2496" y="1728"/>
            <a:chExt cx="816" cy="720"/>
          </a:xfrm>
        </p:grpSpPr>
        <p:sp>
          <p:nvSpPr>
            <p:cNvPr id="52256" name="AutoShape 10"/>
            <p:cNvSpPr>
              <a:spLocks noChangeArrowheads="1"/>
            </p:cNvSpPr>
            <p:nvPr/>
          </p:nvSpPr>
          <p:spPr bwMode="auto">
            <a:xfrm>
              <a:off x="2496" y="2064"/>
              <a:ext cx="81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Text Box 11"/>
            <p:cNvSpPr txBox="1">
              <a:spLocks noChangeArrowheads="1"/>
            </p:cNvSpPr>
            <p:nvPr/>
          </p:nvSpPr>
          <p:spPr bwMode="auto">
            <a:xfrm>
              <a:off x="2592" y="172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ea typeface="SimSun" pitchFamily="2" charset="-122"/>
                </a:rPr>
                <a:t>EM</a:t>
              </a:r>
            </a:p>
          </p:txBody>
        </p:sp>
      </p:grpSp>
      <p:sp>
        <p:nvSpPr>
          <p:cNvPr id="52229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 smtClean="0">
                <a:solidFill>
                  <a:srgbClr val="0033CC"/>
                </a:solidFill>
                <a:ea typeface="SimSun" pitchFamily="2" charset="-122"/>
              </a:rPr>
              <a:t>EM for Classification of Images in Terms of their Color Regions</a:t>
            </a:r>
          </a:p>
        </p:txBody>
      </p:sp>
      <p:grpSp>
        <p:nvGrpSpPr>
          <p:cNvPr id="52230" name="Group 13"/>
          <p:cNvGrpSpPr>
            <a:grpSpLocks/>
          </p:cNvGrpSpPr>
          <p:nvPr/>
        </p:nvGrpSpPr>
        <p:grpSpPr bwMode="auto">
          <a:xfrm>
            <a:off x="762000" y="2133600"/>
            <a:ext cx="2819400" cy="1676400"/>
            <a:chOff x="480" y="1344"/>
            <a:chExt cx="1776" cy="1056"/>
          </a:xfrm>
        </p:grpSpPr>
        <p:sp>
          <p:nvSpPr>
            <p:cNvPr id="52244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5" name="Text Box 15"/>
            <p:cNvSpPr txBox="1">
              <a:spLocks noChangeArrowheads="1"/>
            </p:cNvSpPr>
            <p:nvPr/>
          </p:nvSpPr>
          <p:spPr bwMode="auto">
            <a:xfrm>
              <a:off x="480" y="1344"/>
              <a:ext cx="17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“trees”</a:t>
              </a:r>
            </a:p>
          </p:txBody>
        </p:sp>
        <p:sp>
          <p:nvSpPr>
            <p:cNvPr id="52246" name="Rectangle 16"/>
            <p:cNvSpPr>
              <a:spLocks noChangeArrowheads="1"/>
            </p:cNvSpPr>
            <p:nvPr/>
          </p:nvSpPr>
          <p:spPr bwMode="auto">
            <a:xfrm>
              <a:off x="1248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7" name="Rectangle 17"/>
            <p:cNvSpPr>
              <a:spLocks noChangeArrowheads="1"/>
            </p:cNvSpPr>
            <p:nvPr/>
          </p:nvSpPr>
          <p:spPr bwMode="auto">
            <a:xfrm>
              <a:off x="1680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0000"/>
                </a:solidFill>
              </a:endParaRPr>
            </a:p>
          </p:txBody>
        </p:sp>
        <p:sp>
          <p:nvSpPr>
            <p:cNvPr id="52248" name="Rectangle 18"/>
            <p:cNvSpPr>
              <a:spLocks noChangeArrowheads="1"/>
            </p:cNvSpPr>
            <p:nvPr/>
          </p:nvSpPr>
          <p:spPr bwMode="auto">
            <a:xfrm>
              <a:off x="1392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9" name="Rectangle 19"/>
            <p:cNvSpPr>
              <a:spLocks noChangeArrowheads="1"/>
            </p:cNvSpPr>
            <p:nvPr/>
          </p:nvSpPr>
          <p:spPr bwMode="auto">
            <a:xfrm>
              <a:off x="1536" y="2208"/>
              <a:ext cx="144" cy="144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0" name="Rectangle 20"/>
            <p:cNvSpPr>
              <a:spLocks noChangeArrowheads="1"/>
            </p:cNvSpPr>
            <p:nvPr/>
          </p:nvSpPr>
          <p:spPr bwMode="auto">
            <a:xfrm>
              <a:off x="1536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1" name="Rectangle 21"/>
            <p:cNvSpPr>
              <a:spLocks noChangeArrowheads="1"/>
            </p:cNvSpPr>
            <p:nvPr/>
          </p:nvSpPr>
          <p:spPr bwMode="auto">
            <a:xfrm>
              <a:off x="1824" y="1824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2" name="Rectangle 22"/>
            <p:cNvSpPr>
              <a:spLocks noChangeArrowheads="1"/>
            </p:cNvSpPr>
            <p:nvPr/>
          </p:nvSpPr>
          <p:spPr bwMode="auto">
            <a:xfrm>
              <a:off x="1248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53" name="Rectangle 23"/>
            <p:cNvSpPr>
              <a:spLocks noChangeArrowheads="1"/>
            </p:cNvSpPr>
            <p:nvPr/>
          </p:nvSpPr>
          <p:spPr bwMode="auto">
            <a:xfrm>
              <a:off x="1680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4" name="Rectangle 24"/>
            <p:cNvSpPr>
              <a:spLocks noChangeArrowheads="1"/>
            </p:cNvSpPr>
            <p:nvPr/>
          </p:nvSpPr>
          <p:spPr bwMode="auto">
            <a:xfrm>
              <a:off x="1824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6633"/>
                </a:solidFill>
              </a:endParaRPr>
            </a:p>
          </p:txBody>
        </p:sp>
        <p:sp>
          <p:nvSpPr>
            <p:cNvPr id="52255" name="Rectangle 25"/>
            <p:cNvSpPr>
              <a:spLocks noChangeArrowheads="1"/>
            </p:cNvSpPr>
            <p:nvPr/>
          </p:nvSpPr>
          <p:spPr bwMode="auto">
            <a:xfrm>
              <a:off x="1392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31" name="Group 26"/>
          <p:cNvGrpSpPr>
            <a:grpSpLocks/>
          </p:cNvGrpSpPr>
          <p:nvPr/>
        </p:nvGrpSpPr>
        <p:grpSpPr bwMode="auto">
          <a:xfrm>
            <a:off x="762000" y="4267200"/>
            <a:ext cx="2819400" cy="1676400"/>
            <a:chOff x="480" y="2688"/>
            <a:chExt cx="1776" cy="1056"/>
          </a:xfrm>
        </p:grpSpPr>
        <p:sp>
          <p:nvSpPr>
            <p:cNvPr id="52232" name="Oval 27"/>
            <p:cNvSpPr>
              <a:spLocks noChangeArrowheads="1"/>
            </p:cNvSpPr>
            <p:nvPr/>
          </p:nvSpPr>
          <p:spPr bwMode="auto">
            <a:xfrm>
              <a:off x="1008" y="302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3" name="Text Box 28"/>
            <p:cNvSpPr txBox="1">
              <a:spLocks noChangeArrowheads="1"/>
            </p:cNvSpPr>
            <p:nvPr/>
          </p:nvSpPr>
          <p:spPr bwMode="auto">
            <a:xfrm>
              <a:off x="480" y="2688"/>
              <a:ext cx="1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“sky”</a:t>
              </a:r>
            </a:p>
          </p:txBody>
        </p:sp>
        <p:sp>
          <p:nvSpPr>
            <p:cNvPr id="52234" name="Rectangle 29"/>
            <p:cNvSpPr>
              <a:spLocks noChangeArrowheads="1"/>
            </p:cNvSpPr>
            <p:nvPr/>
          </p:nvSpPr>
          <p:spPr bwMode="auto">
            <a:xfrm>
              <a:off x="1440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5" name="Rectangle 30"/>
            <p:cNvSpPr>
              <a:spLocks noChangeArrowheads="1"/>
            </p:cNvSpPr>
            <p:nvPr/>
          </p:nvSpPr>
          <p:spPr bwMode="auto">
            <a:xfrm>
              <a:off x="1248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36" name="Rectangle 31"/>
            <p:cNvSpPr>
              <a:spLocks noChangeArrowheads="1"/>
            </p:cNvSpPr>
            <p:nvPr/>
          </p:nvSpPr>
          <p:spPr bwMode="auto">
            <a:xfrm>
              <a:off x="1824" y="336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7" name="Rectangle 32"/>
            <p:cNvSpPr>
              <a:spLocks noChangeArrowheads="1"/>
            </p:cNvSpPr>
            <p:nvPr/>
          </p:nvSpPr>
          <p:spPr bwMode="auto">
            <a:xfrm>
              <a:off x="1392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8" name="Rectangle 33"/>
            <p:cNvSpPr>
              <a:spLocks noChangeArrowheads="1"/>
            </p:cNvSpPr>
            <p:nvPr/>
          </p:nvSpPr>
          <p:spPr bwMode="auto">
            <a:xfrm>
              <a:off x="1248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9" name="Rectangle 34"/>
            <p:cNvSpPr>
              <a:spLocks noChangeArrowheads="1"/>
            </p:cNvSpPr>
            <p:nvPr/>
          </p:nvSpPr>
          <p:spPr bwMode="auto">
            <a:xfrm>
              <a:off x="1536" y="3360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0" name="Rectangle 35"/>
            <p:cNvSpPr>
              <a:spLocks noChangeArrowheads="1"/>
            </p:cNvSpPr>
            <p:nvPr/>
          </p:nvSpPr>
          <p:spPr bwMode="auto">
            <a:xfrm>
              <a:off x="1680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1" name="Rectangle 36"/>
            <p:cNvSpPr>
              <a:spLocks noChangeArrowheads="1"/>
            </p:cNvSpPr>
            <p:nvPr/>
          </p:nvSpPr>
          <p:spPr bwMode="auto">
            <a:xfrm>
              <a:off x="1392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2" name="Rectangle 37"/>
            <p:cNvSpPr>
              <a:spLocks noChangeArrowheads="1"/>
            </p:cNvSpPr>
            <p:nvPr/>
          </p:nvSpPr>
          <p:spPr bwMode="auto">
            <a:xfrm>
              <a:off x="1584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3" name="Rectangle 38"/>
            <p:cNvSpPr>
              <a:spLocks noChangeArrowheads="1"/>
            </p:cNvSpPr>
            <p:nvPr/>
          </p:nvSpPr>
          <p:spPr bwMode="auto">
            <a:xfrm>
              <a:off x="1536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6C47C3-8FCD-410C-B1EB-D95DF0BB704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990600" y="2728913"/>
            <a:ext cx="1603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cheetah</a:t>
            </a:r>
          </a:p>
        </p:txBody>
      </p:sp>
      <p:pic>
        <p:nvPicPr>
          <p:cNvPr id="53252" name="Picture 3" descr="4210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4330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4210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 descr="4330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 descr="003234TB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217A7-C860-432B-8572-4BAC2E12BAA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 (Cont.)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295400" y="2667000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grass</a:t>
            </a:r>
          </a:p>
        </p:txBody>
      </p:sp>
      <p:pic>
        <p:nvPicPr>
          <p:cNvPr id="5427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8" descr="50602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A92F98-8049-447A-BD40-F055084915C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 (Cont.)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752600" y="2667000"/>
            <a:ext cx="819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lion</a:t>
            </a:r>
          </a:p>
        </p:txBody>
      </p:sp>
      <p:pic>
        <p:nvPicPr>
          <p:cNvPr id="55301" name="Picture 4" descr="0330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 descr="4210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 descr="0330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7" descr="51000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8" descr="02903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1041009"/>
            <a:ext cx="6858000" cy="1504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t" anchorCtr="0">
            <a:normAutofit fontScale="97500" lnSpcReduction="10000"/>
          </a:bodyPr>
          <a:lstStyle/>
          <a:p>
            <a:pPr lvl="0" algn="r" defTabSz="91440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Haar Random Forest Features Combined with a Spatial Matching Kernel for Stoneﬂy Species Identiﬁcation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2827606"/>
            <a:ext cx="6858000" cy="352874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Natalia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Larios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Bilge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Soran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Linda Shapiro*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Gonzalo Martinez-Munoz^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Jeffrey Lin+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Tom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Dietterich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*University 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of 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Washington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+Oregon State University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^Universidad Autónoma de Madrid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to identify the species of insect specimens rapidly and accurately</a:t>
            </a:r>
            <a:endParaRPr lang="en-US" dirty="0"/>
          </a:p>
        </p:txBody>
      </p:sp>
      <p:pic>
        <p:nvPicPr>
          <p:cNvPr id="4" name="Picture 3" descr="stonefly9_s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" y="1770425"/>
            <a:ext cx="7453793" cy="40171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Haar</a:t>
            </a:r>
            <a:r>
              <a:rPr lang="en-US" dirty="0" smtClean="0"/>
              <a:t>-like Features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5734050" cy="3924300"/>
          </a:xfrm>
        </p:spPr>
      </p:pic>
      <p:sp>
        <p:nvSpPr>
          <p:cNvPr id="11" name="TextBox 10"/>
          <p:cNvSpPr txBox="1"/>
          <p:nvPr/>
        </p:nvSpPr>
        <p:spPr>
          <a:xfrm>
            <a:off x="2240281" y="5943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76400" y="5133392"/>
            <a:ext cx="342900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Value =  </a:t>
            </a:r>
          </a:p>
          <a:p>
            <a:r>
              <a:rPr lang="en-US" sz="2400" dirty="0"/>
              <a:t>∑ (pixels in white area) – </a:t>
            </a:r>
            <a:br>
              <a:rPr lang="en-US" sz="2400" dirty="0"/>
            </a:br>
            <a:r>
              <a:rPr lang="en-US" sz="2400" dirty="0"/>
              <a:t>∑ (pixels in black area)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5181600"/>
            <a:ext cx="3103607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There can be hundreds or even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thousands of them.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So the classifier has to choose.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2575"/>
            <a:ext cx="81534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63400" y="2319480"/>
              <a:ext cx="4643280" cy="1809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3680" y="2309040"/>
                <a:ext cx="4662000" cy="1831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lternate Process 21"/>
          <p:cNvSpPr/>
          <p:nvPr/>
        </p:nvSpPr>
        <p:spPr>
          <a:xfrm>
            <a:off x="1171171" y="4484615"/>
            <a:ext cx="1356655" cy="64633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083640" y="1264552"/>
            <a:ext cx="2252996" cy="5006552"/>
            <a:chOff x="4326856" y="2610934"/>
            <a:chExt cx="3745965" cy="3753496"/>
          </a:xfrm>
          <a:solidFill>
            <a:schemeClr val="bg1"/>
          </a:solidFill>
        </p:grpSpPr>
        <p:sp>
          <p:nvSpPr>
            <p:cNvPr id="56" name="Rectangle 55"/>
            <p:cNvSpPr/>
            <p:nvPr/>
          </p:nvSpPr>
          <p:spPr>
            <a:xfrm>
              <a:off x="4326856" y="2610934"/>
              <a:ext cx="3745965" cy="375349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26856" y="2610934"/>
              <a:ext cx="1617131" cy="27689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Testing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our Classification Method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2519" y="5091408"/>
            <a:ext cx="82319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SVM</a:t>
            </a:r>
            <a:endParaRPr lang="en-US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67560" y="5530211"/>
            <a:ext cx="1326152" cy="646331"/>
            <a:chOff x="1780279" y="4343548"/>
            <a:chExt cx="1067666" cy="646331"/>
          </a:xfrm>
        </p:grpSpPr>
        <p:sp>
          <p:nvSpPr>
            <p:cNvPr id="6" name="Alternate Process 5"/>
            <p:cNvSpPr/>
            <p:nvPr/>
          </p:nvSpPr>
          <p:spPr>
            <a:xfrm>
              <a:off x="1780279" y="4343548"/>
              <a:ext cx="1067666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55131" y="4343548"/>
              <a:ext cx="809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SVM Learning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455" y="1287028"/>
            <a:ext cx="2224086" cy="1046325"/>
            <a:chOff x="1231219" y="2275700"/>
            <a:chExt cx="2224086" cy="1639852"/>
          </a:xfrm>
        </p:grpSpPr>
        <p:sp>
          <p:nvSpPr>
            <p:cNvPr id="9" name="Rectangle 8"/>
            <p:cNvSpPr/>
            <p:nvPr/>
          </p:nvSpPr>
          <p:spPr>
            <a:xfrm>
              <a:off x="1231219" y="2275700"/>
              <a:ext cx="2224086" cy="163985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63000"/>
                  </a:schemeClr>
                </a:gs>
                <a:gs pos="30000">
                  <a:schemeClr val="accent1">
                    <a:shade val="90000"/>
                    <a:satMod val="110000"/>
                  </a:schemeClr>
                </a:gs>
                <a:gs pos="45000">
                  <a:schemeClr val="accent1">
                    <a:shade val="100000"/>
                    <a:satMod val="118000"/>
                  </a:schemeClr>
                </a:gs>
                <a:gs pos="55000">
                  <a:schemeClr val="accent1">
                    <a:shade val="100000"/>
                    <a:satMod val="118000"/>
                  </a:schemeClr>
                </a:gs>
                <a:gs pos="73000">
                  <a:schemeClr val="accent1">
                    <a:shade val="90000"/>
                    <a:satMod val="110000"/>
                  </a:schemeClr>
                </a:gs>
                <a:gs pos="100000">
                  <a:schemeClr val="accent1">
                    <a:shade val="63000"/>
                  </a:schemeClr>
                </a:gs>
              </a:gsLst>
              <a:lin ang="95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1219" y="2452306"/>
              <a:ext cx="2224086" cy="68881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Training  Image Set</a:t>
              </a:r>
            </a:p>
            <a:p>
              <a:r>
                <a:rPr lang="en-US" dirty="0" smtClean="0"/>
                <a:t>Positive and Negative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43008" y="3731705"/>
            <a:ext cx="1212981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HRF</a:t>
            </a:r>
            <a:endParaRPr lang="en-US" baseline="30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23149" y="1399713"/>
            <a:ext cx="1368876" cy="699032"/>
            <a:chOff x="1643760" y="4327347"/>
            <a:chExt cx="865791" cy="699032"/>
          </a:xfrm>
        </p:grpSpPr>
        <p:sp>
          <p:nvSpPr>
            <p:cNvPr id="19" name="Alternate Process 18"/>
            <p:cNvSpPr/>
            <p:nvPr/>
          </p:nvSpPr>
          <p:spPr>
            <a:xfrm>
              <a:off x="1651488" y="4327347"/>
              <a:ext cx="858063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43760" y="4380048"/>
              <a:ext cx="809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Patch       extraction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58506" y="2925834"/>
            <a:ext cx="1767806" cy="646331"/>
            <a:chOff x="1758605" y="4361957"/>
            <a:chExt cx="999904" cy="646331"/>
          </a:xfrm>
        </p:grpSpPr>
        <p:sp>
          <p:nvSpPr>
            <p:cNvPr id="22" name="Alternate Process 21"/>
            <p:cNvSpPr/>
            <p:nvPr/>
          </p:nvSpPr>
          <p:spPr>
            <a:xfrm>
              <a:off x="1873607" y="4361957"/>
              <a:ext cx="858062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8605" y="4361957"/>
              <a:ext cx="999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HRF Feature Extraction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91941" y="1766616"/>
            <a:ext cx="130093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Image Patches </a:t>
            </a:r>
            <a:endParaRPr lang="en-US" baseline="30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48584" y="5091408"/>
            <a:ext cx="1587651" cy="369332"/>
            <a:chOff x="1876847" y="4463015"/>
            <a:chExt cx="1092224" cy="369332"/>
          </a:xfrm>
        </p:grpSpPr>
        <p:sp>
          <p:nvSpPr>
            <p:cNvPr id="26" name="Alternate Process 25"/>
            <p:cNvSpPr/>
            <p:nvPr/>
          </p:nvSpPr>
          <p:spPr>
            <a:xfrm>
              <a:off x="1876847" y="4463015"/>
              <a:ext cx="1067666" cy="369332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76847" y="4463015"/>
              <a:ext cx="1092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Classification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40587" y="4088470"/>
            <a:ext cx="160364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Image Features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75176" y="5800630"/>
            <a:ext cx="11344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Prediction</a:t>
            </a:r>
            <a:endParaRPr lang="en-US" baseline="30000" dirty="0"/>
          </a:p>
        </p:txBody>
      </p:sp>
      <p:sp>
        <p:nvSpPr>
          <p:cNvPr id="30" name="Down Arrow 29"/>
          <p:cNvSpPr/>
          <p:nvPr/>
        </p:nvSpPr>
        <p:spPr>
          <a:xfrm>
            <a:off x="1731340" y="3305877"/>
            <a:ext cx="236317" cy="4258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1708812" y="4151812"/>
            <a:ext cx="281372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85838" y="5530211"/>
            <a:ext cx="132732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 Vectors</a:t>
            </a: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2513158" y="5853377"/>
            <a:ext cx="3544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  <a:endCxn id="23" idx="0"/>
          </p:cNvCxnSpPr>
          <p:nvPr/>
        </p:nvCxnSpPr>
        <p:spPr>
          <a:xfrm rot="5400000">
            <a:off x="6885967" y="2669390"/>
            <a:ext cx="5128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3"/>
            <a:endCxn id="26" idx="1"/>
          </p:cNvCxnSpPr>
          <p:nvPr/>
        </p:nvCxnSpPr>
        <p:spPr>
          <a:xfrm>
            <a:off x="5525711" y="5276074"/>
            <a:ext cx="822873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137978" y="2558592"/>
            <a:ext cx="1423040" cy="734429"/>
            <a:chOff x="1876847" y="4463014"/>
            <a:chExt cx="1145669" cy="734429"/>
          </a:xfrm>
        </p:grpSpPr>
        <p:sp>
          <p:nvSpPr>
            <p:cNvPr id="49" name="Alternate Process 48"/>
            <p:cNvSpPr/>
            <p:nvPr/>
          </p:nvSpPr>
          <p:spPr>
            <a:xfrm>
              <a:off x="1876847" y="4463014"/>
              <a:ext cx="1067666" cy="734429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76847" y="4463016"/>
              <a:ext cx="1145669" cy="65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Forest     Learning</a:t>
              </a:r>
              <a:endParaRPr lang="en-US" dirty="0"/>
            </a:p>
          </p:txBody>
        </p:sp>
      </p:grpSp>
      <p:sp>
        <p:nvSpPr>
          <p:cNvPr id="52" name="Down Arrow 51"/>
          <p:cNvSpPr/>
          <p:nvPr/>
        </p:nvSpPr>
        <p:spPr>
          <a:xfrm rot="16200000">
            <a:off x="3064087" y="1480158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7" name="Down Arrow 66"/>
          <p:cNvSpPr/>
          <p:nvPr/>
        </p:nvSpPr>
        <p:spPr>
          <a:xfrm>
            <a:off x="3975687" y="2106193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587541" y="2637260"/>
            <a:ext cx="101761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Patches</a:t>
            </a:r>
          </a:p>
        </p:txBody>
      </p:sp>
      <p:sp>
        <p:nvSpPr>
          <p:cNvPr id="74" name="Down Arrow 73"/>
          <p:cNvSpPr/>
          <p:nvPr/>
        </p:nvSpPr>
        <p:spPr>
          <a:xfrm>
            <a:off x="1734454" y="5174932"/>
            <a:ext cx="230089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Arrow 74"/>
          <p:cNvSpPr/>
          <p:nvPr/>
        </p:nvSpPr>
        <p:spPr>
          <a:xfrm>
            <a:off x="2541444" y="2849352"/>
            <a:ext cx="978408" cy="242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37193" y="4484615"/>
            <a:ext cx="135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HRF Feature Extraction</a:t>
            </a:r>
            <a:endParaRPr lang="en-US" dirty="0"/>
          </a:p>
        </p:txBody>
      </p:sp>
      <p:cxnSp>
        <p:nvCxnSpPr>
          <p:cNvPr id="121" name="Straight Arrow Connector 120"/>
          <p:cNvCxnSpPr>
            <a:stCxn id="23" idx="2"/>
          </p:cNvCxnSpPr>
          <p:nvPr/>
        </p:nvCxnSpPr>
        <p:spPr>
          <a:xfrm rot="16200000" flipH="1">
            <a:off x="6885343" y="3829231"/>
            <a:ext cx="517098" cy="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29" idx="0"/>
          </p:cNvCxnSpPr>
          <p:nvPr/>
        </p:nvCxnSpPr>
        <p:spPr>
          <a:xfrm rot="5400000">
            <a:off x="6972465" y="5630685"/>
            <a:ext cx="33989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8" idx="2"/>
            <a:endCxn id="27" idx="0"/>
          </p:cNvCxnSpPr>
          <p:nvPr/>
        </p:nvCxnSpPr>
        <p:spPr>
          <a:xfrm rot="5400000">
            <a:off x="6964107" y="4913104"/>
            <a:ext cx="35660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" idx="0"/>
            <a:endCxn id="4" idx="1"/>
          </p:cNvCxnSpPr>
          <p:nvPr/>
        </p:nvCxnSpPr>
        <p:spPr>
          <a:xfrm rot="5400000" flipH="1" flipV="1">
            <a:off x="3989509" y="4817202"/>
            <a:ext cx="254137" cy="11718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endCxn id="22" idx="1"/>
          </p:cNvCxnSpPr>
          <p:nvPr/>
        </p:nvCxnSpPr>
        <p:spPr>
          <a:xfrm flipV="1">
            <a:off x="2455989" y="3249000"/>
            <a:ext cx="4005838" cy="839470"/>
          </a:xfrm>
          <a:prstGeom prst="bentConnector3">
            <a:avLst>
              <a:gd name="adj1" fmla="val 70481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RESULTS:</a:t>
            </a:r>
            <a:br>
              <a:rPr lang="en-US" sz="2600" dirty="0" smtClean="0"/>
            </a:br>
            <a:r>
              <a:rPr lang="en-US" sz="2600" dirty="0" smtClean="0"/>
              <a:t>Stonefly Identification: Classification Error [%]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7FEE-A0E7-3040-8319-EFEDD7D6C564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95002"/>
              </p:ext>
            </p:extLst>
          </p:nvPr>
        </p:nvGraphicFramePr>
        <p:xfrm>
          <a:off x="1337394" y="1271123"/>
          <a:ext cx="6046360" cy="5052350"/>
        </p:xfrm>
        <a:graphic>
          <a:graphicData uri="http://schemas.openxmlformats.org/drawingml/2006/table">
            <a:tbl>
              <a:tblPr/>
              <a:tblGrid>
                <a:gridCol w="151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Task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 color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CIELAB+G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6.26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3.74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3.55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2.71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8.75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2.80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Dor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endParaRPr kumimoji="0" lang="en-US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8.09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Zap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Zap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Cal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Swe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Iso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Mos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Average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2.25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6600" y="2008108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96.4% accuracy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looked at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decision trees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random decision forests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boosting (and other </a:t>
            </a:r>
            <a:r>
              <a:rPr lang="en-US" dirty="0" err="1" smtClean="0">
                <a:solidFill>
                  <a:srgbClr val="0000FF"/>
                </a:solidFill>
              </a:rPr>
              <a:t>metaclassifiers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neural nets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SVMs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unsupervised learning</a:t>
            </a:r>
          </a:p>
          <a:p>
            <a:r>
              <a:rPr lang="en-US" dirty="0" smtClean="0"/>
              <a:t>We will now go into object recognition of different types, ending with deep neural nets called </a:t>
            </a:r>
            <a:r>
              <a:rPr lang="en-US" dirty="0" smtClean="0">
                <a:solidFill>
                  <a:srgbClr val="0000FF"/>
                </a:solidFill>
              </a:rPr>
              <a:t>Convolutional Neural Networks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Feed-Forward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738735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x2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362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1540006" y="2059633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40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29883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2895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g(in)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2277070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24598" y="1634229"/>
            <a:ext cx="18325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 = (∑ </a:t>
            </a:r>
            <a:r>
              <a:rPr lang="en-US" sz="2000" dirty="0" err="1" smtClean="0">
                <a:solidFill>
                  <a:srgbClr val="FF0000"/>
                </a:solidFill>
              </a:rPr>
              <a:t>W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x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0000"/>
                </a:solidFill>
              </a:rPr>
              <a:t>) +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</a:t>
            </a:r>
          </a:p>
          <a:p>
            <a:r>
              <a:rPr lang="en-US" sz="2000" dirty="0" smtClean="0">
                <a:sym typeface="Symbol"/>
              </a:rPr>
              <a:t>out = g[in]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7528" y="2514600"/>
            <a:ext cx="3299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 is the activation function</a:t>
            </a:r>
          </a:p>
          <a:p>
            <a:endParaRPr lang="en-US" dirty="0"/>
          </a:p>
          <a:p>
            <a:r>
              <a:rPr lang="en-US" dirty="0" smtClean="0"/>
              <a:t>It can be a step function: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g(x) = 1 if x &gt;=0 and 0 (or -1) else.</a:t>
            </a:r>
          </a:p>
          <a:p>
            <a:endParaRPr lang="en-US" dirty="0"/>
          </a:p>
          <a:p>
            <a:r>
              <a:rPr lang="en-US" dirty="0" smtClean="0"/>
              <a:t>It can be a sigmoid function: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g(x) = 1/(1+exp(-x)).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28" y="4720281"/>
            <a:ext cx="2447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4876800"/>
            <a:ext cx="372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sigmoid function is differentiable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and can be used in a gradient descent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algorithm to update the weights.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5484240" y="1583280"/>
              <a:ext cx="515520" cy="4993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2360" y="1571040"/>
                <a:ext cx="538920" cy="5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9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Gradient Descent</a:t>
            </a:r>
            <a:br>
              <a:rPr lang="en-US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takes steps proportional to the </a:t>
            </a:r>
            <a:r>
              <a:rPr lang="en-US" sz="2400" b="1" dirty="0" smtClean="0">
                <a:solidFill>
                  <a:srgbClr val="0000FF"/>
                </a:solidFill>
              </a:rPr>
              <a:t>negative</a:t>
            </a:r>
            <a:r>
              <a:rPr lang="en-US" sz="2400" dirty="0" smtClean="0">
                <a:solidFill>
                  <a:srgbClr val="0000FF"/>
                </a:solidFill>
              </a:rPr>
              <a:t> of the gradient of a function to find its local minimum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 </a:t>
            </a:r>
            <a:r>
              <a:rPr lang="en-US" b="1" dirty="0" smtClean="0"/>
              <a:t>X </a:t>
            </a:r>
            <a:r>
              <a:rPr lang="en-US" dirty="0" smtClean="0"/>
              <a:t>be the inputs, y the class, </a:t>
            </a:r>
            <a:r>
              <a:rPr lang="en-US" b="1" dirty="0" smtClean="0"/>
              <a:t>W</a:t>
            </a:r>
            <a:r>
              <a:rPr lang="en-US" dirty="0" smtClean="0"/>
              <a:t> the weights</a:t>
            </a:r>
          </a:p>
          <a:p>
            <a:r>
              <a:rPr lang="en-US" dirty="0" smtClean="0"/>
              <a:t>in = </a:t>
            </a:r>
            <a:r>
              <a:rPr lang="en-US" dirty="0"/>
              <a:t>∑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r>
              <a:rPr lang="en-US" dirty="0" smtClean="0"/>
              <a:t>Err = y – g(in)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 = ½ Err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is the squared error to minimize</a:t>
            </a:r>
          </a:p>
          <a:p>
            <a:r>
              <a:rPr lang="en-US" dirty="0" smtClean="0">
                <a:sym typeface="Symbol"/>
              </a:rPr>
              <a:t>E/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= Err * Err/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= Err * /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(g(in))(-1)</a:t>
            </a:r>
          </a:p>
          <a:p>
            <a:r>
              <a:rPr lang="en-US" dirty="0" smtClean="0">
                <a:sym typeface="Symbol"/>
              </a:rPr>
              <a:t>=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-Err * g’(in) * 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sym typeface="Symbol"/>
              </a:rPr>
              <a:t>j</a:t>
            </a:r>
            <a:endParaRPr lang="en-US" baseline="-25000" dirty="0" smtClean="0">
              <a:solidFill>
                <a:srgbClr val="0000FF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T</a:t>
            </a:r>
            <a:r>
              <a:rPr lang="en-US" dirty="0" smtClean="0">
                <a:sym typeface="Symbol"/>
              </a:rPr>
              <a:t>he update is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&lt;-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+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*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Err * g’(in) *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j</a:t>
            </a:r>
            <a:endParaRPr lang="en-US" baseline="-25000" dirty="0" smtClean="0">
              <a:solidFill>
                <a:srgbClr val="FF0000"/>
              </a:solidFill>
              <a:latin typeface="Arial"/>
              <a:cs typeface="Arial"/>
              <a:sym typeface="Symbol"/>
            </a:endParaRPr>
          </a:p>
          <a:p>
            <a:r>
              <a:rPr lang="en-US" dirty="0" smtClean="0">
                <a:latin typeface="Arial"/>
                <a:cs typeface="Arial"/>
                <a:sym typeface="Symbol"/>
              </a:rPr>
              <a:t>α is called the learning rate.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5400" y="205560"/>
              <a:ext cx="8117640" cy="4195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760" y="197280"/>
                <a:ext cx="8137800" cy="421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0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Feed-Forward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738735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x2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362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1540006" y="2059633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40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29883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2895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g(in)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2277070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1729770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epeat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for each e in examples do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in = (∑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) + </a:t>
            </a:r>
            <a:r>
              <a:rPr lang="en-US" sz="2000" dirty="0" smtClean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Err = y[e] – g[in]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=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+ </a:t>
            </a:r>
            <a:r>
              <a:rPr lang="el-GR" sz="2000" dirty="0" smtClean="0">
                <a:sym typeface="Symbol"/>
              </a:rPr>
              <a:t>α</a:t>
            </a:r>
            <a:r>
              <a:rPr lang="en-US" sz="2000" dirty="0" smtClean="0">
                <a:sym typeface="Symbol"/>
              </a:rPr>
              <a:t> Err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g’(in) </a:t>
            </a:r>
            <a:r>
              <a:rPr lang="en-US" sz="2000" dirty="0" err="1" smtClean="0">
                <a:sym typeface="Symbol"/>
              </a:rPr>
              <a:t>x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ntil done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36049" y="4114800"/>
            <a:ext cx="687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049" y="5486400"/>
            <a:ext cx="568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Note1: when g is a step function, the g’(in) is removed.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Note2: later in back propagation, Err * g’(in) will be called  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We’ll let g(x) = 1 if x &gt;=0 else -1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075" name="Picture 3" descr="C:\Users\shapiro\AppData\Local\Microsoft\Windows\Temporary Internet Files\Content.IE5\EVIHS3PZ\100px-Greek_uc_delt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95" y="5810779"/>
            <a:ext cx="198965" cy="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488040" y="2319480"/>
              <a:ext cx="5150160" cy="4262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8320" y="2310840"/>
                <a:ext cx="5170320" cy="42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2675</Words>
  <Application>Microsoft Office PowerPoint</Application>
  <PresentationFormat>On-screen Show (4:3)</PresentationFormat>
  <Paragraphs>563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SimSun</vt:lpstr>
      <vt:lpstr>Arial</vt:lpstr>
      <vt:lpstr>Bookman Old Style</vt:lpstr>
      <vt:lpstr>Calibri</vt:lpstr>
      <vt:lpstr>Symbol</vt:lpstr>
      <vt:lpstr>Tahoma</vt:lpstr>
      <vt:lpstr>Times</vt:lpstr>
      <vt:lpstr>Times New Roman</vt:lpstr>
      <vt:lpstr>Wingdings</vt:lpstr>
      <vt:lpstr>Office Theme</vt:lpstr>
      <vt:lpstr>Equation</vt:lpstr>
      <vt:lpstr>Learning II</vt:lpstr>
      <vt:lpstr>More on Learning</vt:lpstr>
      <vt:lpstr>Neural Net Learning</vt:lpstr>
      <vt:lpstr>PowerPoint Presentation</vt:lpstr>
      <vt:lpstr>PowerPoint Presentation</vt:lpstr>
      <vt:lpstr>PowerPoint Presentation</vt:lpstr>
      <vt:lpstr>Simple Feed-Forward Perceptrons</vt:lpstr>
      <vt:lpstr>Gradient Descent takes steps proportional to the negative of the gradient of a function to find its local minimum</vt:lpstr>
      <vt:lpstr>Simple Feed-Forward Perceptrons</vt:lpstr>
      <vt:lpstr>Graphically</vt:lpstr>
      <vt:lpstr>Learning</vt:lpstr>
      <vt:lpstr>Graphically</vt:lpstr>
      <vt:lpstr>Back Propagation</vt:lpstr>
      <vt:lpstr>PowerPoint Presentation</vt:lpstr>
      <vt:lpstr>Let’s dissect it.</vt:lpstr>
      <vt:lpstr>Forward Computation</vt:lpstr>
      <vt:lpstr>Backward Propagation 1</vt:lpstr>
      <vt:lpstr>Backward Propagation 2</vt:lpstr>
      <vt:lpstr>Backward Propagation 3</vt:lpstr>
      <vt:lpstr>Back Propagation Summary</vt:lpstr>
      <vt:lpstr>PowerPoint Presentation</vt:lpstr>
      <vt:lpstr>PowerPoint Presentation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Simple Example of Classification</vt:lpstr>
      <vt:lpstr>PowerPoint Presentation</vt:lpstr>
      <vt:lpstr>Unsupervised Learning</vt:lpstr>
      <vt:lpstr>Clustering by K-means Algorithm</vt:lpstr>
      <vt:lpstr>K-Means Classifier (shown on RGB color data)</vt:lpstr>
      <vt:lpstr>K-Means  EM The clusters are usually Gaussian distributions.</vt:lpstr>
      <vt:lpstr>EM Algorithm Summary</vt:lpstr>
      <vt:lpstr>EM Clustering using color and texture information at each pixel (from Blobworld)</vt:lpstr>
      <vt:lpstr>EM for Classification of Images in Terms of their Color Regions</vt:lpstr>
      <vt:lpstr>Sample Results</vt:lpstr>
      <vt:lpstr>Sample Results (Cont.)</vt:lpstr>
      <vt:lpstr>Sample Results (Cont.)</vt:lpstr>
      <vt:lpstr>PowerPoint Presentation</vt:lpstr>
      <vt:lpstr>Goal: to identify the species of insect specimens rapidly and accurately</vt:lpstr>
      <vt:lpstr>Haar-like Features</vt:lpstr>
      <vt:lpstr>Overview of our Classification Method</vt:lpstr>
      <vt:lpstr>RESULTS: Stonefly Identification: Classification Error [%]</vt:lpstr>
      <vt:lpstr>Finale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Neural Net Slides</dc:title>
  <dc:creator>CSE</dc:creator>
  <cp:lastModifiedBy>shapiro</cp:lastModifiedBy>
  <cp:revision>68</cp:revision>
  <dcterms:created xsi:type="dcterms:W3CDTF">2016-08-16T00:29:09Z</dcterms:created>
  <dcterms:modified xsi:type="dcterms:W3CDTF">2019-05-06T21:30:06Z</dcterms:modified>
</cp:coreProperties>
</file>