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notesSlides/notesSlide2.xml" ContentType="application/vnd.openxmlformats-officedocument.presentationml.notesSlide+xml"/>
  <Override PartName="/ppt/ink/ink8.xml" ContentType="application/inkml+xml"/>
  <Override PartName="/ppt/notesSlides/notesSlide3.xml" ContentType="application/vnd.openxmlformats-officedocument.presentationml.notesSlide+xml"/>
  <Override PartName="/ppt/ink/ink9.xml" ContentType="application/inkml+xml"/>
  <Override PartName="/ppt/notesSlides/notesSlide4.xml" ContentType="application/vnd.openxmlformats-officedocument.presentationml.notesSlide+xml"/>
  <Override PartName="/ppt/ink/ink10.xml" ContentType="application/inkml+xml"/>
  <Override PartName="/ppt/notesSlides/notesSlide5.xml" ContentType="application/vnd.openxmlformats-officedocument.presentationml.notesSlide+xml"/>
  <Override PartName="/ppt/ink/ink1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notesSlides/notesSlide8.xml" ContentType="application/vnd.openxmlformats-officedocument.presentationml.notesSlide+xml"/>
  <Override PartName="/ppt/ink/ink14.xml" ContentType="application/inkml+xml"/>
  <Override PartName="/ppt/notesSlides/notesSlide9.xml" ContentType="application/vnd.openxmlformats-officedocument.presentationml.notesSlide+xml"/>
  <Override PartName="/ppt/ink/ink15.xml" ContentType="application/inkml+xml"/>
  <Override PartName="/ppt/notesSlides/notesSlide10.xml" ContentType="application/vnd.openxmlformats-officedocument.presentationml.notesSlide+xml"/>
  <Override PartName="/ppt/ink/ink16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7.xml" ContentType="application/inkml+xml"/>
  <Override PartName="/ppt/notesSlides/notesSlide13.xml" ContentType="application/vnd.openxmlformats-officedocument.presentationml.notesSlide+xml"/>
  <Override PartName="/ppt/ink/ink18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0"/>
  </p:notesMasterIdLst>
  <p:sldIdLst>
    <p:sldId id="256" r:id="rId2"/>
    <p:sldId id="338" r:id="rId3"/>
    <p:sldId id="278" r:id="rId4"/>
    <p:sldId id="688" r:id="rId5"/>
    <p:sldId id="687" r:id="rId6"/>
    <p:sldId id="339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62" r:id="rId19"/>
    <p:sldId id="363" r:id="rId20"/>
    <p:sldId id="364" r:id="rId21"/>
    <p:sldId id="365" r:id="rId22"/>
    <p:sldId id="366" r:id="rId23"/>
    <p:sldId id="372" r:id="rId24"/>
    <p:sldId id="378" r:id="rId25"/>
    <p:sldId id="379" r:id="rId26"/>
    <p:sldId id="380" r:id="rId27"/>
    <p:sldId id="382" r:id="rId28"/>
    <p:sldId id="385" r:id="rId29"/>
    <p:sldId id="396" r:id="rId30"/>
    <p:sldId id="547" r:id="rId31"/>
    <p:sldId id="548" r:id="rId32"/>
    <p:sldId id="549" r:id="rId33"/>
    <p:sldId id="550" r:id="rId34"/>
    <p:sldId id="553" r:id="rId35"/>
    <p:sldId id="554" r:id="rId36"/>
    <p:sldId id="555" r:id="rId37"/>
    <p:sldId id="621" r:id="rId38"/>
    <p:sldId id="556" r:id="rId39"/>
    <p:sldId id="622" r:id="rId40"/>
    <p:sldId id="623" r:id="rId41"/>
    <p:sldId id="558" r:id="rId42"/>
    <p:sldId id="624" r:id="rId43"/>
    <p:sldId id="649" r:id="rId44"/>
    <p:sldId id="648" r:id="rId45"/>
    <p:sldId id="641" r:id="rId46"/>
    <p:sldId id="625" r:id="rId47"/>
    <p:sldId id="562" r:id="rId48"/>
    <p:sldId id="515" r:id="rId49"/>
    <p:sldId id="516" r:id="rId50"/>
    <p:sldId id="476" r:id="rId51"/>
    <p:sldId id="616" r:id="rId52"/>
    <p:sldId id="496" r:id="rId53"/>
    <p:sldId id="497" r:id="rId54"/>
    <p:sldId id="539" r:id="rId55"/>
    <p:sldId id="451" r:id="rId56"/>
    <p:sldId id="626" r:id="rId57"/>
    <p:sldId id="627" r:id="rId58"/>
    <p:sldId id="628" r:id="rId59"/>
    <p:sldId id="629" r:id="rId60"/>
    <p:sldId id="630" r:id="rId61"/>
    <p:sldId id="631" r:id="rId62"/>
    <p:sldId id="632" r:id="rId63"/>
    <p:sldId id="633" r:id="rId64"/>
    <p:sldId id="634" r:id="rId65"/>
    <p:sldId id="635" r:id="rId66"/>
    <p:sldId id="636" r:id="rId67"/>
    <p:sldId id="637" r:id="rId68"/>
    <p:sldId id="638" r:id="rId69"/>
    <p:sldId id="639" r:id="rId70"/>
    <p:sldId id="640" r:id="rId71"/>
    <p:sldId id="452" r:id="rId72"/>
    <p:sldId id="453" r:id="rId73"/>
    <p:sldId id="509" r:id="rId74"/>
    <p:sldId id="611" r:id="rId75"/>
    <p:sldId id="642" r:id="rId76"/>
    <p:sldId id="650" r:id="rId77"/>
    <p:sldId id="651" r:id="rId78"/>
    <p:sldId id="652" r:id="rId79"/>
    <p:sldId id="653" r:id="rId80"/>
    <p:sldId id="658" r:id="rId81"/>
    <p:sldId id="659" r:id="rId82"/>
    <p:sldId id="660" r:id="rId83"/>
    <p:sldId id="661" r:id="rId84"/>
    <p:sldId id="662" r:id="rId85"/>
    <p:sldId id="663" r:id="rId86"/>
    <p:sldId id="664" r:id="rId87"/>
    <p:sldId id="665" r:id="rId88"/>
    <p:sldId id="666" r:id="rId89"/>
    <p:sldId id="667" r:id="rId90"/>
    <p:sldId id="669" r:id="rId91"/>
    <p:sldId id="670" r:id="rId92"/>
    <p:sldId id="671" r:id="rId93"/>
    <p:sldId id="673" r:id="rId94"/>
    <p:sldId id="674" r:id="rId95"/>
    <p:sldId id="675" r:id="rId96"/>
    <p:sldId id="676" r:id="rId97"/>
    <p:sldId id="677" r:id="rId98"/>
    <p:sldId id="686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0:36:37.2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14887 8084 492 0,'-8'0'230'16,"6"-1"-24"-16,-3 0-218 15,4 1 0-15,0 0 8 0,0 0 4 16,0-2 9-16,0 1 10 16,-1 1 5-16,1-1 13 15,0 0 7-15,0 0 7 16,0 0 3-16,0 0-3 15,-7-1-5-15,-2 1-13 16,-6-2-9-16,-30-8-12 16,30 9-4-16,-6 2-7 15,7 0-1-15,-3-1-2 16,-3 1 0 0,0 1 2-16,-2 0 0 0,0 2 0 15,1-2 1-15,-2 0-1 16,2 2 0-16,-1 1 0 15,-1-1 1-15,1 1 0 16,0-3 1-16,1 2-1 16,1 0-1-16,0-1 0 15,0 1-1-15,-2 2 1 0,0 0 0 16,-3 4-2-16,-2 1-1 16,-2 4-1-16,-4 4 0 15,0 7 0-15,1-1-1 16,-1 8 1-16,2-1 1 15,0-3 0-15,2 0 1 16,2 2 1-16,4 1 0 16,2 3 0-16,-2 2 1 15,2-2-1-15,1-3 0 0,0 1 1 16,1 4 0-16,-1-1 0 16,1 5 1-16,2-5 0 15,3-2-1-15,0-7 0 16,1 2 0-16,2-2-1 15,0 2 0-15,1 7 1 16,0 0 0-16,-2 2 0 16,-1-1 0-16,4 3 0 15,1 0-2-15,2 5 1 16,5 2-1-16,-2-4 2 16,2-1 0-16,2-2 1 15,-1 1 0-15,2-1 0 16,1-1-1-16,3-5 0 15,0 3-1-15,2 3 1 16,0 0-1-16,1 5 1 16,-1-2 0-16,0-9-1 0,-1-3 1 15,0-6 0-15,-1 2 0 16,1-2 0-16,1 2 0 16,0 3 0-16,1-1 1 15,4 1 1-15,-1-5-1 16,4 1-1-16,-2 3 1 15,2 3-1-15,0 0 1 16,-4 3 1-16,1-3-1 16,-4-2 1-16,0-2 0 15,2-4-1-15,1-2 1 0,0 1 0 16,1-2 0-16,-3-1 0 16,-3 1 0-16,3-3 1 15,-3 0 0-15,3-3 2 16,1-1 1-16,0-3-2 15,0-2 1-15,-2-1-1 16,6 0 0-16,0 0-1 16,0-1-1-16,4-1-2 15,-1-2 0-15,2-2 0 16,2 1 0-16,-1-2 1 16,1 0-1-16,4 0 0 15,0-2 0-15,3 1 0 16,1-2 0-16,2-1 0 15,-1-1 0-15,0 2 0 16,-2-2 0-16,-3 2 0 0,2-1 0 16,-5-1 0-1,3 1 0-15,-1 3 0 0,-1-1 0 16,3 2 0-16,-2-1 0 16,1-5 1-16,2 4 0 15,3-3 0-15,3-1-1 16,0 2 0-16,3-2 0 15,-2-1 0-15,4 3 0 16,-2-2 1-16,-5-4 0 0,0-2 3 16,-1-8 2-16,-1 2 1 15,1-3-1-15,1-2-3 16,-3 2-1-16,-5-1-2 16,0-2 1-16,-5 1 1 15,2-1 0-15,-2-4 1 16,1 3 0-16,-3-3-1 15,-1 1 0-15,0 4 0 16,0-1-1-16,-2-1 0 16,0-2 0-16,0-2-1 15,-3-1-1-15,-3-1 1 16,1 5 0-16,0-2 0 16,-4-1 0-16,-1 1 0 15,-3-6 0-15,-3-2-1 16,3 1 0-16,-3-3-5 15,3 4-1-15,-3-6-8 16,-3-2-7-16,2-4-3 0,-1 0 1 16,0 2 8-16,1 5 8 15,-4 3 8-15,1-1 1 16,0 4 1-16,2 0 2 16,-1 3 5-16,0 5 3 15,0 8 5-15,-1 6 0 16,0 0-7-16,-1 2-4 15,-2-5-6-15,-1 0-1 0,1-3 1 16,-3-3 0-16,-1 2 1 16,-3-2 3-16,-4 1-1 15,-1-1 1-15,-1-2-2 16,1 0 2-16,2 4 1 16,0-1-1-16,3 2-2 15,2-1-2-15,1-3-3 16,4-1-1-16,-1-1-2 15,1-4-4-15,3 3-2 16,-1 0 1-16,-1 2 3 16,3 1 3-16,-3-1 2 15,-3-3-2-15,6 0-1 16,-5 2 2-16,-2 1 2 16,3 4 2-16,-3 1 0 15,1 2-2-15,3 4 0 16,2 0-1-16,2 7-2 15,0-1-2-15,-2-1-4 0,-2 2-3 16,1 0-7-16,-3 0-10 16,4 4-25-16,3-2-13 15,-3 0-34-15,1 2-40 16,-5-1 95-16</inkml:trace>
  <inkml:trace contextRef="#ctx0" brushRef="#br0" timeOffset="20885.26">8142 8671 466 0,'2'1'158'0,"-1"-3"-125"0,2 2-96 16,-4 0 0-16,-1 0 20 15,1 0 16-15,0 0 25 0,1 0 3 16,0 0 18-16,0 0 20 16,0 0 29-16,0 0 9 15,0 0-2-15,0 0-13 16,0 0-26-16,0 0-9 16,0-2-16-16,0 1-4 15,0 1-6-15,0 0-1 16,0 0 0-16,0-1 1 0,-1 0 8 15,0 0 17-15,1 1 31 16,0 0 13-16,0 0 14 16,0 0-8-16,0 0-18 15,-1 0-6-15,-1 0-9 16,1 0-1-16,0-1 2 16,0 0-3-16,0-1 2 15,0 1-3-15,0 0-4 16,-1 0-5-16,-7-1-13 15,-10-3-3-15,-32-3 0 16,28 7 1-16,2-3 8 16,1 3 1-16,-1-2-11 15,-1 2-3-15,-6-2-6 16,0 1 0-16,1 2 4 16,-1-2 2-16,1 0 3 15,2 0-1-15,2-1-2 16,0 2-1-16,2-1-2 0,-1 2-1 15,2 0-2 1,-2 0 0-16,0 0-3 0,-1 0-1 16,-3 0 1-1,2 0-1-15,2 3 1 0,-1-2 0 16,2 1 1-16,-1-1 0 16,-1-1-1-16,3 3 0 15,-1-1-2-15,-1 1-1 16,2 0 0-16,-3-1 1 0,1 0 0 15,2 3 1 1,-3-3 0-16,4 2 0 0,0-2-1 16,-1-1 0-16,5 3-2 15,-2-1 1-15,-1 1 0 16,0-1 1-16,-6 0 0 16,-2 1 1-16,0 0-1 15,-3 2 0-15,0 1-2 16,2 2-2-16,-2 2-2 15,1-2-2-15,2-1-1 16,-2 0 0-16,0 1 1 16,2 2 2-16,4-2 1 15,0 1 2-15,6 2-1 16,-5-3-2-16,0 5-2 16,0 0-1-16,-4 0-3 15,1 3 0-15,-3 1-1 0,0 1 3 16,1 0 5-16,3 1 2 15,0 0-1-15,3-2-1 16,-2-1 0-16,1 4 0 16,0 1 1-16,0 0 1 15,-1 7 0-15,4-2 0 16,0 6-2-16,1-2 1 16,1-4-2-16,1 0 0 15,4-6-10-15,-1 2-2 0,4 2-7 16,2 2-1-16,1 4 2 15,-1 1 1-15,2-2 0 16,-1-1 1-16,0 2-1 16,4-1 1-16,1 7 1 15,-1 2 1-15,1-2 3 16,-1-1 2-16,1-3 3 16,-2-4 1-16,1-1 0 15,4 0 1-15,-3 0 2 16,2 1 0-16,2-3 3 15,-5-1 2-15,1 1 1 16,1 2 0-16,-1 4 1 16,2 4-1-16,-1 5-1 15,-1-1 1-15,-3-2-1 16,3-3-1-16,2 2 1 16,1 2-1-16,2-1 0 15,-1-1 1-15,-3-6 1 0,-1-2 1 16,3-1-1-16,-1 2 1 15,3 1-2-15,-3 5 0 16,-1 0-7-16,3-3-5 16,-1 0-11-16,5-1-5 15,0-2-9-15,-1 1-3 16,1-3 0-16,1-1 1 16,-2-4 11-16,1-3 9 0,0-2 10 15,-1-1 5 1,1-2 5-16,-1 1 0 0,-1-2 2 15,0 1 0-15,1 0 1 16,0 0 0-16,0 3 0 16,0-2 0-16,-2 0-1 15,2 0 0-15,-1-1 0 16,1 0 0-16,-1-2 0 16,-1-3 0-16,1-1 1 15,-1-1-1-15,2-1 0 16,-1-1 0-16,0 0-1 15,3 1 0-15,-4 0 1 16,3 1-1-16,-1 1 1 16,-1-1-1-16,2 3 0 15,0 0 0-15,1-2 0 16,1 3 0-16,-2-3 1 16,0 4 0-16,0-3 0 0,0 0 0 15,-1 0 0-15,1-6-1 16,0 2 1-16,-1 0-1 15,1-2 1-15,1 1 0 16,-2 1 1-16,1-3-1 16,-3 2 1-16,4 0 0 15,-2-1 0-15,0-1 0 16,4 0 0-16,-7-2-1 16,4 1 0-16,-5 0 0 15,3 1 0-15,4 0 0 0,-4 2 0 16,5-1 0-16,-3 0-2 15,-1-2 1-15,4 2 0 16,-2-2 0-16,3-1 1 16,-2 1-1-16,1 0-1 15,2-2 2-15,1 0 0 16,1 0 1-16,0 0 1 16,0 0 0-16,-1 1 0 15,0-1-1-15,3 0-1 16,-2 0 0-16,3-3 0 15,0 3 0-15,0-1 0 16,3 0 0-16,1 0-1 16,1-2 0-16,4-1 0 15,0 1-1-15,-1-1 2 16,-1 1 0-16,-2-4 0 16,-2 2 0-16,1-2 0 0,1 5 0 15,-2-3 0 1,0 0 0-16,1-1 0 0,0-1-1 15,1 3 1-15,-1 1 0 16,0-2-1-16,2 4 1 16,1-3-1-16,0 0 0 15,0 2 0-15,-1-3 0 16,4 2 1-16,0 2 0 0,1-2 0 16,-2 1 0-16,-2 0 0 15,-4-3-1-15,2 3 1 16,-2-2 0-16,3 2 0 15,4-3 0-15,-1 1 1 16,-1-2-1-16,0-2 1 16,-2 2 1-16,5-3 0 15,1-1 1-15,-4 0-1 16,4 1 0-16,-1 0-1 16,-4 1 1-16,1 1 3 15,-1-3 0-15,-4 3 1 16,-1-1 0-16,3-3-1 15,-4 0-1-15,-4-1 1 32,-7 6-1-32,0 1 2 0,27-18 0 0,-3-4 0 15,3 2 0-15,-14 6 1 16,-1 1 0-16,2 0-2 0,-1 1-2 16,-2 2-3-16,0 1-1 15,-3 5 1-15,-3-2 0 16,-1 3 4-16,-1-2 3 15,-2-1 1-15,0-1 0 16,-1-4-2-16,1 0-2 16,2 0 0-16,-2-3 1 15,-3 2 3-15,2-3 0 16,-6 1 1-16,3-2-2 0,-1 0-3 16,-3-1-2-16,4-5-1 15,1-2-1-15,-2 0 1 16,1 2 0-16,-3 6 1 15,-2 0 1-15,0 4 3 16,0 1 2-16,-2 2 1 16,2 0 1-16,0 5-2 15,1 1 0-15,0-2-2 16,-2 1 0-16,-1 0 0 16,1-3-1-16,-3-4-2 15,5 4 0-15,1-10-2 16,-5 1 0-16,3-2 0 15,-2-5-1-15,1 1 0 16,1-1 0-16,0 0 1 16,0-1-1-16,0-1 0 0,0-1 0 15,-2 0 1 1,2 5 0-16,-3 3 0 0,1 4 4 16,1 3 1-16,-4 1 0 15,3 1 1-15,-3-3-4 16,1 1-2-16,-1-3 0 15,-1 0-1-15,-1 1 0 16,-1-4 2-16,2 4 0 16,1 1 2-16,-2-1 0 15,1 5 0-15,-2-5-1 16,0 1-1-16,1-1-1 0,-1-5-1 16,1-2-1-16,-3-1-1 15,2 0 1-15,-1 3-2 16,-1 0-1-16,3 6-3 15,-3 1-3-15,-1 1-9 16,1 1 0-16,-4-4 1 16,-1-2 3-16,0-2 9 15,1 0 1-15,2 3 2 16,0-1 0-16,1 2 0 16,0 0-1-16,3 2 2 15,1 1 0-15,2 5 0 16,0-1 0-16,-1 0-1 15,2 2 0-15,-2-3-1 16,1 1-2-16,2-1-2 16,-2-2-2-16,3 2-3 0,-3-1 0 15,1-1-1-15,-2 1 1 16,0 1 2-16,4-1 2 16,-3 1 3-16,-2-3 2 15,4 3 1-15,-2-2 0 16,1 2 1-16,0 3 1 15,-1 3-2-15,2 1 0 16,-4-1 0-16,6 0 0 16,-5 0 2-16,3 2 1 0,0-2 2 15,-2 1 0-15,5 0 0 16,-3-1 0-16,1-1 1 16,2 0 1-16,-2 4 0 15,-2-3 1-15,3 1-3 16,-3 1 0-16,1 0-2 15,1-3-1-15,-3 4-2 16,1-2-1-16,-3 1-3 16,0 0-2-16,-2-3-8 15,-1 1-2-15,-2-2 3 16,1 0 2-16,-1 2 9 16,1 0 3-16,0 1 1 15,2 2 0-15,0-4 1 16,3 4 0-16,1 0 1 15,1-2 0-15,2 4 0 16,1 0 1-16,0 0 1 0,0 0 2 16,0-1 2-16,-1 1 1 15,1 0 0-15,0 0-1 16,0 0-3-16,0 0-2 16,0 0-2-16,-1-1-2 15,1 1-8-15,0 0-4 16,0 0-13-16,0 0-6 15,0 0-2-15,0-1 2 16,-1 1 3-16,1 0 1 16,0 0-3-16,-2 0-4 0,-3-1-13 15,-1-1-9-15,4 2-31 16,0 0-17-16,0 0 68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0:51:36.4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8311 6062 843 0,'-1'0'246'0,"0"0"-298"16,-1 0-20-16,-3 0 11 16,2 0 46-16,-5-1 24 0,-2-1 28 15,-1 0 7-15,-31-11 7 16,29 9 1-16,-1-1-8 16,-6 1-7-16,2-2-12 15,4 1-5-15,-3-3 2 16,2 1-2-16,-4 0-10 15,-3-1-3-15,-1 0-8 16,0 4-6-16,-2 2-8 16,-3 5-4-16,-7 7-14 15,-4 2-5-15,-3 3 7 16,2 1 4-16,5 2 18 16,2 6 6-16,7 13-6 15,-2 4-4-15,1 5-8 16,-2-2-3-16,2-2 2 15,0 2 3-15,3 1 5 16,5 1 4-16,-1-2 4 0,6 1 1 16,2 3-3-16,1 4-4 15,4-3-6-15,4-2-1 16,2-7 4-16,1-3 3 16,2 5 6-16,2-5 3 15,1-2 2-15,2-1 1 16,4-5 1-16,0 3 0 15,4 1-1-15,0 1 2 16,5-3-1-16,-2-1 0 0,2-8 1 16,2-3-1-16,-3-5 0 15,1-3 1-15,2-3 0 16,1-3 0 0,0 0 1-16,-1-3 0 0,0-3 1 15,-3 0 2-15,3-6 1 16,0 1 1-16,0-1 0 15,-2-1-1-15,-1 0 1 16,0-3 1-16,-3-1 2 16,-1-3 4-16,-2 3 9 15,-2 1 7-15,-3-3 12 16,-2 2 7-16,0-2 9 16,-3-2 1-16,-1 3-10 15,2 0-8-15,-2-1-17 16,2 2-6-16,1-2-4 15,-1-2-1-15,2 0-4 0,2 1-2 16,-1-4-3-16,0 3-1 16,-3-5 2-16,1 1 2 15,-2-1 0-15,2-1 2 16,-1 2-3-16,0 0-2 16,0 1-4-16,0 3 0 15,1 0-1-15,-1 1 0 16,-2-5 0-16,5-3-1 15,-4-4 0-15,0 0 0 0,4 0 1 16,-3 3 1-16,-4 5 1 16,1-1 1-16,-2 6 1 15,-1 3-1-15,2 0 1 16,-3 3-1-16,1-1-1 16,-2-1-1-16,2 0 0 15,1-1 0-15,0-1 2 16,1 1 3-16,-3-2 4 15,0 1 3-15,0-1 3 16,1 2 1-16,0-1-5 16,1 1-2-16,-3 2-5 15,1 1-1-15,-2-1-1 16,-1-3 1-16,2 4 1 16,-3-3-1-16,1 2 2 15,-1-1 0-15,-1-1 1 16,-1-1-1-16,1 1-1 15,0 0-2-15,1 0 0 0,0 0 0 16,0 1 0-16,1 1 0 16,2 1-2-16,0 2-1 31,3 4 0-31,0-1-2 0,0 2 1 0,0 0-1 16,-1 0-4-16,1 0-3 15,0 0-25-15,0-2-23 16,0 2-60-16,0 0-29 15,0 0-67-15,-1 0-103 0,1 0 213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0:52:08.9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9117 13329 643 0,'-1'0'237'0,"0"0"-188"15,-3 0-25-15,4 0-7 16,-1-1 4-16,1 0 15 16,0 0 6-16,-1 0 8 0,0 0 2 15,0 0-2 1,0-1-1-16,0 1-2 0,-1 0-1 15,1 0-6 1,0 0-4-16,-8-2-12 0,-3 0-3 16,2 0-7-16,-36-17-2 15,31 12-1-15,0 3-1 16,-2 0-1-16,2-1-1 16,1 1-4-16,-1 1-2 0,-3-3-2 15,3 3 0-15,-4 1 0 16,-1-2-1-16,0 6-2 15,-1-1 0-15,-3 0-4 16,-1 0 0-16,-1 4 3 16,-3 0 0-16,4 4 3 15,-2 0-1-15,3-2 1 16,-3 1 0-16,1 5 1 16,3-2 1-16,0 0-2 15,4 2-1-15,2-2-6 16,0 3-1-16,2 2-1 15,-1 2 0-15,1 9 3 16,-2 0 1-16,3 4 2 16,-1 2 2-16,1-3 1 15,3-3 1-15,-1 2 0 0,-1-1 0 16,-1 2 1-16,-1 3 0 16,4 1 1-16,-1 0 0 15,3-1-1-15,-2-1 1 16,-1 0 0-16,1 5 0 15,2 4 0-15,1 3 0 16,1-5 0-16,1-1-1 16,5-6-1-16,1 0 0 15,4 0 0-15,0-3-1 16,-2 1 0-16,4-3 0 16,-1 0 1-16,3-1 0 0,2 0 0 15,0 1 0-15,4 0-1 16,-1 3-1-16,5 1 1 15,-2-2 0-15,0-2 0 16,-2-3 0-16,1-2 0 16,2 2 0-16,3-4 1 15,3 4-1-15,1-3 0 16,-2 3 0-16,4-1 1 16,-1-2-1-16,1 0 0 15,3-3 0-15,-1-2 1 16,0 0 0-16,1-4 0 15,-2 0 0-15,-1-3 0 16,2-2-1-16,2-3 1 16,-4 2 0-16,3-5 1 15,-1 0-1-15,1-4 0 16,2 0 0-16,-2-2 0 0,3-1 0 16,-3-1 1-16,2-4 2 15,-2-2-1-15,0-4 0 16,-1-3-2-16,-7-2 0 15,-1-2 0-15,-6 3 0 16,-2-3 2-16,2 2 1 16,-4 3 3-16,1-4-1 0,-3 0 0 15,0-4 0-15,1-8-2 16,2-3 0-16,-3 1-3 16,1-1 1-16,1 2-1 15,-1 0 1-15,1-3 0 16,2-1 0-16,1 0-1 15,-3-3 1-15,3-1-1 16,-4 0 1-16,-2 1 0 16,-1 3 1-16,-3 6 0 15,-1 3 1-15,-2 2 1 16,0 3 1-16,-2-3 2 16,0 3-1-16,-4-3-2 15,-3 0 0-15,0 3 0 16,0 2 1-16,-4-2 0 15,1 0 0-15,1-6-2 16,-2 0 0-16,3 4 2 16,1 1 0-16,-1 10 3 15,2 3 1-15,0 1-1 0,-1 4-1 16,1-1-3-16,0 1-3 16,0-2 0-16,-2 0-1 15,-1-2-2-15,-2 0-1 16,-5 4-6-16,4-2-2 15,-2 3 0-15,2 0 3 16,0 1-4-16,-6 3 0 16,-5 0-7-16,-2 4-10 0,-6 1-12 15,1-1-6-15,-1 6-13 16,-2-2-11-16,5 8-44 16,0 2-82-16,1 12 127 15</inkml:trace>
  <inkml:trace contextRef="#ctx0" brushRef="#br0" timeOffset="3263.933">16698 13215 722 0,'0'-1'328'15,"0"0"-90"-15,0 0-247 16,0 0-30-16,0 0-8 16,0-1-1-16,0 1 33 15,0 0 14-15,0 0 18 16,0 0 8-16,0 0 0 16,-1-1-2-16,0 1-1 15,0 0 2-15,-1-2 11 0,-3-1 4 16,-5 2 0-16,-2-3-4 15,-27-25-13-15,24 30-7 16,-2-2-11-16,-2-1-4 16,-4 3-1-16,-1-2-1 15,-1 1 2-15,-2 4 1 16,-3-6 2-16,-1 3 1 16,-4 3-1-16,2-1 0 15,1 5-3-15,1 4 1 16,-1 3-3-16,-4 1 0 0,-4 2 0 15,-2 0-1-15,-1 5 3 16,4-1 0-16,1 2-2 16,4 2-4-16,-1 0-12 15,1 7-4-15,2 10-4 16,3 3 3-16,1 1 10 16,1-1 1-16,5-1-1 15,-3-4-2-15,10 4-4 16,0-3 3-16,3-6 3 15,4-3 2-15,2-1 3 16,3 0 2-16,2 8 2 16,2 0 1-16,4-4 3 15,1-1 3-15,2-8 1 16,2 0 1-16,1-2-2 16,3-2 1-16,0 0-2 15,4 0 0-15,1-2-1 0,0 0 0 16,1-3-1-16,-2-1 1 15,3-1-1-15,-1-1 0 16,3 1 0-16,1-1 0 16,1 2 0-16,2-2 0 15,-1-1 1-15,2-1 0 16,-3 1 1-16,3 1 0 16,0 0 0-16,-2-2 2 15,4 0 1-15,-2-2 0 0,-2 0 0 16,-3-3-2-16,3-1-2 15,-3 1-1-15,-2-2 0 16,3-3 0-16,-7-1 0 16,4-1 0-16,0-4 5 15,-2-4 3-15,0-5 1 16,-3 3 2-16,-2-2-3 16,-1 2 0-16,2-3-1 15,-1-1-1-15,1-3-2 16,0 1-1-16,0 0-2 15,4-3 0-15,-2 1-1 16,3 2 1-16,-3-4-1 16,1-1 1-16,-2-1-1 15,2-4 0-15,-1-1 0 16,-3-3 0-16,-1 2 1 16,-3 2-1-16,0 4 0 0,0 0 0 15,0-1 0-15,-2-7 0 16,0-2 0-16,2 0-1 15,2 0 0-15,-2 5 1 16,-3 3-1-16,-2 3 1 16,-5-2-2-16,1 0-1 15,2-2-1-15,-1-4 1 16,0 1 0-16,0 3 2 16,-4 1 1-16,2 2 0 15,0 2 0-15,0-1 1 0,0 2 0 16,-1-2 0-16,-2 1 0 15,1-7 0-15,2 1 0 16,-3-1 0-16,3 0 0 16,-7 6 1-16,1 1-1 15,-2 1 1-15,-4-3-2 16,5 2 2-16,-1 0 0 16,1-3 1-16,1 4 0 15,-2 2 0-15,-1 0-1 16,0 5 0-16,-5-2 2 15,2 4-1-15,-1 0-3 16,1-1-1-16,1 3-5 16,1-1-3-16,-3 4-1 15,0 1 1-15,4-1-3 16,-3 3 0-16,1 2-7 16,-1-1-9-16,0 5-42 0,-2-2-57 15,1 7 81-15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0:54:12.9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12464 17805 567 0,'0'0'169'16,"0"-1"-275"-16,0-4 56 16</inkml:trace>
  <inkml:trace contextRef="#ctx0" brushRef="#br0" timeOffset="108.608">12465 17774 79 0,'0'-1'62'0,"0"-1"3"0,0 1-27 16,0 0-16-16,0 0-43 15,0 0-23-15,0 0 24 16</inkml:trace>
  <inkml:trace contextRef="#ctx0" brushRef="#br0" timeOffset="3495.591">12465 17760 128 0,'0'-1'114'0,"0"0"22"16,0-1-16-16,0 1-37 15,0 0-6-15,0 0 9 16,0 0 6-16,0 0 0 31,0 0-8-31,0 1-31 0,0 0-14 0,0 0-25 16,0 0-7-16,0-2-9 16,0 2-6-16,0 0-7 15,0 0-2-15,0 0 4 16,0 0 4-16,0 0 7 15,0 0 4-15,0 0 10 16,0 0 6-16,0 0 4 0,0 0 2 16,0 0-5-16,0 0-1 15,0 0-1-15,0-1 0 16,0 1-4-16,0-1-2 16,0 0-4-16,0 1-2 15,0 0-2-15,0 0-1 16,0 0 0-16,0 0-1 15,0 0 0-15,0-1 1 16,0 0-2-16,0-1-1 0,0 1-4 16,-1 0-1-16,0-11-1 15,-3 0 0-15,-4-26 5 16,5 28 2-16,3 3 6 31,0 2 5-31,-6 0 13 0,5 1 5 0,1 0 5 16,-2 0-1-16,2 3 4 15,-2-1 2-15,1 1 4 16,0 0-2-16,0 0-15 16,1 0-8-16,0 0-11 15,-1 0-1 1,0-1 1-16,0 1 2 0,-1 0 0 16,1 0-1-16,0 0-3 15,-4-5-2-15,1-2-3 16,-3 0 0-16,-2 2 0 15,-28-29-2-15,28 26-1 0,-2 4 0 16,1-4 0-16,1 3 1 16,1 1 0-16,0-2 1 15,-1 2 2-15,3-3 0 16,-3 3 1-16,4 1 0 16,-2-2 0-1,0 2 1-15,-1-1 1 0,1 0 0 16,-2-1 0-16,1 0-1 15,-3 1-1-15,1-2-1 16,-3 3-1-16,0-1-2 0,1-1 0 16,-1 2-1-16,4 0 2 15,0-2 1-15,-1 2 0 16,2-1 0-16,-1-4 1 16,0 4 0-16,0 1 1 15,-1-3-1-15,0 2 1 16,2-2 1-16,1-1 0 15,-2 1 1-15,2 0-1 16,-3 1 0-16,-1 0-1 16,3-1-2-16,-3 2 0 15,3-3 0-15,-4 4 0 16,2-3 0-16,-3-1 1 16,1 2-1-16,1-1-1 15,-2-1-1-15,3 1-2 16,-3 2 0-16,2 0 2 15,-2 0-1-15,-1 4 2 0,1-4 1 16,0 4 1-16,-2-2 0 16,2-2 0-16,-1 1-1 15,1 0 0-15,2-1 0 16,-2 3 0-16,1 1 0 16,-2 0 0-16,1-1 0 15,0 1 1-15,1-2 1 16,2 2 0-16,0-2 0 0,1 2-1 15,0-1 0-15,-2-2-1 16,0 3 0-16,1-1 0 16,-1 0-1-16,1 1-1 15,-2-2-2-15,2 1-4 16,0-2 0-16,0 1-1 16,-3 1 1-16,2-1 0 15,2 3 0-15,-2 0 0 16,3 0 2-16,-2-2 1 15,-2-1 2-15,4 2 1 16,0 1 0-16,2-3 1 16,-1 2 0-16,-2 0-6 15,-2-4-3-15,0 3-8 16,-3 1-2-16,3-1-1 16,3-1 1-16,-2 2 8 15,0 0 4-15,-1 0 5 16,-1 0 2-16,2-1 2 0,-1 2 0 15,2-1 1-15,0 0 0 16,0 1-1-16,-2-1-1 16,2-2 0-16,-2 1-2 15,-2-2-5-15,0 4-3 16,-1 3-9-16,3-2-5 16,-3 1-6-16,3-2-4 15,-7-4-4-15,3 4 2 0,-2 4 6 16,0-4 5-16,2 2 8 15,-3 0 0-15,3 0-13 16,2 2 0-16,0-2 3 16,-2 1 5-16,6-3 17 15,-3 2 4-15,-2-1 0 16,5 1 0-16,-5 4-9 16,-2-2-9-16,-1 2-12 15,-3 0-5-15,-3 0 8 16,2 1 9-16,2 1 12 15,-2-1 5-15,3 1-3 16,-2-1-7-16,-4 3-34 16,0 4-15-16,-1 3 3 15,1 2 8-15,5-2 37 16,0-1 14-16,5-4 3 16,7-6-1-1,2-1-4-15,-18 18-1 0,0-1-7 0,3 0-15 16,7-11-19-16,-4-1 0 15,2-2 14-15,2 3 18 16,-4 0 20-16,3 5 1 16,-1 1-5-16,-6 1 2 15,8-1 9-15,-1-2 7 16,-1-2 6-16,2 0 1 16,-1 2-8-16,2-2-5 15,-1 4-9-15,0-3-4 0,-1-1-2 31,1 1 0-31,1-5 2 0,1 2 2 0,2 1 1 16,1-3-1-16,3 4-2 16,-1-2-1-16,0-1-2 15,3 0 0-15,0-2-1 16,1 2 0-16,0 1 0 16,1 0-1-16,-2 1 0 15,1-1 0-15,2 2 1 16,-4 0 0-16,2 3 3 15,-1 0 3-15,-1-3 10 16,1 1 5-16,-1-3 9 16,0 1 3-16,0 4 3 15,0 0 0-15,0 2-3 16,3 0-2-16,-2-3-12 16,1 0-5-16,-1-2-7 0,0 2 0 15,0 0 5-15,0 3 4 16,-1-3 2-16,4-1 0 15,-3-2-7-15,2-1-3 16,0 0-6-16,1 0 0 16,2 1 1-16,0 1 1 15,3-3 1-15,-4 6 1 16,2-1 5-16,1 0 2 16,-2 3 4-1,2-1-1-15,-1 1 1 0,-1 2-2 0,1 13-3 16,-1-5-1-16,3-13-6 15,-1 1-2-15,4-9-3 16,0 4-1-16,4 17-4 16,-1 3 0-16,3-4 1 15,1 1 2-15,0-6 3 16,-1-4 0-16,-1-4 1 16,-1 2 0-16,1-3 1 15,-1-2-1-15,4 3 0 16,1 1 0-16,4-1-1 15,3 8-1-15,-2 0 0 16,2-3 1-16,-1 1-1 16,-4-2 1-16,3-2 1 15,1-1 0-15,4 0 0 16,9-1 0-16,2-2-2 16,2-1 0-16,5 0-2 15,1-4 1-15,4-4 1 0,-2-1 1 16,1-2 0-16,-4 0 0 15,-4-2-1-15,1 2 0 16,1-2 1-16,5-1-1 16,3-2 0-16,1 0 0 15,-2 0 0-15,-4 0 0 16,-3 1 0-16,-1-3 0 16,-2 2 0-16,6-1 0 15,5 0 1-15,-1 3-1 0,1-3 1 16,-4 0-1-16,-2 1 0 15,-1-3 0-15,-5 0 1 16,-2-1 1-16,-7-2 2 16,-3 0 0-16,-6-3 2 15,0 3 0-15,4-1 2 16,-2 2 3-16,2 0 5 16,-3 0 0-16,-4 0-3 15,-1-4-3-15,-1 0-4 16,0-1-2-16,0 1 2 15,-2 3 2-15,-1-2 3 16,-2 1 3-16,-1-7 1 16,1 0 1-16,-3-6-1 15,0 0-1-15,-1-2-2 0,0 2-3 16,0 2-3-16,-2 2 0 16,0 14 0-16,0 5 4 15,-3-8 9-15,1 0 6 16,0-8 6-16,-3-3 1 15,1 14-4-15,0-2-3 16,-1 0-7-16,0-2-5 16,-2 2-6-16,2-3-4 15,-3-1-2-15,2-1-1 16,1-1 0-16,-2 2 0 0,2 2 0 16,1-2 0-16,-1 3 0 15,0-1 0-15,-1 2 0 16,2 2 0-16,0 2 0 15,2-4-1-15,-1 5-1 16,-2-1 0-16,1 4-1 16,-1 0-1-16,0 0-1 15,0 0 0-15,0-1-2 16,0 1 1-16,0 0-3 16,0-2-3-16,1-10-4 15,1-1-2-15,8-31-4 16,-7 30-1-16,1-6 3 15,1 1 3-15,-1-1 7 16,0-3 3-16,0 5 3 16,-2 2 0-16,2 2 0 15,-2 4 0-15,3-2-1 0,-3-3 0 16,0 1 0-16,2 0 2 16,-4 2 2-16,3 2 1 15,-2 2 1-15,0-1 1 16,4 3 0-16,-7-1 0 15,2 1 1-15,0 3-1 16,-1-3 1 0,1 2 1-16,0-1-1 15,-3 0 0-15,1 3 0 0,2 2-1 16,0 0-2-16,0 0-4 0,0-1-3 16,0 2-3-16,0 0-3 15,0-1-3-15,-1 0-16 16,1 1-7-16,-1-1-14 15,0 1 0-15,1 0 12 16,0-1 6-16,0 1-7 16,-2 0-14-16,2 0-35 15,0 0-14-15,0 0-29 16,0 0-20-16,0-1 103 16</inkml:trace>
  <inkml:trace contextRef="#ctx0" brushRef="#br0" timeOffset="19695.011">15993 17926 631 0,'0'5'327'16,"0"-5"-100"-16,1 0-135 15,-1 0-139-15,0-2-7 16,0 1 11-16,-1 1 28 16,1 0 60-16,0 0 11 0,0 0 2 15,0 0-13-15,0-1-37 16,0 1-14-16,0 0-11 16,0 0-1-16,0 0 10 15,0 0 6-15,0 0 6 16,-1-1 2-16,0 0-1 15,1 0-1-15,0-1-3 16,0 1 0-16,-2 0 6 16,1 0 5-16,0 0 9 15,0 0 5-15,0 0 4 16,0-1-2-16,0 1-7 16,-1 0-4-16,1 0-8 15,0 0-3-15,0 0-2 16,0 0 1-16,0-1-1 15,-1 1 2-15,0-2-2 16,-4-9 0-16,1 1-1 0,-17-33-2 16,17 29-1-16,-2-1 0 15,-2-4-5-15,0 1-5 16,-2-5-7-16,3 4-1 16,1-2-7-16,-4 1-4 15,-1 1-10-15,2 1-3 16,-2-5 2-16,7 1 6 15,-2-2 15-15,-1 2 6 16,4 6 10-16,2 3 3 0,0 4 2 16,3 2 1-16,-4 1 1 15,-2-2-1-15,1 2 0 16,-7-1-1-16,1 2-2 16,4 0 0-16,-2 3 1 15,2 0 4-15,1 1 9 16,-3 1 7-16,1-1 9 15,3 0 6-15,-1 1 5 16,-1 0 2-16,0 1 0 16,-1 0-4-16,2-1-9 15,0-1-5-15,-1-1-13 16,-1 2-3-16,-1 0-7 16,-1 0 1-16,-1-3-2 15,-1 1 0-15,-1-3 0 16,-2 0-1-16,0 1 0 15,0-2 0-15,0 3 1 16,-1-3 0-16,4 3 3 0,-1-1 1 16,2-1 4-16,3 3 1 15,-1 0 3-15,0-3 1 16,1 1-2-16,-2 3 0 16,-2 0-2-16,1 2-1 15,-2-4-2-15,1 1 0 16,-2 0-2-16,1 0-1 15,-3 1 0-15,4-3 0 0,1 0-1 16,-2 3 0 0,4 0-2-16,1 1 1 0,0-1-1 15,2 0 0-15,-1 0-1 16,-6-2 0-16,-2 0 0 16,3 3-1-16,-2-3 0 15,3 1 0-15,-3 0 1 16,3 0 0-16,-4 2 0 15,2 1 2-15,3-1 1 16,-5-2 1-16,5 2 1 16,0-1 1-16,0 2 2 15,3 0 0-15,-3-1 0 16,1 1 0-16,-2-2 2 16,0 1-1-16,-3-1-3 15,2 0-1-15,-4 1-4 16,2-3 0-16,-2 3-1 15,1 0 0-15,1-1 0 0,-4 0-1 16,5 0 0 0,-4-1-1-16,3-1 2 0,0 3 0 15,1 0-1-15,1-1 1 16,-4-1-1-16,5 1 0 16,-4 0-3-16,1-1 0 15,3 2-2-15,-4 0-2 16,1 0 0-16,-6 1-2 0,-3 1-1 15,-2 1 1-15,-9 1 3 16,6-1 1-16,-6 1 5 16,2-1 1-16,-1 2 0 15,-1-2 2-15,0 0-1 16,1 1 0-16,2-3 0 16,5 4 1-16,2-3-1 15,2-1 0-15,2 4-1 16,-4-4 0-16,6 6 0 15,-1 0 0-15,-1-3 2 16,4 2-1-16,-4-2 2 16,-2 0 0-16,-2 0 0 15,0 1-1-15,-4 0-1 16,1-2 1-16,2 3 0 16,0 1 0-16,5-2 0 15,-2 3-1-15,-2-2-1 0,0 2-2 16,1 1-2-16,-2 0 0 15,3 4 0-15,-1-3 0 16,2 1 0-16,0 2 0 16,4-5 0-16,2 1 1 15,0-1 1-15,1-3 0 16,-2 2 1-16,-2-3-1 16,0 2-1-16,1 2-1 15,1 0-3-15,0 1-2 0,3 1-1 16,-2-1 0-16,4 5 0 15,1 1 1-15,1-2-1 16,1 3-1-16,-1 3 2 16,2 2-1-16,0 4 1 15,2-4 0-15,1 6-3 16,0-2 1-16,2 8-1 16,-1 6 1-16,1 4 4 15,1 0 2-15,0-1 1 16,-1-3 1-16,2-1-1 15,-1 1-1-15,3-1-5 16,0 5-3-16,3-4-7 16,2-4-3-16,3 3-5 15,4-2 1-15,7 8 0 16,1 0 3-16,7-4 8 16,-2-3 5-16,-5-5 8 15,0-1 2-15,3 0 3 16,1-2 2-16,11 2 0 15,4 2-1-15,3-8 0 0,1 3-2 16,3-13 0-16,0-1 1 16,0 0-1-16,-4-4 0 15,-2 7 0-15,2 1 1 16,1-3 0-16,1 6 0 16,2-9 1-16,0 1-1 15,0-2 2-15,2-4 3 0,-3-4 3 16,-2-1 2-16,-6 6 0 15,-7-3-1-15,0 3-1 16,-2-5 1-16,4-4 1 16,3-1 2-16,-1 0 0 15,-3 1 0-15,1 2 0 16,-3-6-1-16,-4 1-4 16,-2-5-1-16,-3-4-5 15,1 4 0-15,-4-2-2 16,2 9 0-16,-6-4 0 15,-1-2 0-15,-2 0 0 16,-3-3 0-16,3 4 0 16,-3 1 0-16,1-6-1 15,0 7 1-15,2-3-1 16,0-2 1-16,-1 3-1 16,0 2-1-16,-2-3 0 15,1-2 0-15,-2 11 1 0,-2-11 1 16,-1 5 0-16,0 0 1 15,1-4-1-15,0 3 0 16,0-2-1-16,1-1 0 16,-2-1 0-16,1-5 0 15,-1-2 0-15,1 0-1 16,0 0 0-16,1-1 0 16,0 13-2-16,0 1 0 15,2-13-3-15,-3 0 0 0,2-13 0 16,-1 0 0-16,-2 10 2 15,1 1 1-15,-2 5 2 16,-2-2 1-16,1 5 0 16,-2 2 1-1,0 0-1-15,2 4 0 0,-1-2 0 16,1 1-1-16,1 1 0 16,0-2 0-16,0 1 1 15,0 0 0-15,1 1-2 16,0-2 0-16,2 1-10 15,0-2-5-15,0-7-9 16,1-1-3-16,4-11 6 16,-3 0 4-16,2 1 6 15,-1-4 0-15,-3 4-3 16,1 5 0-16,-1 4 3 16,-4 4 2-16,2 5 6 0,1 2 3 15,-6-1 2-15,4 1 0 16,-2-1 1-16,-5-4-1 15,3 6-1-15,0 1 0 16,1 0 0-16,3 2 1 16,-6-1 0-16,0 3 2 15,0 0 0-15,1 0 1 16,0 0 1-16,0-1 0 0,0 1-2 16,0 0 0-1,0 0-1-15,0 0-1 0,0 0 2 16,0 0 0-16,0-1 1 15,0 1 2-15,0 0 4 16,-2 0 1-16,2 0 0 16,0 0-3-16,0-1-3 15,0 1-2-15,0 0-2 16,0 0 1-16,0 0-1 16,0 0 0-16,0 0-1 15,0-1-2-15,0 1-7 16,0 0-7-16,0 0-35 15,0 0-38-15,0 0-106 16,0-1-70-16,2-2 161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0:54:41.5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2356 7299 817 0,'17'-2'268'0,"5"-5"-283"16,10-6-9-16,13 0-2 15,0-2 2-15,3 1 11 16,-6 1 10-16,-5-1 12 15,-3 1 10-15,3-2 12 16,5-2 1-16,-2-10-3 16,5-2-7-16,-1-11-11 15,1-1-1-15,1 0 5 16,-7 0 0-16,-3 10 32 0,-3-3 1 16,-4-3-7-16,2 5 0 15,-8-1-34-15,-2 5 0 16,-8 8 5-16,-4 2 2 15,-4 3 7-15,-2-1 2 16,-1 6 0-16,0 4 1 16,-2 1-1-16,1 4-2 15,-1 1-11-15,0 0-9 16,0 0-16-16,0 0-6 0,-1 0 1 16,1 7 4-16,-2 23 7 15,2 42 3-15,0-14 1 16,0 4 2-16,3 14 1 15,-2 5 1-15,1 3 1 16,1 7 0-16,-1-11 0 16,2 2 0-16,3 3 0 15,-3-7 1-15,-2 7-1 16,-2-5 0-16,-4-12 0 16,0-2 0-16,-5-5 0 15,0 0 0-15,-5-4-1 16,-2-2-4-16,-7 0-39 15,-3-3-26-15,-5-1-85 16,-2-1-58-16,-5-10 134 16</inkml:trace>
  <inkml:trace contextRef="#ctx0" brushRef="#br0" timeOffset="497.419">1983 8297 1275 0,'0'8'382'0,"7"-4"-567"16,7 1-52-16,16 6 18 15,6-1 27-15,4 2 146 16,3-3 42-16,-3-2 31 16,4-2 13-16,5-3 19 15,0-2 2-15,0-2-13 16,6-3-11-16,3-1-21 15,5 0-8-15,6 3-7 16,-1-1 1-16,5 6-2 16,-5 0 0-16,1 1 0 15,-4 2 0-15,2 0 0 0,2 2 0 16,3 2 0-16,-2 1 1 16,-10-1 1-16,-4-2-1 15,-13 1 0-15,0 2 0 16,-6-1-1-16,-1 0 1 15,-9-2-1-15,-4-2 1 16,-3 0-102-16,-2 3 76 16</inkml:trace>
  <inkml:trace contextRef="#ctx0" brushRef="#br0" timeOffset="889.292">4061 8248 1445 0,'0'9'490'0,"0"-8"-502"16,2 8-206-16,-2 4-61 0,-5 17-134 16,0 9 244-16</inkml:trace>
  <inkml:trace contextRef="#ctx0" brushRef="#br0" timeOffset="20055.771">2569 12348 211 0,'37'-56'104'0,"-29"46"-31"16,0-3-25-16,0 6-4 15,-1-1 12-15,-2 6 24 0,-2 2 7 16,-2-2-3-16,-1 2-11 16,0 0-29-16,0 0-15 15,0 0-16-15,0-1-2 16,0 0 13-16,0 0 5 16,0 0 8-16,0 0-1 15,0-1-15-15,0 1-8 16,0 0-10-16,2 0-2 15,10-5-2-15,3-1 1 0,36-17-1 16,-28 14 0 0,7 1 0-16,2-3 0 0,3-1 0 15,-4 3 0-15,1-2 1 16,-3 0-1-16,-3 1 0 16,8 1 0-16,-1 1-1 15,3 2 0-15,4 0 1 16,3 2 1-16,1 1 0 15,2 1-2-15,1 3 1 16,-2 0 0-16,-1 7-1 16,-3-2 0-16,-3 6-1 15,3 0 0-15,-4 3-1 16,-3 1 1-16,0 0 0 16,-2 1 1-16,-2 2 0 15,-1 0 1-15,-7 0-1 16,0 3 1-16,-7-2 1 15,2 4 0-15,-7-2 1 0,-2 0 0 16,-2 1 0-16,-1 0 1 16,-5 0 1-16,2-3 1 15,-5-4 1-15,-3 0 1 16,1 0 3-16,-2 2 1 16,-1 3 6-16,-1 2 2 15,-1 1 5-15,-4-1 2 16,-2 2 4-16,-3-1 1 15,-4-2 6-15,-1 1 1 0,-6-1-6 16,0 0-3-16,-3 4-10 16,-1-1-4-16,-2-1-4 15,1 2-2-15,-6 1-6 16,2 0-1-16,-4 8-1 16,-5 3-1-16,-4 6-1 15,-4 3 1-15,-1 3 0 16,4-3 0-16,6-3 0 15,2 3-1-15,6 2-4 16,4-1-2-16,2 2-1 16,-2 2 0-16,-1 4 4 15,2 3 1-15,0-2 4 16,3-3-1-16,6-6 2 16,3-3 0-16,5-5-1 15,4-2 1-15,3-11 2 0,0-4 0 16,5-5 3-1,1-1 1-15,3 0 2 0,1-3 0 16,1-2-3-16,1-3 0 16,1-1-3-16,1-2-1 15,0 0-1-15,0-4 0 16,2 3-1-16,1 3 0 16,1 0 0-16,3 1 0 15,4-1 1-15,0 0 1 0,5 1 1 16,2 1 1-16,2-2-1 15,2-1 1-15,1 0-2 16,0 0 1-16,1-2-1 16,-1 0 0-16,-3-2 1 15,5 0 1-15,1-1-1 16,4 2 1-16,7-1-3 16,2 0 0-16,6 1 0 15,3 0-1-15,3 2 0 16,1-1 0-16,-2 1 0 15,-1-1 0-15,0-1 1 16,-1 0 0-16,2 2 0 16,-1-1 1-16,-8 2 0 15,-2-1-1-15,-13-2 1 16,-6 2 0-16,-5 3-12 16,-6 4-42-16,2 12 36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0:55:53.9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19496 6445 453 0,'0'-2'129'16,"3"0"-161"-16,-3 2 6 15,0 0 28-15,-1 0 34 16,-1-1 43-16,1 1 5 15,0 0 0-15,1 0-11 0,0 0-27 16,-1-1-13 0,0 0-19-16,0-1 4 0,0 1 19 15,-1 0 11-15,1 0 17 16,0 0 2-16,0 0-11 16,-2 0-12-16,-3-2-19 15,0 1-9-15,0 1-12 16,0 0-1-16,0-2 0 15,-1 1 3-15,-1-1 5 16,-4-1 2-16,-1-1 6 16,-30-15 1-16,24 12-2 15,1-4-1-15,-3 2-8 16,2 3-3-16,-2 0-4 16,0-1 0-16,2 3 1 15,-3 1 1-15,5-4 3 16,-2 2-1-16,-2-1 1 0,1-2-3 15,-6 5-3-15,0 2 0 16,-1-2-1-16,-4 2 1 16,3-1 2-16,0 0 3 15,1 2 2-15,1-2 2 16,2 0 1-16,-1 0-2 16,-2-2-4-16,-3 0-2 15,-1 1-4-15,-1 0 0 16,3-1 1-16,3-1 0 0,5 3 0 15,-1-2 0-15,-4 3-3 16,0-1 0-16,-5-1 1 16,-2 3 1-16,0 0 0 15,1 2 0-15,-3-1 0 16,3 1 0-16,0 2 1 16,-2-3-1-16,8 6 1 15,-2-4-1-15,5 1 1 16,3 1 0-16,0-4 0 15,-2 4 0-15,-4-1 1 16,-1 0-1-16,-1 2 0 16,1-1 1-16,2-3-1 15,0 1 1-15,0-1-1 16,-1 1 0-16,2 2 0 16,0-2 0-16,-1 1 0 15,6 3 0-15,-3-4 0 16,-1 1 0-16,1 2-2 0,-5-3 1 15,1 4-1-15,4 1 1 16,-1 2 0-16,0 0-1 16,-4 2 1-16,0-1 0 15,-5-1 0-15,2-2 1 16,1 2-1-16,-3 4 0 16,2-2 0-16,2 2 0 15,1-3 1-15,2-4-1 0,4 1 1 16,3 0-1-16,0-1 1 15,-1 0-1-15,4 0-1 16,-3-1 0-16,5 2-1 16,0 3 0-16,-1-2 1 15,4-2 1-15,-3 1 1 16,3 0 0-16,-7 0 0 16,0 2 0-16,4 1 0 15,-5-1 0-15,4 2 0 16,-2 0 0-16,-1 2 0 15,1-1 0-15,-2 0 0 16,3 2 0-16,1-5 0 16,2-2 0-16,3 1 1 15,-1-1 0-15,-2 1-1 16,0 2 0-16,1-2-2 16,-3-1 0-16,6 2 0 15,-2-3 0-15,0 3 0 16,2 2 0-16,-2-3 1 0,-2 1 1 15,2 3 0-15,-3-1 0 16,2 1 0-16,-2 4 0 16,0 2 0-16,2-3 0 15,0 5 0-15,2-5-1 16,0-1 0-16,1 1-1 16,1-2 0-16,2 1-1 15,-2 1-2-15,5 1 1 16,0 0 1-16,-1 3 2 0,6 2 0 15,-1 1 1-15,5 3 0 16,0 1 1-16,7 1 0 16,0 0 0-16,3-6-1 15,-1-1 0-15,2-5-2 16,-1-3 1-16,3 0 0 16,5 4 1-16,1 3 0 15,4-2-1-15,3 3 0 16,1-3 1-16,2-3 0 15,2 3 0-15,-5-7 0 16,-1 1 0-16,-3-2 0 16,-1-4 0-16,3 2 0 15,1 0 0-15,6-1 0 16,4-1 1-16,4-1 0 16,-1-3-1-16,1 0 1 15,-2 1-1-15,-4 2 0 0,-3-2 0 16,-1 0 0-16,1 2 0 15,2-3 0-15,7 2 0 16,5-3 1-16,-1-2 0 16,3 1-1-16,-2 1 1 15,-4 0-1-15,1 0 1 16,-9 0-1-16,4-4 1 0,-2 0-1 16,1 0 0-1,9 3 0-15,0 0 0 0,1-1 0 16,-1 2 0-16,-3-1-1 15,-4-2 0-15,-4 1-3 16,-7-3-2-16,0 0 0 16,-1 0 1-16,2 1 5 15,5 0 0-15,-4-2 1 16,0 3 0-16,-2-3 2 16,-5 0 1-16,0 1 2 15,-3-7 0-15,-4-1 0 16,0 4 0-16,-4-3 1 15,1 8-1-15,-3-1 4 16,-4-1 0-16,-2 3 0 16,-4-5-1-16,0 0-2 15,0 0 1-15,2-2-3 16,5 4-1-16,-7-3-2 16,2 4-1-16,0-3 0 0,-1 0-1 15,3 1 0-15,2 0 0 16,-6 0 0-16,0-2 0 15,-1-4 1-15,6 0-1 16,1 1 0-16,0-1 0 16,4-1 0-16,-4 1 0 15,2-2 0-15,3 2 1 16,-1-2 1-16,-2-2 0 0,-1 2 1 16,-1-1 1-1,0 1 2-15,0 1 0 0,-2 3 1 16,0 1-2-16,-1-3-2 15,3 4-1-15,-3-4 0 16,1 1 1-16,-1 3 1 16,-1 0 1-16,-2 1-1 15,0-1 0-15,1-1-1 16,-1 1 0-16,0 1 0 16,-1 0 0-16,-1-1 1 15,0 1-2-15,-1-1 0 16,1-3 0-16,0 3-2 15,0-3 1-15,1 1-1 16,-2-2-1-16,1 0-1 16,-1 1 0-16,1-1 1 15,-1 0 0-15,1-2 0 16,2 2 1-16,-1-1 0 16,-2 0 0-16,3 2 0 0,-5 0 0 15,2-2 0-15,2-1 1 16,-3 2 1-1,2 3 0-15,-1 2 0 0,-3 1 1 16,1-1 3-16,0 1 0 16,0 0 4-16,0 1 1 15,0 2 0-15,0 0-1 16,-1 3-2-16,0 0-1 16,0 0-3-16,0-1-1 0,0 1-3 15,-1 0 0-15,1 0 0 16,0 0-2-16,0 0 1 15,0 0-2-15,0-1 0 16,-1 1-2-16,0 0-13 16,-5-5-13-16,0 2-71 15,-1-1-77-15,-4 1 113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0:57:09.3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19212 7030 161 0,'-1'0'63'0,"1"0"-39"16,0 0-16-16,0 0 8 0,0-1 14 16,0 1 37-16,0-1 19 15,-2 0 25-15,2 0 2 16,0-1-16-16,-1 1-14 16,0 0-34-16,0 0-12 15,0 0-12-15,1 0 0 16,0 1 8-16,0 0 6 0,0 0-1 15,-1-1-3-15,1-1-14 16,0 1-8-16,0 1-10 16,0 0-4-16,0 0-6 15,0 0-3-15,0 0-4 16,0 0 0-16,0-1 2 16,1 1 2-16,15-1 3 15,31-4 0 1,-20 5-1-16,2 0-1 0,1 1-3 15,-2 3-3-15,2-2-6 16,3 3-2-16,0 3 1 16,6 1 0-16,-3 4 4 15,3 1 1-15,0-1-1 16,1 2 1-16,1 0-5 16,-2 3-2-16,-1-1 2 15,0-2 5-15,2-3 8 16,-1-3 2-16,0 2 3 15,-1 4-1-15,-1 3 2 0,-6-2 1 16,-2 2 2-16,-1-3 0 16,-8-2 0-16,3 2 0 15,-1-6-1-15,-2 1 0 16,4 0 0-16,1-3 0 16,1 1 1-16,-3-5 0 15,-2-1-1-15,-4 1 1 16,-3-2 1-16,-3-1 1 15,-2 0 2-15,-3 0 0 0,-1-2 0 16,-1 3 0-16,-1-1 0 16,-3 0 2-16,0 0 1 15,0-1 1-15,0-1 0 16,0 1 0-16,0 0-1 16,0 0 0-16,0 0-4 15,4-12 0-15,4-8-3 16,13-33-1-16,-10 28-2 15,1 1-1-15,7-9 1 16,-1-1 0-16,3-9-1 16,2-4 0-16,-5 5-1 15,8 3 1-15,-4 1-4 16,5 1-5-16,2-9-16 16,-1 0-6-16,8 0-5 15,-4 1 2-15,2 5 17 16,1-8 4-16,0 6 10 15,0 5 1-15,0 4-16 0,-2 7-33 16,0 5 37-16</inkml:trace>
  <inkml:trace contextRef="#ctx0" brushRef="#br0" timeOffset="884.715">20287 7169 277 0,'-73'86'63'0,"71"-84"-30"31</inkml:trace>
  <inkml:trace contextRef="#ctx0" brushRef="#br0" timeOffset="1515.876">20204 7257 135 0,'-1'0'110'15,"0"0"2"-15,0 0-41 16,0 0-18-16,0 0-32 15,-1 0-5-15,1 0 7 16,0 0 0-16,0 0 1 16,1 0-4-16,0 0-9 15,0 0-4-15,0 0-3 16,-1 0 2-16,0 0 11 0,0 0 7 16,1 0 11-16,0 0 2 15,0 0 5-15,0 0 5 16,-2 0 8-16,2 0 5 15,0 0-10-15,0 0-9 16,0-1-18-16,0 0-7 16,0 0-10-16,0 0-1 15,5-7-3-15,0-3 0 16,-1 2 2-16,22-31 1 16,-22 26 7-16,2-5 4 15,2-4 6-15,-2-3 2 0,1-10-3 16,0 0-5-16,1-2-11 15,1-2-3-15,0 2-4 16,0-2-1-16,1-5-1 16,-1 1 1-16,-1-1 1 15,1-2 0-15,-3 2 3 16,-2-4 0-16,1 9 2 16,-3 4 0-16,1 11 1 15,-2 4-2-15,-1 1-2 16,0 1-2-16,0-5-3 15,0-1 1-15,-1 2 3 16,1 3 1-16,0 0 0 16,0 1 0-16,2-1-2 15,-1-3 0-15,4-10-5 16,2-2-5-16,1-11-17 16,2-2-5-16,-1 4-18 0,3 1 6 15,-1 10 18-15,0-1 6 16,0 4 18-16,2 4-11 15,-3 0-33-15,1 5-20 16,-1 4-47-16,-1 1-25 16,-1 4 90-16</inkml:trace>
  <inkml:trace contextRef="#ctx0" brushRef="#br0" timeOffset="2320.613">20108 6247 758 0,'3'-5'234'16,"4"-5"-295"-16,1-3-2 16,2-5 4-16,2-1 15 15,-3-2 44-15,-2-1 5 16,3 0 5-16,-2-2 2 0,2 0-1 16,2 1-3-16,0-2-5 15,-3-1-1-15,6-2-2 16,-3-2 1-16,-1 3 0 15,1-2-1-15,-1 3-1 16,1 2-2-16,3 2-4 16,1 4-8-16,3-2-20 15,1 2-3-15,1-2 0 16,0 3 8-16,-3 1 21 16,0 2 5-16,-4 4-10 15,-1 3-12-15,-4 3-9 16,-2 4 0-16,0 0 8 15,0 4 8-15,0 1-3 16,0 6-1-16,4 5 1 16,-1 1 3-16,0 4 11 15,-1 0 4-15,-1 2 2 16,1 0 2-16,2 2 0 0,-2 1 0 16,-2 2 1-16,3 5 0 15,1 0 1-15,0 1 0 16,1-4 1-16,-5-1 1 15,-4 0-1-15,3 4 0 16,0 1 0-16,2 0-2 16,0-4-1-16,-1-2 0 15,1-1-7-15,-1-6 5 16</inkml:trace>
  <inkml:trace contextRef="#ctx0" brushRef="#br0" timeOffset="31654.028">3176 12225 560 0,'-11'31'220'0,"11"-31"-163"16,0 1-35-16,0 2-32 16,0-3 4-16,0 0 32 15,-1 0 24-15,0-2 29 16,-1 2 6-16,1-1-14 16,0 0-21-16,0 0-30 15,0 0-12-15,0 0-9 16,0 0-1-16,-1 1 2 15,-1 0 2-15,0 0 1 16,0 0-1-16,0 0-7 16,2 0-6-16,-1 0-7 15,1 0-1-15,-6 10 5 16,0 7 5-16,-1 33 7 0,15-25 2 16,3 2 0-16,-2-4 0 15,0-1 0-15,-1 0 0 16,-2 2 0-16,2 5 0 15,1 2 0-15,0 0 1 16,0-2-1-16,-1-5 1 16,0-3 0-16,-2-2 3 15,1-4 4-15,1 1 2 0,-2-1-2 16,2-2-1-16,0 1-6 16,1 1 0-16,1 0-1 15,8 4 1-15,-4-2 1 16,7-1 0-16,0 0 1 15,-7-5-1-15,7 2 1 16,-3-5 0-16,1-1 0 16,0 0-1-16,2-1 0 15,-3-1 0-15,3 4-1 16,-1-3 1-16,2 1 0 16,1-1 1-16,-3-2-1 15,2 3 0-15,1-4-1 16,0 3 0-16,5-2 1 15,0 1-1-15,0 1 1 16,2-3 0-16,1 3 0 16,-2 0 1-16,2-2 1 0,1 1 0 15,-5-3 2-15,4 2 2 16,1-2 1 0,-3-2 0-16,3 2-2 0,-4-1-2 15,2 1-2-15,0-2 1 16,0 0 0-16,1 1 0 15,-3-1 2-15,-1-3 2 16,3 2 2-16,-5-3 0 16,1 0-2-16,2 1-2 15,-4 2-3-15,1-1-1 16,-9-4 1-16,6 3 0 0,-3-5 1 16,3 4 0-16,1 1 2 15,-5-1 2-15,0 0 4 16,-2-3 3-16,2 3 1 15,-1-2 0-15,-1 1 0 16,-1 2-1-16,1-1-2 16,-2 1-1-16,-1 2-4 15,1 0 0-15,-5-2-1 16,1 3-2-16,-1-1 0 16,-2-2-2-16,1 2 1 15,0-2-1-15,-1 1 2 16,1 1 0-16,1 0 2 15,1-2 2-15,1 0-1 16,-2 1-1-16,3-2-3 0,1-1-2 16,2 2-1-1,0-2-1-15,0 1 0 0,-2-1 1 16,-4 1 0-16,5-3 1 16,-4 0-1-16,3 0 1 15,-1 2 0-15,-3-1 1 16,0 2-1-16,-1-2 0 15,3 0 0-15,-2-1-1 16,1-2 1-16,-2 2-1 0,3-4 0 16,0 1-1-16,2 2 0 15,1-2 0-15,-1 1 0 16,1 0 1-16,0-2 1 16,1 2 0-16,-2 0 0 15,1-2-1-15,0 1 0 16,-2-3 0-16,4 0-1 15,1 0 0-15,0-3 0 16,2 1 0-16,-3-4 0 16,0 1 2-16,1 1-1 15,-3 0 0-15,-1 1 0 16,0-1 0-16,0 1 1 16,1 0 1-16,-3 4 0 15,-1 2 0-15,-6 4-1 16,4 0-1-16,-4 0 0 15,5 3 1-15,-1-3 1 16,-6 2 0-16,5-1 0 0,-7-2 0 16,1 1-2-1,5 1 0-15,-5-2 0 0,5 2 1 16,-1 0-1-16,-1 2 1 16,1-4-1-16,-4 0 0 15,0 0 0-15,-1 0-1 16,1 4 1-16,1-3 0 15,2 1 0-15,-3 4 0 16,0 0 0-16,0 0-1 16,0 0 2-16,0 0 1 0,0 0 2 15,0-1 3-15,1-2 1 16,1-1 0-16,-1 1-1 16,0-2-2-16,0 0-2 15,0 1-1-15,0 0 0 16,2-1 1-16,-1-1-1 15,-1 0 0-15,0 1 0 16,0-2-1-16,1 4-1 16,-1-2 0-16,0 1-1 15,-1 2 1-15,1-2 1 16,0 1 0-16,0-3 0 16,-1 2 1-16,2 0 0 15,-2 4-1-15,0-2 0 16,1-2 1-16,-1 4-1 15,1-2-1-15,0-1 0 0,-1 2 0 16,1-3 1 0,0 1-1-16,-1 1 0 0,0 2 0 15,0-2-1-15,0-1 0 16,0 1 0-16,1-2 0 16,-1 3 0-16,2-4 0 15,-2 3 0-15,0-1 0 16,2-3-1-16,-2 5 1 15,1-3 0 1,-1 2-1-16,0 2 1 0,0-2 0 0,1 0 0 16,-1 1 0-16,1-3 0 15,-1 2 0-15,2-2-1 16,-2 2 0-16,0-1 0 16,1-1 1-16,-1 2 0 15,1-2 0-15,-1 3 2 16,0 0-1-16,1-2 0 15,0 0 0-15,0-1-1 16,0 0 0-16,2 0 0 16,-1-1 0-16,0-3-1 15,1 1 1-15,-2 0 0 16,0 1 1-16,0 1-1 16,1-1 0-16,0 1 1 15,-1 0-1-15,1 1 0 16,-1 0 0-16,1-4 1 15,1 1-1-15,-2-1 0 16,1-3 2-16,12-25-1 0,-13 27 1 16,-2 1 0-16,2 0-1 15,-3 0 0-15,2-2 0 16,2-2 1-16,-2 3 0 16,1-2 0-16,1 2 1 15,-2 2 0-15,-2-4 0 16,1 4 1-16,0-1-1 15,1-2 0-15,2 2 0 0,0 1-1 16,-1-1 1-16,0 2-1 16,-2 0 1-16,1-2-1 15,0 2 0-15,-1-3-1 16,1 0 1-16,-2-1-1 16,2-1 1-16,-2 1 0 15,0 2 0-15,2-1 0 16,0 1 0-16,0-2 1 15,0 0 0-15,-4 0 2 16,2-1 0-16,0 4-1 16,-2-5 1-16,3 5-2 15,-4 0-1-15,3-2-1 16,-1 2 0-16,-1-1-1 16,3 2 0-16,1 0 1 15,-2 0-1-15,0 1 0 16,-1-2 0-16,2 0 0 15,1 1 0-15,-1-3 0 0,2 3 0 16,-4-2 0-16,3 0 0 16,-3 4 0-16,0-3 0 15,4 1 0-15,-4-4-1 16,3 2 1-16,-3-1 0 16,3-2 0-16,0 4 0 15,-2 0 0-15,2 1 0 16,-4 0 1-16,1 1-1 15,3 0 0-15,-2 0 0 0,1 1 0 16,1 1 0-16,-4 0 0 16,2-1 0-16,1 2 0 15,1 2-1-15,0 0 0 16,0 0 0-16,0-1-1 16,-2 1 1-16,1 0-1 15,0 0 1-15,0 0 0 16,1 0-1-16,0 0 2 15,0-1-1-15,-1 1 0 16,0 0 0-16,0 0 0 16,-1 0 1-16,1 0-1 15,0-1 1-15,0 1 0 16,0 0 0-16,0 0 0 16,-1 0 0-16,2 0 1 15,0 0-1-15,0-1 0 16,0 1 0-16,-1 0 0 0,0 0 0 15,0 0 0-15,0 0 0 16,1-1 0-16,0 0 0 16,-1-2 0-16,0 0 0 15,-1 1 0-15,1-1-1 16,0 3 1-16,0-2-1 16,0-1 1-16,0 1 0 15,-1-2 0-15,1 3 1 16,0-4 0-16,0 2-1 15,-1-2 1-15,1 1-1 0,-1 1 0 16,1 1 0-16,0 1 0 16,0-6 1-16,1 4-1 15,-1-2 1-15,0 0-1 16,-1 2 0-16,0-2 0 16,0 1 0-16,0-1 1 15,0 1-1-15,0-4 1 16,1 3-1-16,-1-1 0 15,-1 0 1-15,1-1-1 16,0 1 0-16,-1-1 0 16,1 1-1-1,0 0 1-15,1 3 1 0,-2-3-1 16,1 2 1-16,0 0 0 16,-2-5-1-16,1 2 1 15,-1-3-1-15,-11-28 0 0,12 28 1 16,-1 1 0-16,0 3-1 15,-1-4 0-15,2 5-1 16,-2-3 0-16,2 3 0 16,-2 0 0-16,3 0 0 15,-2 3-1-15,1-1-1 16,1-2 1-16,-1 1 0 16,0 0 1-16,1-1 0 15,-1 4 1-15,2 1-1 16,0 0 1-16,0-1 0 0,0 1 0 15,-1 0 0-15,1 0 0 16,0 0 0-16,0 0-1 16,-1 0-1-16,-4-4 0 15,-1 0 1-15,-1 2 0 16,0-4 0-16,-3 3-1 16,-27-29-1-16,28 28 1 15,1 2-1-15,-2-3-1 16,0-1-1-16,-2 2 0 15,1-1 0-15,-2 0 2 16,1 3 0-16,2-2 1 16,1-1 0-16,1 4 0 15,1-3-1-15,0 1 0 16,-1 1-2-16,2-4-2 16,1 4-1-16,-3 1 1 0,-2-5 1 15,0 3 2-15,3-1-1 16,1 0-1-16,1 0 1 15,0 1 0-15,-3-1 1 16,0-3 1-16,-1 7 1 16,0-4 0-16,3 5 1 15,-3 0-2-15,2-2 0 16,-2-2-2-16,-2 0 1 16,5-2-1-16,0 4 1 15,-2-1 1-15,2 0 1 0,-1 2-1 16,-2-4 0-16,2 3-4 15,-2 2-3-15,1-1 0 16,0 1-1-16,-3-3 1 16,0 0 0-16,-4 3-4 15,-4-1-4-15,-1 1-3 16,-1 0 1-16,2 0 4 16,1 0 5-16,2 0 4 15,2 3 1-15,0 0 0 16,0-2-1-16,1-1-3 15,0 2-2-15,-3-2 0 16,2 2 1-16,-1 3 3 16,-2-2 2-16,3 3 3 15,-1 0 0-15,-2 0 0 16,-1 1-4-16,-5 1-8 16,-1-1-3-16,-3 1 1 0,2 0 4 15,-1 0 8-15,0 0 0 16,0 0-2-16,0-1-3 15,0 3 0 1,0 2-1-16,2-1 3 0,-4 2 2 16,1 0 2-16,-2-2 1 15,1 4 0-15,1 3-1 16,-3 1-2-16,-2 4 1 0,0 1-4 16,-2 3 1-16,-3 1 0 15,1-1 1-15,-1-3 4 16,2 0 2-16,1 1 1 15,-1 0 1-15,0 1-1 16,3-1 0-16,2-2 0 16,1 1 0-16,2 0-1 15,-1-2-1-15,-2 0 0 16,1-1 0-16,0 4 1 16,3 3 0-16,0 4-1 15,1 2 1-15,1-1 0 16,0-2 1-16,3-1 1 15,4 1 0-15,0 4 1 16,3 2 1-16,0-1 0 16,2-2 1-16,-1-1 1 15,1-1-1-15,0 5-1 16,2 3-1-16,2 2-2 16,2-2 0-16,-1-4 0 0,-2-3 1 15,4-2-1-15,-3 1 1 16,6-2 0-16,1 0 0 15,-1 3 1-15,-2-6 1 16,2 2 0-16,0-1 0 16,1-2 0-16,3 3 0 15,-1-1 1-15,0 4-1 16,-1-4-1-16,1-2-1 0,0-5-1 16,3-7 1-16,-1 0-1 15,2 0 0-15,0 3 1 16,0 1-1-16,0 0 0 15,-1-1 1-15,3-3-1 16,-5 0 0-16,0-3-1 16,1-1-4-16,-2 0-44 15,4 1-76-15,4 5 81 16</inkml:trace>
  <inkml:trace contextRef="#ctx0" brushRef="#br0" timeOffset="40183.276">11677 12614 151 0,'0'0'69'16,"0"0"-15"-16,1 0-54 15,-1 0-2-15,0-2 2 16,0 2 8-16,0 0 25 15,-1 0 14-15,-1 0 14 16,1 0 1-16,0 0-15 16,0 0-8-16,0 0-4 15,0 0 2-15,0 0 9 16,-1 0 3-16,1 0 0 16,0 0-3-16,0 0-10 15,0 0-5-15,0 0-9 0,-1 0-2 16,1 0-1-16,0 0 4 15,0 0 13-15,0 0 8 16,0 0 11-16,0 0 0 16,-1 0-6-16,1 0-7 15,0 0-14-15,0 0-5 16,0 0-10-16,0 0-4 16,-1 0 0-16,1 0 2 0,0 0 4 15,0 0 1-15,0 0-3 16,0 0-2-16,0 0-6 15,-1 0-1-15,1 0-4 16,0 0 0-16,0 0-1 16,0 0-1-16,0 0-3 15,-1 0 0-15,1 0 1 16,0 0 0-16,0 0 1 16,1 0 1-16,0 0-1 15,0 0 0-15,0 0 0 16,0-1-1-16,0 0 0 15,0 0 0-15,3 0 0 16,8 0 0-16,3-2 1 16,28-1 0-16,-24-1 3 15,0 0-1-15,1 0 1 16,-1-1 0-16,0 2-1 16,2 0 0-16,2 0 1 15,0-1 0 1,1 2-1-16,-4-1 1 0,-2-1 0 0,0 3 0 15,-6-3 1-15,-1 2 0 16,0 3-1-16,0-1 1 16,2 1-1-16,-2 0 0 15,0-3 1-15,-2 1-1 16,1 0 0-16,4 1 0 16,-1-1-1-16,2 2 1 0,1 0 0 15,1-2 0-15,1 2 0 16,3-1 0-16,-3-1 0 15,2 0 0-15,-2 0 0 16,2 2 0-16,-1 0 0 16,0 0 0-16,1 0 0 15,-2-2 0-15,0 2 1 16,1 1 0-16,-1-1 1 16,-2 1 2-16,0 0 0 15,0-1 0-15,2 1-1 16,1-1-1-16,-3 3-1 15,1-2-1-15,-4 0 0 16,-1 1 1-16,1 0-1 16,-1 1 1-16,-2-1-1 15,10 2 1-15,-8-2 0 16,-1 0 2-16,5 1 0 0,-4-2 0 16,3 0 0-16,-2 0-1 15,1 0 0-15,0-1-1 16,-2 1 0-16,2 2 0 15,-2-2 0-15,1 1 1 16,-1-2 0-16,1-2 1 16,-2 1 2-16,2 1 1 15,-1 0-1-15,-1 0 0 16,-2 0-1-16,-1 0-1 16,-4-1 0-16,4 1-1 0,-2 0 0 15,-1 0-1-15,3 1 0 16,-3-1 0-16,0 0 0 15,2-1 0-15,-6 1 0 16,0 0-1-16,0 0 0 16,0 0 0-16,1 0 1 15,5 0 1-15,0-2-1 16,-2 2 2-16,0-1 1 16,-1 0 1-16,2 1 2 15,-4-1-1-15,1 1 1 16,2 0-2-16,-3-1-1 15,2 1-1-15,0 0 1 16,-2 0 0-16,-1 0 3 16,0 0 0-16,0 0-1 15,0 0-1-15,0 0-6 16,0 0-14-16,0-1-103 0,0 0-117 16,16-8 145-16</inkml:trace>
  <inkml:trace contextRef="#ctx0" brushRef="#br0" timeOffset="45341.229">13311 12519 156 0,'0'0'113'16,"0"0"6"-16,0 0-23 15,0 0-35-15,0 0-12 0,0 0-1 16,0 0 6-16,0 0 13 16,0 0 4-16,0 0-7 15,0 0-6-15,0 0-11 16,0 0-4-16,0 0-4 15,0 0-1-15,0 0-6 16,0 0-3-16,-1 0-4 16,0 0-1-16,0-1-3 15,0 0-2-15,0 0 0 16,-1-1 0-16,1 1 5 16,0 0 3-16,0 0 1 15,0 0 1-15,0 0 2 16,0-1-1-16,-1 1 2 15,1 0 0-15,0 0-3 16,0 0-2-16,0 0-5 16,0 0-3-16,-1-1-5 15,1 1-2-15,0 0-5 0,0 0-2 16,0 0-3-16,0 1-2 16,0 0-3-16,-1 0 0 15,1 0-1-15,0 0 0 16,0 0 0-16,0 0 0 15,0-1 1-15,1-1 0 16,0 2-1-16,0 0-1 16,0 0-2-16,0 0 2 15,11 0 1-15,0 0 0 0,2 0 2 16,29 3 1-16,-29-3 0 16,2 1 1-16,-3 1-1 15,2-1 1-15,-5 1 0 16,4 0 0-16,-2-2 0 15,2-1 0-15,1 2 0 16,-2 0 0-16,7 0 0 16,0 0 1-16,2-1 0 15,3-1 0-15,-8-1 1 16,1 0-1-16,-3-1 0 16,1 1-1-16,-1 1 1 15,1 1-1-15,-2-3 1 16,0 2-1-16,-3 0 2 15,0 0 0-15,-3 0 0 16,-2 1 1-16,-1-1 0 0,0 1 2 16,-4 0 1-1,0-1 0-15,0 1 1 0,0 0 0 16,0 0-1-16,0 0 0 16,0 0-3-16,0 0-2 15,0 0-28-15,0 0-36 16,0 0-186-16,0 0 166 15</inkml:trace>
  <inkml:trace contextRef="#ctx0" brushRef="#br0" timeOffset="46062.854">14297 12405 396 0,'7'38'176'16,"-12"-38"-154"-16,1-1-26 15</inkml:trace>
  <inkml:trace contextRef="#ctx0" brushRef="#br0" timeOffset="46900.94">14272 12438 178 0,'-1'0'93'0,"-3"0"-18"16,1 0-13-16,1 0-14 16,0 0-7-16,1 0-14 15,0 0-7-15,0 0-9 16,0 0-2-16,-1 0-6 15,1 0 1-15,0 0 6 16,-1 0 9-16,-1 0 24 16,1 0 13-16,0 0 21 15,0 0 3-15,-2 0-2 16,3 0-7-16,-1 0-19 16,-2 1-11-16,3-1-19 15,-1 0-5-15,1 0-1 16,-1 0 2-16,1 0 4 0,0 0 0 15,0 0-7 1,0 0-3-16,0 2-5 0,0-2-1 16,-1 0 2-16,1 1 3 15,0-1 6-15,0 0 3 16,0 1 0-16,0-1-2 16,-1 0-6-16,1 0-2 15,0 1-2-15,0-1 0 16,1 4 1-16,0-3 0 0,0 1-1 15,1 1-1-15,-1-1-2 16,1 0-2-16,0 0-1 16,5 1 0-16,1-1 1 15,-1 2 1-15,-2 0-1 16,5 0 0-16,-3 0-1 16,1-1 0-16,1 0-1 15,-4-2 0-15,2 1-1 16,1 0 0-16,1 1 0 15,2-1 0-15,4 2 0 16,26 8 0-16,-26-11 0 16,-1 2 0-16,-5-1 0 15,1-1 1-15,-1 1 0 16,-3 1-1-16,0-2 2 16,7 0-1-16,-5 0 0 15,2-1 0-15,-1 3-1 16,-1-2 0-16,1 1 0 15,-2-1 1-15,3 0 1 0,-3-1-1 16,-3 0 1-16,2 1 0 16,-5-1-2-16,0 0 0 15,0 0 0-15,0 0-2 16,0 0 1-16,0 0-1 16,1 0 1-16,5 0 0 15,-3 0 1-15,1 0 1 16,-2 0 2-16,0 0-1 0,-2 0-1 15,0 0 0-15,2 0-4 16,-2 0-8-16,0 0-35 16,0 0-39-16,0 0-139 15,0 0 143-15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0:59:07.2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2103 14211 793 0,'-4'-1'327'0,"2"1"-210"16,1 1-85-16,0-1-68 15,0 0-10-15,0 0 9 16,0 0 14-16,-1 0 20 16,1 0 12-16,0 0 29 15,0 0 17-15,-2 0 24 16,0 0 4-16,0 0-14 16,0 0-9-16,2 0-27 15,0 0-10-15,0 0-15 16,0 0-8-16,0 0-7 15,0 0-3-15,-1 0-8 16,1 0-4-16,0 0 0 16,0 0 2-16,1 0 9 15,0 0 5-15,0 0 5 16,11 2 0-16,4-2 1 16,29 0 1-16,-24 0 0 0,-2-3-1 15,5 2 0-15,0 1 0 16,1-2 0-16,0 1 0 15,0-3 0-15,2 0 0 16,-1 2 0-16,-2-1 0 16,-3-2 1-16,0 3 0 15,-1 1 1-15,0-1 1 16,2-1 0-16,0 0 0 16,2-2-1-16,0 3-1 15,2-3 0-15,2 4-1 16,0 3 1-16,-1-3-1 0,-2 0 1 15,-1 0-1-15,-1-6 1 16,2 7 1-16,1-1 0 16,1 0 0-16,3 1 0 15,-4-4-1-15,3 2 1 16,-3-3 1-16,3-2-2 16,3 2 0-16,-2-1 0 15,-1-1-1-15,-2 5 1 16,-2-1-1-16,-2 1 0 15,2 1 2-15,-2-4-1 16,0 0 1-16,1 2-1 16,1-1 0-16,-1 0-1 15,4 1 0-15,-4-4 0 16,3 3 0-16,0 2 0 16,-2-1 0-16,-1 0 0 0,-1 0 0 15,-1-2 1 1,-3 1 0-16,3-1 0 0,-2 2-1 15,3 0 0-15,3 0 0 16,-2-1 1-16,-2 1-1 16,6-1 0-16,1 1 0 15,2-1 0-15,3 0 0 16,-1 0 0-16,1 1 0 16,0 0 0-16,0 0 0 0,-5 2-1 15,3 1 1-15,-3 0-1 16,3 0 1-16,3 0 0 15,-3 0 0-15,2 0 0 16,-1-1 0-16,5 1 0 16,1 0 0-16,4 0 0 15,-3 0 0-15,-3 0 1 16,3 2 2-16,-9-1 5 16,4-1 4-16,2-1 4 15,-3-2-1-15,6 0-5 16,-1 0-5-16,1 2-3 15,2 0-1-15,1 1 0 16,-3 0-1-16,-2 2 1 16,-1 3 0-16,-6-3-1 15,-3 1 1-15,-4 1-1 16,-6-1 0-16,2 1 0 0,0 0 0 16,1 0 0-16,5 0-1 15,-3 1 1-15,4 0 0 16,1 2 0-16,1-1 0 15,5 1 0-15,1 0 1 16,3 1 0-16,-1-2 0 16,-2-1 0-16,1 2-1 15,1-3 1-15,-3 2 0 16,2 2 1-16,-2-1-2 16,-3-2 1-16,4-1 0 0,-1 1 5 15,3-3 3-15,2 4 8 16,0 1 2-16,1-5 0 15,-1-1-1-15,0 2-5 16,-1-2-3-16,-1 2-3 16,-2 5-3-16,-5-7-2 15,1 2 0-15,-2-4-1 16,3-2 0-16,9 2 1 16,-2 2-1-16,6 2 1 15,0 1 0-15,6 3 1 16,-5-7 0-16,-2-1-1 15,-2 1 1-15,-9-1-2 16,7 2 1-16,-1 6-2 16,1-6 0-16,4 1 0 15,-1 2 0-15,-1-5 0 16,2 5 0-16,-2 2 0 0,-4 0 0 16,-2 5-1-16,-4-4 1 15,-3 0 0-15,-1 0 0 16,2 1 0-16,3-2 1 15,4 3-1-15,3 2 0 16,6-1 0-16,1 6 0 16,5-3-1-16,2 1-1 15,-2-1 2-15,-3 1-1 0,0 1 1 16,1 0 0-16,4 2 1 16,4-4-1-16,-1 0 0 15,1-2 0-15,-3-4 0 16,-4 4 1-16,0-6 0 15,1 0 0-15,-3 0 0 16,4-3 1-16,3 1 3 16,2 0 1-16,1-3 3 15,-2 2 1-15,-6-1-1 16,-5-1 0-16,-7 2 0 16,-3-2-2-16,-2-1 3 15,1 0-2-15,-1 0 1 16,-4 1 0-16,-1 0-2 15,-2 0-1-15,-2 0-2 16,0 0 0-16,-1 1-2 16,0 0 0-16,-3 0-2 0,3-1 0 15,-1 2 0-15,1-2 0 16,1 2 0-16,-3 0 0 16,-1 1-1-16,5-1 0 15,2 1 1-15,3 0-1 16,5-1 1-16,-2 1 0 15,1 0-1-15,0-2 1 16,-3 1 0-16,1-1 0 16,-2 2 0-16,-3 1 0 15,2 0 1-15,-5-3-1 0,0 1 0 16,1 0 0-16,-5 0 0 16,3 1 0-16,-1-3 0 15,-1 2 0-15,1 1 0 16,0-2-1-16,0 0-2 15,0 0-1-15,0-2-1 16,0 1 0-16,2 2-2 16,-1-1 1-16,-2 2 1 15,-1-2 1-15,-1 0 2 16,0 1 1-16,0 0 1 16,-3-1 0-16,-2 1 0 15,0 0-1-15,-5 3-22 16,1 1-23-16,-3 1-106 15,0 6-230-15,0 35 255 16</inkml:trace>
  <inkml:trace contextRef="#ctx0" brushRef="#br0" timeOffset="8635.752">2161 15212 931 0,'0'0'316'16,"0"2"-328"-16,0 0-39 0,0-2-20 16,-1 0 8-16,0 0 46 15,-1-2 23-15,1 2 29 16,0 0 11-16,1 0 1 15,0 0-6-15,-1 0-25 16,1 0-10-16,0 0-14 16,0 0-3-16,0 0-1 15,0 0-1-15,0 0-3 16,0-1-3-16,0 0 3 16,0 0 3-16,0 0 6 15,9 0 4-15,7-2 1 16,29 1 1-16,-29-1 1 15,-1 1 0-15,3 2 1 16,-2-1 1-16,5 0-1 16,0 1 0-16,1-2 1 15,3 0-1-15,-6-2 1 0,2-3 1 16,1 5 0-16,-1-2 0 16,3 1-1-16,1 2 0 15,-2-3-1-15,1 1 0 16,-2 3-1-16,-1 0 0 15,-1 0 0-15,-2 2 0 16,2 3 0-16,-2-1 0 16,2 4 1-16,-1 1 0 0,0-5-1 15,-2 2 1-15,0-3 0 16,0 0 0-16,-1-2 2 16,0-1 1-16,-2-3 5 15,-1 2 2-15,1 0 2 16,0 0 0-16,3 1-4 15,1-2 0-15,0 1 1 16,-2-2-1-16,3 3 0 16,-2 0-1-16,1 1-3 15,2 3-1-15,-4-2 0 16,3 2 0-16,-2-2 3 16,1-1 2-16,2 3 4 15,-2-6 3-15,3 6 0 16,1-3 2-16,-1-2 7 15,0 1 3-15,-1 0 1 16,0-1-1-16,1 0-12 16,-1-1-5-16,4-1-6 15,-3 2-2-15,0 2-1 0,-2 0-1 16,-2 1 0-16,-1 1-1 16,-2 1 0-16,4-1 0 15,-3 0-1-15,0 3 0 16,0-2 0-16,-3 1 0 15,2 1 0-15,-3-4 1 16,3 3-1-16,-2 2 1 16,-1-3 0-16,-2-1 1 0,-1-2 0 15,0 1 0-15,-3-1 1 16,-1 0 0-16,-4 2 0 16,0-4 1-16,0-1 2 15,0 1-1-15,0 1-1 16,0 0 0-16,0 0-3 15,0 0-12-15,0 0-107 16,0 0 85-16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1:02:43.6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21468 5727 304 0,'1'-2'123'0,"-1"2"-77"16,0-1-63-16,-1 1-6 0,0 0 24 15,0 0 32-15,-1 0 38 16,1 0 8-16,1 0 6 16,0 0 1-16,0 0-5 15,0 0-1-15,-1 0-12 16,0 0-11-16,0-1-23 16,1 0-9-16,0 0-8 15,-1-1-1-15,0 1 0 16,-1 0 2-16,1 0 0 15,0 0 0-15,0 0 0 16,0-1 1-16,0 1-2 16,-1 0-1-16,1 0 0 15,0 0-3-15,-5-4 2 16,-5 3 1-16,-2-5 1 16,-27-28 0-16,28 29-5 15,0-3-2-15,-1 3-5 16,-3 1-2-16,-4-1-1 15,-1 0-2-15,-2-1 0 0,0 1 0 16,-2-1-1-16,-2 3 0 16,0 0 0-16,0-1-1 15,2 1 0-15,3-1-2 16,0 4-1-16,-2 1-3 16,-7 0-3-16,-3 0-2 15,1 2-3-15,-3 2-1 0,3 6-2 16,2 4-2-16,-1 3 4 15,2-1 2-15,4 6 5 16,-3 0 4-16,4 3 1 16,-2 1 0-16,4-1 1 15,4-1 1-15,1 3 1 16,1-2 1-16,1 6-2 16,1 0 0-1,5 5-2-15,0 1-1 0,3-7 0 16,6-1-1-16,1 2 2 15,0 0 1-15,6 5 3 16,-3-1 0-16,3-5 0 16,2-2 0-16,3-5-1 15,-3-1 1-15,2-1-1 16,6-1-1-16,-3 0 1 16,7 2 0-16,1-2 0 15,-3-1 1-15,6 1 1 0,-4-6-1 16,1-2 0-16,5 0 0 15,0-3 1-15,3 0 0 16,3-1-1-16,1-2 1 16,2-1 0-16,1 0 0 15,-1 0 0-15,-2 0 1 16,-4-2 1-16,0-1 1 16,1 0 0-16,2-2 0 15,4 0-1-15,1 0 0 16,-2-4-1-16,4 2 0 0,-4 0 1 15,0-2 1-15,-3 1 3 16,-1-3 0-16,-4 1 0 16,-3 1 0-16,-7-3 1 15,-2 3 2-15,-7-1 6 16,-1-2 4-16,1 3 1 16,-3-2-1-16,2 1-5 15,-4-1-4-15,3-6-4 16,0 0-3-16,-2-9 0 15,1 0-1-15,1-2-1 16,-3-3 0-16,5 3 0 16,-3 1 1-16,-3-6-1 15,1-1 1-15,-3-2-1 16,3-4-1-16,-2 5 1 16,0 2 2-16,-1 5 1 15,0 4-1-15,-4 4-3 0,-2 2-4 16,-8-4-13-16,1-2-6 15,0 1-10-15,-6-1 0 16,1 4 8-16,-4 0 5 16,-1-1 9-16,5 3-7 15,0 2-47-15,4 0-44 16,-2 3-178-16,-1-5 181 16</inkml:trace>
  <inkml:trace contextRef="#ctx0" brushRef="#br0" timeOffset="2067.014">10812 5568 310 0,'0'0'98'0,"1"0"-93"16,-1-2-123-16,0 2 5 15,0-1 77-15,0 1 71 16,0 0 104-16,0 0 25 0,0 0-9 16,0 0-19-16,-1-1-36 15,0 0-22-15,0-1-34 16,-1 1-15-1,1 0-20-15,-8 0-2 0,-10 0-5 16,-33-1 0-16,24 2 5 16,-1 1 0-16,-2 2-1 15,0 2 0-15,6 1-6 16,-2 2-5-16,-1 7-6 16,-6 1-3-16,-2 8-2 15,-2 2 2-15,-2 3-4 16,6 5-2-16,-3-1-6 15,5 3 0-15,1-2 6 16,2-2 2-16,1 4-1 16,0 6 0-16,2 1 1 15,1 9 4-15,4 5 9 0,6 4 1 16,-3 5 2-16,2-5 0 16,2 0 2-16,0-2 0 15,6-1 1-15,4 4 0 16,3-4-1-16,-1-4 0 15,5-6-1-15,5-8 0 16,7-10 1-16,4-2 2 16,-4-6-1-16,0-2 1 0,-1-8-1 15,6-4 0 1,8-4 0-16,3 0 1 0,7-6 0 16,-1 0 3-16,9-6 4 15,1-8 5-15,8-4 6 16,0-1 0-16,-4-3-3 15,-2 2-2-15,-4-3-6 16,-2-4-1-16,1-6 1 16,2-4 2-16,-1 0 5 15,0 2 3-15,-4 4 4 16,-2 3 2-16,-6 2 1 16,-6-2 1-16,0 1-2 15,-7 0-2-15,-2-1-7 16,0 3-3-16,-8-8-7 15,1-5-2-15,0-9-3 16,-1-2 0-16,-1 8 5 16,-1 4 6-16,-5 5 4 0,-5 2 1 15,-1-3-8 1,3 1-7-16,-7 0-9 0,6 1-1 16,1 2 1-16,-9 0 4 15,4 3 3-15,-4 0 1 16,-3 2-1-16,7-1 0 15,0 4-1-15,-4 1 0 16,-2 5 1-16,-4 2 2 16,-1 2-1-16,2 4 3 15,3 0-3-15,-1 3-1 0,-4 2-3 16,0 0-4-16,-6 2 0 16,-1-2 1-16,0 5 0 15,-4 1-2-15,3 5-12 16,-3-1-17-16,0 1-61 15,2 5-78-15,-3 10 111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1:04:00.2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8677 5418 811 0,'-42'-19'247'0,"27"6"-297"16,-3-1-27-16,10 5 6 15,-5-4 12-15,-2 1 33 16,4 3 33-16,-8-6 41 16,2 1 17-16,1 0 18 15,-3-3 0-15,3 4-20 16,-2 0-14-16,-2 5-25 15,2 0-11-15,-2 5-8 0,-2 1-2 16,-1 2-2-16,-2 2-1 16,-8 5 0-1,1 4 0-15,-1 8-3 0,-3 2 0 16,3 5 0-16,-1 4 0 16,1 4-1-16,4 7 1 15,1 3 0-15,3-3-1 16,9-3 1-16,2 1-1 15,8 4 1-15,3 4-1 0,2 6 2 16,2-2 0-16,3 3 0 16,1-1 0-16,2 4-1 15,0-3-1-15,2 1-2 16,2 2-1-16,2-4 0 16,1 0 0-16,-2-9 2 15,-1-5 3-15,2-5 0 16,2 4-1-16,2 0-1 15,4 0-1-15,3-4-3 16,-3-4 1 0,4 1-1-16,3 0 1 0,3 0 3 15,2-1 1-15,2-6 2 16,1-3 0-16,1-4-1 16,-1-2 0-16,2-4 0 15,-2-3 1-15,-5-2 0 16,2-1 1-16,-6-1 0 15,0-1 0-15,2-1 2 0,-3-4-1 16,3-3 1-16,1-5 1 16,-5-2-1-16,-1-2 2 15,-2-1 3-15,-3-1 1 16,0-5 1-16,2-3 1 16,0-2-1-16,0-1 0 15,-3 3 1-15,-1 3 3 16,-3 5 6-16,1 2 4 15,-6 0 5-15,-2 2 2 16,-1 0 7-16,-2-3 1 16,-3 1 1-16,-1-1-6 15,-1-8-13-15,1 3-8 0,-3-3-7 16,2-2 0-16,-1 4 4 16,-5-5 2-16,0 1 4 15,-1 0-1-15,-1-6-4 16,1 1-2-16,-2-8-4 15,0 2 0-15,1 6 1 16,-2 0 2-16,1 9 12 16,3-2 2-16,-6-2-1 15,3 2-2-15,-3-1-13 16,3 2-2-16,1 0 0 16,1 1 2-16,-1 0 2 15,-2 3 3-15,1 0 2 16,-1-2 1-16,0 2-1 0,-2-2-1 15,1 0-1-15,-1 1 0 16,0-2 3-16,3 1 0 16,-5 0-3-16,6 1-1 15,-6 3-6-15,-2 1-1 16,5 2 0-16,-3 0 0 16,4-4-1-16,-4-2 0 15,-2 0-1-15,-2 1 0 16,-3-2 2-16,2 4 0 0,-1-2 0 15,2-3 0-15,0 6-1 16,2-3-1 0,1 5 0-16,0 1-1 0,1 2-3 15,1 2-6-15,1-5-30 16,4 5-46-16,0 1 55 16</inkml:trace>
  <inkml:trace contextRef="#ctx0" brushRef="#br0" timeOffset="18323.034">8880 16857 755 0,'41'77'310'15,"-41"-75"-165"-15,-1-2-127 16,1 1-23-16,0-1-24 16,0 0-5-16,0 0 6 15,0 0 6-15,0 0 16 16,0 0 5-16,0 0 1 16,0 0 1-16,0 0-1 15,0 0-3-15,0 0 0 0,0 0 0 16,0 0 1-16,0 0 1 15,0 0 1-15,0 0 1 16,1 3 0-16,2 3 0 16,0 0 0-16,2 1 1 15,-1 0 1-15,8 0 1 16,28 29-1-16,-28-26 0 16,1-1-1-16,0 1 0 15,3 2 2-15,0-3 1 0,1-2 3 16,-1 0 0-16,0 1 2 15,-2 1 0-15,-2 1-2 16,3 0 0-16,-2-2 0 16,2 1 3-16,1 0 4 15,1 0 3-15,-2 1 3 16,2-2 1-16,-2 0 1 16,0-2 1-16,0-2 1 15,0 0 0-15,0-2-4 16,-1 0-2-16,1 1-5 15,-1-1-2-15,0 1-3 16,-2 1-1-16,-1-1-1 16,1 1 0-16,0-3-1 15,2 2 0-15,1-2 0 16,-1 2-1-16,5 0-1 16,0-2-1-16,1 3-1 15,2 0-1-15,-3-1 1 0,3 0-2 16,0 0 1-16,0-1 1 15,-2 0-1-15,-5 2 1 16,2-3-1-16,-2 2 1 16,3 2-1-16,1-2 1 15,-2 1 1-15,0-1 0 16,-1 0 3-16,1-1-1 0,2-1 1 16,0 0 1-16,-2 1-3 15,-1 1 0-15,-1-1-1 16,0-1-2-16,2-1-1 15,1 0 0-15,1 0 0 16,2-1 0-16,0-1-1 16,2-2 0-16,-5 1-1 15,1-2 0-15,-3 1-2 16,-5-2-1-16,4-1-2 16,1 1-1-16,-2 0 1 15,0-1 3-15,-2 1 0 16,-2 0-1-16,0-1-16 15,4 3-22-15,1 0-61 16,1-5-61-16,4-6 102 16</inkml:trace>
  <inkml:trace contextRef="#ctx0" brushRef="#br0" timeOffset="23606.063">18673 17169 585 0,'0'0'312'0,"0"2"-25"16,1-2-237-16,-1 0-47 15,0 0-19-15,0-1-8 0,0 0 9 16,0 1 6-16,0 0 9 15,0 0 4-15,0 0 3 16,-1 0 0-16,0 0-4 16,1-2-3-16,0 1-6 15,0 1-3-15,0 0-7 16,0 0-1-16,0 0 4 16,0-1 3-16,0 0 7 15,16-1 1-15,32-6 1 16,-26 3 0-16,5-4-1 15,1-1-1-15,3 0-2 16,1 2-1-16,1-4-4 16,0 1-1-16,-1 1 1 15,1 3 2-15,-6 1 5 16,0 0 3-16,-2 5 3 16,-1-4 0-16,2 3 1 0,-2-3-1 15,-2-3-2-15,4 1 0 16,4 2-1-16,3-1 0 15,1 1 2-15,-3 1 2 16,-3 1 5-16,-2 2 2 16,-3 1 4-16,1 0 0 15,0 1-2-15,-2 2 0 16,1 0-6-16,0 1 0 16,0-2-3-16,-2-1-3 0,0 1 0 15,-2 0 0-15,1 0-1 16,0 1 1-16,-1 1 0 15,1-1 0-15,4 1 0 16,-1-1-1-16,2-2 1 16,-1 3-1-16,2-3 0 15,-1 1 1-15,5 2-1 16,1-1 1-16,0-2-1 16,1 0 0-16,0 1 0 15,-2-4 0-15,-1 4 3 16,0-2 1-16,-2 1 6 15,-2 1 2-15,-2-1 4 16,3-1 3-16,-1-1 2 16,3 0 1-16,-2-4-3 15,1 4-2-15,3-1-5 16,-3-2-2-16,2 4-1 16,1-3-1-16,-2 1-2 0,-2 0-1 15,3 1-1-15,-4 1 0 16,-3-2-2-16,0 0 0 15,-1 2 0-15,-5-3-1 16,4 2 1-16,1 1 0 16,-1 0 0-16,6 0 1 15,-2 0 0-15,1 0 0 16,-1 0 0-16,3-1 0 16,1 1 1-16,-1 1 0 15,2-1 2-15,-1 0 1 0,-1 0 2 16,0 0 1-16,-3 1-2 15,0 1-1-15,-3-1-2 16,1-1 0-16,-5 0-1 16,2 0 0-16,-1 1-2 15,4 2-1-15,1 1 0 16,1-1-1-16,5-3 1 16,-2-2 0-16,3 2 0 15,0 0-1-15,-2 0 0 16,4 5 0-16,-1-4 1 15,0 1-1-15,-2 1 0 16,-2 1 0-16,1-4 0 16,0 1 0-16,-4-1 0 15,4 2 1-15,-3-2-1 16,3 4 0-16,5-3 1 0,-3-1-1 16,1 5 0-16,0-5 0 15,0 1 0-15,1-2 0 16,-2-3 0-16,1 2 0 15,-5 2 0-15,2 0 0 16,-3 0 0-16,1 0 0 16,-2 1 0-16,-1-1 0 15,-1 0 0-15,1 0 1 16,0 0-1-16,6 5 0 0,1-4 0 16,-2 0 0-16,2-1 1 15,-5 2-1-15,0-2 0 16,-2 4 1-16,0-4-1 15,0-4 1-15,0 4-1 16,-1-1 1 0,1 3 0-16,-1 0 0 0,-3-1 0 15,-2-1 1-15,-6 0 0 16,0 2 1-16,-3-1 0 16,-1 1 0-16,0 1 2 15,-2-2 0-15,-1-1 1 16,2 3 0-16,-5-4 1 15,-1 1-1-15,0 0-1 16,0 0 0-16,0 0-3 16,0 0 1-16,0 0-6 15,0 0-10-15,0 0-53 0,0 0-61 16,0 0 79-16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1:12:38.0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5481 11167 295 0,'-11'7'128'0,"-1"-5"-67"16,4 1-21-16,1-1-2 15,4-1 9-15,-1 2 15 16,1-1 0-16,1-2-16 16,1 0-8-16,0 0-12 15,0 0 0-15,0 0 1 16,0-1 0-16,0 0-7 15,-1 1-2-15,1 0-9 16,0 0 0-16,0 0 0 16,0 0 4-16,0 0 11 15,0 0 4 1,-1 0 4-16,1-1-1 0,0 1-3 16,0-1 1-16,0 0 0 15,0 0 2-15,-1-1-3 16,1 1 2-16,0 0 5 0,0 0-1 15,0 0 0-15,0 1-4 16,-5 0-13-16,-1 0-3 16,1 0-10-16,-4 0-3 15,-3 1-1-15,-25 13-2 16,24-10 1-16,6 3 1 16,0-1-2-16,-1 0-1 15,2 4-4-15,1 1-3 16,-1 1-8-16,3 7-5 0,-2 1 0 15,1 3 2-15,0 7 7 16,0-1 3 0,2 6 1-16,-2 1-4 0,5-2-3 15,0 0-2-15,1 0 0 16,-1 1 0-16,0 4 1 16,4 1 1-16,-3-5 5 15,2-2 4-15,3-5 4 16,-3 0 2-16,4 4-1 15,0 0 0-15,1 4-3 16,-2 0-2-16,0-6-4 16,4-1 1-16,-2-1 0 15,1-1 1-15,8-1-1 16,-1 0 0-16,0-5 3 16,6-3 2-16,-4-2 5 15,3 0 1-15,4-7 3 0,1 0 2 16,4-5 2-16,2 0 0 15,0-3 0-15,4-2-1 16,0-1-2-16,-4-4 2 16,1 0 2-16,-3 0 1 15,-3-6 2-15,-1 3 0 16,-6-3 2-16,0 0 0 16,-3 1 4-16,0-1 0 15,-1-1 0-15,0-2-1 0,-3 0-3 16,-1 0-1-16,-1 0-1 15,-2 3 0-15,0-2 1 16,-3 1 0-16,1 0 0 16,-2 0-2-16,3-4-3 15,-2-2-1-15,0-5 0 16,0 1 3-16,-2 0 3 16,-2-2 1-16,3 6 0 15,-3 0-1-15,0 4 1 16,1 5 1-1,-4 0 1-15,-1 2 0 0,-1-2-3 16,0 0-4-16,-1 1-5 16,-2-5-1-16,-1 1 1 15,-2-1 4-15,-3 1 12 16,-1 2 5-16,2 0 4 31,6 5-2-31,0 1-9 0,-13-14-6 0,-3 0-7 0,-3-2-1 16,8 12-3-16,-1-3 1 15,0 1 0-15,4 2 0 16,-3 0 1-16,2-2-1 16,1 0 1-16,-2-1 1 15,3 1 0-15,-3 0 1 16,1 1-1-16,2-2 1 16,-2 1 0-16,1-1-1 0,0 3 0 15,0-1 0-15,0 1-2 16,2-1 0-16,2 2-1 15,0 0 0-15,0 1-1 16,-3 0 0-16,1-1-1 16,-1 0 0-16,3 0 2 15,-3 2 0-15,3 2 0 16,1-1 2-16,-2 2 1 16,3-2 1-16,-3-2 1 15,1 5 0-15,1-2 2 16,0 3 0-16,1 1 1 15,0-4 0-15,1 3-2 16,-3-4 0-16,4 3-1 16,-2 2 0-16,2-5-4 15,-1 4-1-15,2-1-2 16,-4-1-1-16,-1 2-3 16,0 0-3-16,0 0-8 0,0 0-7 15,1-2-17-15,-6 1-10 16,-1 1-23-16,-1 2-17 15,-5 1-89-15,-4 3-134 16,-5 9 206-16</inkml:trace>
  <inkml:trace contextRef="#ctx0" brushRef="#br0" timeOffset="3097.6">5636 10035 465 0,'5'3'195'0,"-2"-3"-123"16,-3 1-80-16,0-1-29 0,0 0 2 15,0-1 23-15,13 0 12 16,0-1 5-16,31-8 7 16,-34 2 16-16,-2 3 9 15,5 0 5-15,-8-2-1 16,-2 1-10-16,8 0-5 16,-7-5-5-16,9 1-2 15,3-4-5-15,-1 0-2 16,0 0-5-16,5 0-2 0,-1 0-3 15,4-1-1-15,8 3 0 16,-4-1 0-16,4-2 0 16,1-1 0-16,2 2 0 15,1 0 0-15,3 11-1 16,2 0 0-16,-3 2-1 16,-2 1 0-16,-6-2 0 15,-1 2-1-15,-1 0-37 16,2 0-52-16,12 3 59 15</inkml:trace>
  <inkml:trace contextRef="#ctx0" brushRef="#br0" timeOffset="4006.905">7735 9515 240 0,'-9'0'143'0,"1"-5"-8"16,3 3 0-16,-2-1-9 0,0 1-7 15,7 1-20-15,-1 1-11 16,0 0-29-16,0-1-16 16,0 0-23-16,-1-1-9 15,1 1-10-15,0 1-1 16,1 0 0-16,0 0-1 16,0 0-3-16,0 0-2 15,-1 0-3-15,1 0-2 0,0 0 2 16,0-1 1-16,0 0 3 15,0 0 1-15,0 0 2 16,17-6 0-16,32-13-1 16,-24 13 0-16,3 3 1 15,-2-2 0-15,2 2 1 16,1 1 0-16,-4 0 0 16,-1 3 0-16,-2 0 0 15,-3-2 0-15,-2 4-1 16,1-2 0-16,3 1 0 15,0 1-1-15,0 1 2 16,3 0 0-16,-3-1-1 16,2 2 1-16,0 0 0 15,-3 3 1-15,1 0-1 16,1-1 0-16,-3 2 1 16,-1-2-1-16,0-1 1 0,0 0 1 15,-7 1 0-15,1 1 0 16,-4 0 0-16,-2-2 0 15,-1-4-1-15,-1 3-3 16,-2-3-58-16,-2-1-55 16,0 0 71-16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0:37:36.4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6926 16910 350 0,'1'3'181'0,"-1"-3"-45"16,0 0-88-16,0 2-55 16,0-2-10-16,0 1-2 0,0-1 4 15,0 0 13-15,0 0 11 16,0 0 22-16,0 0 10 15,0 1 11-15,-1-1-1 16,-1 0-12-16,1 0-9 16,0 0-14-16,0 0-6 15,0 0-7-15,0 0-1 16,0 0 1-16,-1 0 1 16,1 0 1-16,0 0 0 0,0 1-1 15,0-1-3-15,0 0-1 16,-1 0 0-1,1 0-2-15,0 0 0 0,0 0 1 16,0 0 1-16,0 0 1 16,0 0 1-16,-1 0 0 15,1 0-1-15,1 0 0 16,0 0 0-16,0 0-1 16,0 0 0-16,0 0 0 15,0 0-1-15,0 0 14 16,0 0 15-16,1 3 11 15,12-2 2-15,0 7-15 16,28 10-14-16,-32-20-12 16,2 0-1-16,-4 2 0 15,0 1 0-15,-2-1 1 16,1 0 0-16,-1-1 0 16,1 0 1-16,-1-2 0 15,1 2 1-15,1 0 1 0,-2 1 0 16,0 0 2-16,2 1 0 15,-2-1 0-15,1 0 1 16,-2 0 1-16,0 0 1 16,-4 0 3-16,0 0 0 15,0 0 1-15,0 0-2 16,0 0-5-16,9 1-2 0,-7-1-1 16,4 0-2-16,2 0 1 15,-3 0-1-15,3 0 0 16,0 0 1-16,0 1 0 15,2 1 0-15,0-1 1 16,-2 0 1-16,-1 0 3 16,-3-1 3-16,1 0 2 15,2 1 1-15,-2-1 1 16,2 1 1-16,3 0-1 16,-3 1 0-16,1-1 1 15,0 0-2-15,-3 0-2 16,2 0 0-16,3 0-3 15,-2 1 1-15,0-1-1 16,1 0 0-16,-1 0 0 16,0 0 0-16,1 0 0 15,-2 0 0-15,1 1-2 16,0-1-1-16,-1 0-1 0,-1 0-1 16,1 0-1-16,-1 0 0 15,2 1 0 1,-1-1-1-16,3 0 0 0,-1 0 1 15,3 0-1-15,28 8 0 16,-28-7 1-16,-1-1 0 16,0 1-1-16,0-2 0 15,2 1 0-15,-3-1 0 16,4 0 0-16,1 0 0 0,1 2 1 16,3 1-1-16,0-1 1 15,0-1 0-15,-2 0-1 16,0-1 1-16,1 2-2 15,-5-2 1-15,4 0-1 16,-3 0 1-16,0 0 0 16,5-2 0-16,-4 2 1 15,1 0 0-15,2 0 1 16,-2 0-1-16,3-1 0 16,-3 1 1-16,0-1-2 15,2 1 0-15,-2 0 0 16,0 1 0-16,1-1 0 15,0 0 0-15,1 0 1 16,-2 0-1-16,-1-1 1 16,-1 1-1-16,1 0 1 15,-2 0 0-15,-1 0 0 0,0 0 0 16,-2 0 0-16,1 0 1 16,1 1 1-16,-5-1 0 15,0 1 1-15,-5-1 0 16,3 2 0-16,0-1 2 15,-5-2-1-15,0 1 0 16,0 0 1-16,3 0 2 16,3 0 4-16,-3 0 3 0,-1 0 2 15,1 0-2 1,0 0-5-16,2 0-3 0,-1 0-4 16,3 0-2-16,-2 0 0 15,4 0 0-15,3 0 0 16,-7 0 0-16,2 0 0 15,4 0 0-15,-6 0 0 16,5 0 2-16,0 0-1 16,-1 0 0-16,29 3-1 15,-25-3-1-15,-2 0 1 16,2 1-1-16,0-1 0 16,-4 0 0-16,1 2 0 15,0-2 0-15,-2 0-1 16,0-1 1-16,-1 0 0 15,0 1 0-15,2 2 0 16,-1 0 0-16,-1-2 0 16,0 0 0-16,-1-2 0 0,0 1 0 15,1 0-1 1,1 1 1-16,-2 1 0 0,2 0 0 16,0-1 0-16,-1 2 1 15,0-2 0-15,0 0-1 16,-1 0 0-16,-2-2 0 15,3 1 0-15,0 1 0 16,1 1-1-16,3-1 1 16,-2 2 0-16,2-1 0 0,-1-1 1 15,-3 1-1 1,0 0 0-16,-4 0 1 0,3-1-1 16,0 1 1-16,-6-1-1 15,0 0 0-15,0 0 0 16,0 0 0-16,0 0 0 15,3 0 0-15,7 0-1 16,0 1 0-16,-4 1 1 16,6-1-1-16,-6-1-1 15,4 1 2-15,1-1-2 16,-1 1 1-16,29 5 1 16,-32-5 0-16,3-1 2 15,-3 0 0-15,0 2 0 16,-2-2-1-16,1 0-1 15,-2 0 1-15,1-1-1 16,-2 1 0-16,-3 0-5 16,0 0-3-16,0 0-10 0,0 0-5 15,0 0-24-15,0 0-17 16,0 0-83 0,6 0-82-16,10 2 145 0</inkml:trace>
  <inkml:trace contextRef="#ctx0" brushRef="#br0" timeOffset="13660.353">10165 16933 593 0,'28'76'222'15,"-28"-78"-183"-15,0 2-61 16,0-1-31-16,0 1-5 16,0 0 20-16,-1 0 13 15,1 0 13 1,-1 0 3-16,1 0 3 0,0 0 2 0,0 0 10 16,0 0 10-16,0 0 19 15,0 0 10-15,0 0 14 16,-2 0 4-1,2 0-7-15,0 0-8 0,0 0-20 16,0 0-11-16,0 0-15 16,0 0-4-16,0 0-8 15,0 0-1-15,0 0 2 16,0-1 2-16,0 0 7 16,0 0 5-16,0-1 6 15,10 0 2-15,1-1 1 16,2-2 0-16,32-11-3 15,-27 8-1-15,2 0-2 16,2 0 1-16,-2-2 2 16,0 2 1-16,1 0 1 15,-3 0-1-15,5 2-2 0,-2-3 0 16,2 5 4-16,-2-1-1 16,-2-2 3-16,1 4 0 15,-3-2 0-15,-2-1 0 16,-2 4 3-16,-1-2 2 15,0 1 3-15,2-2 0 16,1 4 2-16,0-2-1 16,0 2-4-16,0-1-4 0,-2-1-9 15,2 3-3-15,0-1-3 16,0 0-1-16,1 1 0 16,1-1 0-16,2 1-1 15,0 0 1-15,3 0-1 16,-1 0 1-16,0 0-1 15,-3 0 0-15,-1 1 0 16,2 1 1-16,-3-1 0 16,0 0 0-16,1-1 0 15,-5 1 0-15,-2 1 1 16,-1-1 0-16,1 0 1 16,0 0 0-16,-1 0 1 15,3 3-2-15,-1-2-1 16,0-1 0-16,4 1-1 15,-5-2 1-15,2 2 1 16,4 0-1-16,-4-1 2 16,6 0-1-16,-2-1 2 0,0 1-1 15,0 1 1-15,-2-1-1 16,-2 2-1-16,-2-1 0 16,1 2 1-16,1-2-1 15,1-1 2-15,0 2-1 16,0-2 1-16,-2 0 0 15,0 0 0-15,2 1 0 16,-2 1 0 0,3 0 1-16,0 1 0 0,-3-3 1 15,1 1-1-15,0-1-1 0,-1 2 0 16,3 0-1-16,0 2-2 16,-3-2 0-1,2 1-1-15,-2-1 0 0,1-1 0 16,0 2 0-16,-3 0 0 15,0-1 0-15,2 0 0 16,0 3 0-16,-1-4 0 16,4 4 1-16,-8-4 0 15,4 2 0-15,1-2 0 16,-6-1 0-16,7 3 1 16,-3-3-1-16,1 0 1 15,1 0-2-15,2-1 0 16,-2 2 1-16,-1 1-1 15,2-2 0-15,-3 1 0 16,2-1 0-16,1 1 0 16,1 0 0-16,0-2-1 0,0 2 1 15,0-2 0-15,0 0 0 16,2 2 0-16,0-2 0 16,1 3 0-16,0-1 0 15,0 0 0-15,0 1 1 16,2-1-1-16,-1 0 1 15,-1-1 0-15,0 4 0 16,-2-4 0-16,0 0 1 0,0 3 1 16,-4-3 1-16,4 2 7 15,-4 2 3-15,0-5 3 16,3 3 0-16,-3 1-8 16,-2-4-5-16,-3 3-24 15,1 2-33-15,3 4-182 16,9 10 159-16</inkml:trace>
  <inkml:trace contextRef="#ctx0" brushRef="#br0" timeOffset="55547.197">15093 14365 266 0,'0'-1'121'16,"0"-1"-49"-16,0 1-43 16,0 0 5-16,0 0 10 15,0 1 6-15,0 0 4 16,0-1-2-16,0 0 4 16,0 0 6-16,0-1 6 15,0 2 0-15,0-1-11 16,0 1-6-16,0-1-14 0,0 0-6 15,0 0-8-15,0 0-4 16,0-1-8-16,0 1-3 16,0 0-4-16,0 0-2 15,0 0-2-15,0 0 0 16,0 0-1-16,0-5 1 16,0-3 1-16,-2 0 0 15,1 3 4-15,-1-1 3 16,1 1 6-16,-2 1 3 15,1-1 2-15,1 2-2 0,-2-2-5 16,-2-1-1-16,0 1-2 16,2 1-2-16,-5-2-1 15,-1 1-1-15,-1 1-3 16,-28-34 1-16,30 33 1 16,0 2 3-16,0-4 1 15,0 2-1-15,-2-2-1 16,-1 0-3-16,1 1-3 15,1 0 0-15,2-1-1 16,-2 1-1-16,-2-1-2 16,1 3-1-16,-4 0 1 15,5 0 0-15,-3 1 3 16,-9-1 1-16,5 2-1 16,-3-1-1-16,-3 0-2 15,7 3-1-15,-5 1-3 16,2 0-1-16,3 4 2 0,-3-4 2 15,2-1 4-15,0-3 1 16,1 3 0-16,0 0 0 16,4 0 0-16,-4 2-4 15,0-1-10-15,-1 1-7 16,-2 1-7-16,1-1 1 16,1-1 12-16,-6 2-15 15,0 0-57-15,0 1 2 0,-1 4 10 16,3-2 22-16,0-2 60 15,-4 4-5-15,2 0-21 16,0 1-2-16,-4 3 2 16,6-5 5-16,-5 1 10 15,2 0-1-15,5 1-19 16,-5 2-11-16,2-3-19 16,-2-1-3-1,2 5 14-15,2-2 13 0,-3 3 21 16,2-2 7-16,1-3 4 15,-1 0 2-15,0 2 0 16,2-2 1-16,-1 2-3 16,0 5-2-16,-1 1-2 15,4 3-1-15,1 2 3 16,1 0 5-16,3-2 2 16,-4 0 0-16,-1 0 3 15,2 0 1-15,-1-2 4 0,3 0 2 16,3 1-5-16,1 0-5 15,-1 4-5-15,0 1-2 16,2 2 0-16,1-5 0 16,1 2 4-16,2 0 0 15,-2-4 5-15,-1 0 2 16,0 1 2-16,0-3 1 16,1 2 1-16,1-1 4 0,0 0 10 15,1 0 3 1,1-1-1-16,2 0-6 0,3 0-14 15,0 2-4-15,4 1-6 16,2 2-1-16,5 2 0 16,0-5 0-16,2-1-1 15,-2-1 1-15,4-1 0 16,-3 2 0-16,2 2 0 16,3-1 0-16,-4 3 0 15,3-1 0-15,-2-4 1 16,-4 5 0-16,1-6 1 15,0 0-1-15,-3 0 1 16,9-1 0-16,-2-1-1 16,1 2 1-16,3-1-1 15,-3-2 1-15,1 1 4 16,2-3 2-16,-2-2 4 16,1 0 0-16,-1 1-2 15,2 0-2-15,-4-1-2 0,1-2-1 16,-2-1 1-16,-2 1-1 15,2 3-1-15,-1-2-1 16,2 2-1-16,-1 0 1 16,-5 0 0-16,2-1 1 15,-3-3 3-15,-1 1 3 16,-2 0 6-16,4 0 0 16,-2-1-1-16,-2 3-1 0,-1-5-5 15,-1 2 0-15,-2 0 1 16,4-4 1-16,1 2 2 15,-5-2 1-15,3 0-1 16,-1 0-2-16,0 3-4 16,5-2-2-16,2 1-2 15,-2-1-1-15,2-1-1 16,-3 0 0-16,2-1 0 16,-1 1-1-16,2 0 0 15,0 0 0-15,2 0 1 16,1 0-1-16,-1-1 1 15,0 0 0-15,-1 0 1 16,-2-2 0-16,1 2 1 16,0-1 0-16,2 0 1 15,1-1 0-15,1 1 0 16,1-1 0-16,-2-1-2 0,2 2 0 16,-1-2-1-16,2 1 0 15,-4-2-1-15,-4-2 1 16,2 2-1-16,-1-2 1 15,0-1 0-15,4 1 0 16,-5-1 1-16,3-2-1 16,-5 5 2-16,0-2 1 15,0 0 0-15,-1 2 2 16,0-2-1-16,-1 0 0 0,1 4 0 16,0 1-1-16,2-2-2 15,-2 0 0-15,0-1-2 16,1-3 0-16,3 2 1 15,-1 0-1-15,1-1 1 16,-3 3 1-16,-2-2 0 16,1 0 2-16,-1 1 0 15,1-1-1-15,0-1 0 16,1 0-1-16,-3 0 0 16,0-2 0-16,-3 1 1 15,2 2 0-15,-3 0 5 16,1 3 2-16,-1-4 8 15,-1 2 1-15,-1 1 0 16,1-1-4-16,1 4-8 16,-2 0-2-16,0 0-5 15,0-1 0-15,0 1-1 16,0 0 0-16,0-8 0 0,1-2 0 16,1 0 1-16,7-28 0 15,-7 26 0-15,2 2 0 16,-2 4 0-16,-1-1 1 15,0 2 0-15,0 1-1 16,-1-1 1-16,1 1-1 16,2 1 1-16,-3 3-1 15,0 0 0-15,0 0-1 0,0 0 1 16,0-3 0-16,0-3 2 16,0 0 1-16,0 0 0 15,0 0 0-15,0-1-3 16,0-1 0-16,0 0-2 15,0-3 0-15,-1-28-1 16,1 27 1-16,0 1 0 16,0 1 0-16,0 0 1 15,0 0-1-15,0 3 0 16,0-1 0-16,0 0 1 16,1 1 0-16,-1 0 1 15,2 1 0-15,-1 1 0 16,0 0 0-16,-1-1-2 15,0-4-3-15,0 0-6 16,2 0-1-16,-1-4 0 16,0 2 2-16,0-5 6 15,1-1 2-15,-1 2 2 16,3 0 0-16,-4 0-1 0,3 0 1 16,-1 2 0-16,-1 2 0 15,2 2 2-15,-2 2-1 16,2 2 2-16,-2-1 1 15,-1 1 0-15,0 0 1 16,0-1 0-16,0 0 0 16,0-2 0-16,0-1 0 15,-1 3-2-15,-1 1 2 16,1 0-1-16,-1 0 1 0,0-2 0 16,-1 2-1-16,1-2-1 15,-1 2-2-15,0 0 0 16,1-1-1-16,-1 2 0 15,3 2-1-15,-3-1-3 16,2 1 0-16,-1 1-1 16,1 2-1-16,-1 0-2 15,1 0 0-15,0 0 0 16,0-1 1-16,0 1 4 16,0 0 3-16,0 0 2 15,-1 0 1-15,1 0-3 31,0 0-14-31,0-1-80 0,0 1-69 0,0 0 98 16</inkml:trace>
  <inkml:trace contextRef="#ctx0" brushRef="#br0" timeOffset="74681.673">21179 15375 635 0,'-54'-16'268'0,"57"16"-180"16,1 1-77-16,-2-1-67 15,-2 0 0-15,0 0 22 16,-2 0 22-16,1-1 6 15,0 1 3-15,0-2 8 16,0 1 6-16,0 1 1 16,-1 0-2-16,1 0-11 15,0 0-6-15,0 0 0 16,1 0 0-16,-1 0 3 16,1 0 4-16,0 0 1 15,0 0 0-15,0 0 0 16,0 0-1-16,0 0-1 0,0 0-4 15,0 0-16 1,0 0-10-16,-1 0-16 16,0 0 0-16,-1 0 17 0,1 0 11 15,0 0 20-15,0 0 6 16,0 0 5-16,0 0 0 16,0 0-2-16,-1 0-2 15,1 0-4-15,0 0-1 16,0 0-3-16,-1 0-2 15,0 0-21-15,0 0-69 0,-14 6 63 16</inkml:trace>
  <inkml:trace contextRef="#ctx0" brushRef="#br0" timeOffset="76018.967">21040 15376 136 0,'-32'12'92'16,"28"-10"4"-16,2-2-15 16,1 1 4-16,0-1 11 15,0 0-4-15,0 0-7 16,-1 0-5-16,1 0-6 15,0 0-7-15,0 0-14 16,0 0-8-16,0 0-18 16,1 0-1-16,-2 0 3 15,2 0 6-15,0 0 8 16,0 0 3-16,0 0 0 16,0 0-6-16,0 0-15 15,0 0-8-15,0 0-13 16,0 0-3-16,0 0-2 0,0 0-1 15,0 0-1-15,0 0-1 16,0 0 0-16,0 0 1 16,10 4 2-16,-2 1 0 15,1 1 1-15,26 19 0 16,-30-19 0-16,6 0 0 16,0-2 1-16,-2 1-1 15,5 1 1-15,0-1 0 16,-1 0 0-16,3 1 1 15,-1-2-1-15,0 1 0 0,5-2-1 16,0 2 0-16,0 0 0 16,1-1 1-16,1 1 1 15,-2-3 0-15,2-1 0 16,0 3-1-16,-2-2 0 16,-1 3 0-16,-1-2-1 15,-2 0 1-15,2 0 2 16,-1-3 0-16,2 2 1 15,-2-1 1-15,-2-1 1 16,-1 0-1-16,-6 4 0 16,1-3-1-16,-4 0-2 15,2 3 0-15,-3-4-1 16,6 1-1-16,-1 1 1 16,-1-1 0-16,8 2 0 15,-2-2-1-15,3 2 1 0,2-2 0 16,-4 1-1-16,0 0 1 15,1-2-1-15,0 2 0 16,0 2 1 0,-1-3 0-16,1 2 0 0,1-2-1 15,5-1 2-15,-1-1-1 16,0 0 0-16,-1 0 0 16,-3 2-1-16,1 1 0 15,0-2 0-15,3 3 0 0,-1-3 1 16,0 0 0-16,-2-3 0 15,-5 3 1-15,1 0 1 16,-3 0 0-16,2 0 1 16,3-2 0-16,-1-1-2 15,3 0 0-15,2 3-1 16,0 0 0-16,1 0 0 16,0 0 1-16,-2-1 0 15,-1 2 0-15,-2-2 1 16,-2-1 0-16,1 1 4 15,0 0 1-15,2 1 2 16,2 0 0-16,-3 0-2 16,1 0-2-16,-3 1-4 15,1-1 0-15,-2-1-1 16,2-1 0-16,1 2 0 16,1-1 0-16,-2 1 0 15,-2 0 0-15,0 0 1 16,-3-2-1-16,4 2 0 0,-2-2 0 15,0 0 0-15,-1 1-1 16,1 0 0-16,2 1 0 16,-3 0 0-16,6-1 0 15,1-2 0-15,-2-2 0 16,3 1 1-16,-4 3 0 16,0 0-1-16,-3-1 0 0,4 0 0 15,0-1 0-15,1-1 0 31,-1 0 1-31,1 2-1 0,1-4 0 0,1 3 0 16,-1 3 0-16,-1-3 0 16,-2 3 0-16,-1 0 0 15,-1-3 1-15,1 1-1 16,-1-2 0-16,1 3 1 16,-2-1-1-16,-4-1 1 15,7 3-1-15,-4-2 0 16,0 2 0-16,3 0-1 15,-2 0 0-15,-2 0 0 16,3-1 0-16,-2 0 1 16,-1 1 0-16,3 0 0 15,-1 0 1-15,-2 2-1 16,-1-1 1-16,-1 1-19 16,-1 1-24-16,3-2-82 15,-2 0-66-15,9-1 115 0</inkml:trace>
  <inkml:trace contextRef="#ctx0" brushRef="#br0" timeOffset="78477.445">19156 14486 619 0,'-2'1'236'15,"4"-1"-153"-15,-7 0-94 16,5 0-6-16,0 0 2 16,-2 0 4-16,2 0 13 15,0 0-1-15,0 0 5 16,0 0 5-16,0 0 14 16,0 0 6-16,0 0 8 15,0 0-1-15,0 0-11 16,0 0-6-16,0 0-35 15,0 0-31-15,0-1-61 0,-1 1-29 16,1-1-9-16,0 1 20 16,0-2 54-16,0 1 25 15,0 0-3-15,3-1 34 16</inkml:trace>
  <inkml:trace contextRef="#ctx0" brushRef="#br0" timeOffset="90563.069">19496 13964 1274 0,'0'-2'451'15,"0"-1"-408"-15,-2 3-45 16,1 0-24-16,0 0-8 16,0 0 16-16,0 0 10 0,-1 0 21 15,1 0 9-15,0 0 3 16,0 0 0-16,-6 0-13 15,0 1-4-15,-1 0-6 16,-1 0-2-16,1 1 0 16,0-1 0-16,1 0 1 15,1-1 0-15,1 1-2 16,0 0-5-16,1-1-13 16,0 1-7-16,-1 0-6 15,3-1 3-15,-2 2 15 16,0-1 8-16,0 0 14 15,1 0 5-15,-3 1 5 16,-1 2 2-16,-1-1-2 16,1 1-1-16,-3 0-4 15,2 0-3-15,-3-1-1 16,-33 16-1-16,29-17 1 16,-2 0 0-16,-1 1 2 0,4 0-1 15,-1-1-1-15,1 2-1 16,-3 0 0-16,-1-1-1 15,0-1 5-15,-3 2 1 16,4-1 5-16,-4-1 2 16,-1-1 1-16,-1 2 0 15,-2-1-3-15,1 3-5 16,-3 0-5-16,1 0-3 0,-1-1-4 16,-2-1-1-16,-1 0 0 15,0 3 0-15,0 1-1 16,-1-1 0-16,1 0 0 15,5-1 1-15,-2-1-1 16,3 0-1-16,0 5-2 16,-3-1-1-16,-1-1 2 15,-1 3 0-15,1 1 2 16,-1-1-1-16,3 0-2 16,-1-1 0-16,3 0-1 15,0 4 0-15,2 0 1 16,-1 0-1-16,2 0 2 15,0 0 1-15,5 3 1 16,1 5 1-16,-1-3 2 16,0 4 0-16,3 5-2 15,2-3 1-15,4 4-1 16,1-2 0-16,1 0 0 0,1 4-1 16,4 2-1-16,0 2-2 15,1 3-4-15,2 1 0 16,1-3-2-16,-2 0 1 15,4 1 2-15,-1 2 1 16,2 7 4-16,4-2 0 16,1-4 0-16,-7 0-1 15,8-3-2-15,-1 5-1 16,-1 0-3-16,8-2-1 0,-3-4-1 16,3-3-1-16,5-1-2 15,1 3 0-15,3-2 1 16,2 0 5-16,4-2 5 15,3-4 2-15,2-8 1 16,-1-3 0-16,-3-6 1 16,-3 0 2-16,-2 0 1 15,-1-4 0-15,4-1 0 16,1-2-2-16,1-2 1 16,1 0 1-16,-1-1-2 15,0-1 1-15,1-2 0 16,2 2-1-16,-1 0 0 15,0-3-1-15,-9 1 0 16,3-2-1-16,1 0 0 16,-4 0 0-16,3-1 0 15,-2 0 0-15,-3-5 1 16,4-2 1-16,-1-2 2 0,-4-4 2 16,0 4 0-16,-4-2 2 15,1 0 0-15,-1 2 1 16,0-4 0-16,-2 6 1 15,-1-2-2-15,0 5-1 16,-4-3-4-16,3-2 0 16,-2-1-1-16,-1-3 0 15,1 3 0-15,-5-4 3 0,2-1 1 16,-4-2 0-16,-2-6 1 16,3 1-2-16,-4 0-3 15,-1-1-1-15,0-1-1 16,0-1-1-16,1-2 0 15,0 4-1-15,-3 2 1 16,-2-1 0-16,4 2-1 16,2 1 1-16,0-4-1 15,-4-3 0-15,-2 1 1 16,-2-2 0-16,4 4 0 16,1 4 0-16,0-1 0 15,-1-1-3-15,-2-1-3 16,4-4-1-16,-6 0-3 15,0 3-1-15,-2 4 0 16,-2 3-3-16,5 6 3 16,-3-1 4-16,1 2 4 0,-3-1 3 15,-2 0 1-15,2 0 0 16,-4-1 0-16,5 4 1 16,0-1 0-16,-3 0 0 15,4 2-1-15,-5 1 0 16,0 0 1-16,2 3-1 15,0 0 1-15,0 0 0 16,-2 0 3-16,1 1 0 16,-4 4 3-16,-1-2 1 0,2 4 0 15,-3-2 2-15,-3 1 0 16,1-1-2-16,-2 0-5 16,0-1-3-16,2 3-6 15,0 1-4-15,2 0-3 16,-1 2-6-16,1 0-14 15,-1 0-19-15,-4 4-145 16,1-2 134-16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1:13:38.8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22295 9279 607 0,'-3'0'186'0,"3"-1"-211"16,0 1-6-16,0 0 4 16,0 0 16-16,0 0 25 15,0 0 14-15,0 0 35 16,0-1 18-16,0 0 17 16,0 0-5-16,0 0-31 15,0 0-19-15,6-3-29 16,4-1-8-16,5 0-4 15,29-13 0-15,-23 13 2 16,-3 3 0-16,3 0 1 16,1 2 0-16,1 1-2 15,-2-1-1-15,1 4-1 16,2-3 0-16,4 0-1 16,4 0 0-16,0-3 1 15,2 0 0-15,-1 2 0 16,0 0 0-16,1 0-1 0,-1 1 0 15,1 1-1-15,-1 5 0 16,-2 3 0-16,-2 1-2 16,-2 4 1-16,-3 1-1 15,-7 3 1 1,3 1-1-16,-3 2 2 0,0 0-1 16,-2-1 1-16,1-3 0 0,-5-2 1 15,-2-1 0 1,0 3 2-16,-2 1-1 0,-2 4 1 15,1 3 1-15,-3-2 6 16,-1 2 1-16,2 0 3 16,-3 2-1-16,-1-1-3 15,-1-3-2-15,-4 5-2 16,1-2 0-16,-3 1-1 16,2 2 0-16,-2 0 0 15,0-1 0-15,-2-2-1 16,0 5 0-16,-2 2 0 15,-2 5 1-15,1 5 2 16,-1 1 3-16,-4-8 2 16,6 1 2-16,-3-3 2 15,-6-2-1-15,3 5 1 16,-2-4 0-16,-3-4-1 16,7-2 1-16,-2-4-2 0,-1 0 1 15,2 0 1-15,-3 2-1 16,1-1 0-16,0 0 0 15,3-2-3-15,-1-3-2 16,6-4-2-16,0-6-1 16,4-4-1-16,2 0 2 15,2-4 2-15,1 2 0 16,0-4-1-16,1 0-3 0,0 0-5 16,0 0 0-16,0 0-4 15,0 0 1-15,0 0 1 16,0 0 0-16,14 1 2 15,4 6 1 1,32 32 0-16,-26-27 1 0,-2-7-1 16,0 7 0-16,-1-5 0 15,-2-4-1-15,-2 4 0 16,2 0 1-16,-8-1 0 16,1 1 0-16,-4-3 0 15,-5 1-1-15,1-3 0 16,-4 2-3-16,0-4-5 15,0 0-1-15,0 0 0 16,-1 2 1-16,-2 12 8 16,-1 0 1-16,-22 31 4 15,12-30 1-15,-6 0-1 16,1 1 0-16,3 2-3 0,0 3 0 16,7 0-2-16,2-2 0 15,1 0-1-15,5 0-1 16,3 7 1-16,5 1-1 15,5 2 0-15,0 1 1 16,4 0-1-16,-1 1 0 16,3 5 1-16,-1-1 0 15,3-4 1-15,0 0 0 16,-2-3-1-16,-1 1 1 16,-1 6-1-16,-1 1 1 0,1 4 0 15,0-1 0-15,-2 2 1 16,-2 3-1-16,-4-2 0 15,-4 4 0-15,-2-2 2 16,-2-2 1-16,-3 0 0 16,-1 2 0-16,-7 3 0 15,-3 1 1-15,2 3 0 16,-4 0 1-16,-1 0 0 16,5 2 0-16,-4-8 3 15,-3 0 0-15,0-1 2 16,-3-2-1-16,-4 3-3 15,3-3-1-15,-4-5 0 16,-5 2 2-16,-4 1 7 16,-2 3 7-16,-6-3 11 15,0-4 2-15,-3-7-5 0,1 0-7 16,-2 1-13 0,0-2-2-16,-7 2 1 0,-4-1 0 15,-9-3-1-15,-3 1-1 16,0-4-3-16,-1 0 0 15,-1 7-1-15,-1 0 0 16,-5 1 0-16,5 1 0 16,6-8-1-16,1-1-1 15,8-2-51-15,-13 1-77 0,-22 12 83 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1:17:26.0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2028 15095 1455 0,'62'61'509'16,"-64"-61"-465"-16,0 0-41 0,2 0-24 15,0-2 2-15,-1 1 10 16,1 1 7-16,0 0 3 16,-1 0 3-16,1 0-1 15,0-1-2-15,0 1-6 16,0 0-4-16,0 0-5 16,0 0-4-16,0 0-6 15,0 0-3-15,0 0-8 16,0 0 0-16,0 0 9 15,0 0 5-15,11 4 12 16,13 16 3-16,37 36 1 16,-24-25 1-16,6 6 1 15,3 0 0-15,-2-6 1 16,-5-1 1-16,-1-1-2 16,-6-3-2-16,2 3-4 15,0 1-6-15,-4-4-25 0,-1-3-13 16,-5-3-35-16,-2 0-22 15,-6-8-52-15,1 2-46 16,-2-1 132-16</inkml:trace>
  <inkml:trace contextRef="#ctx0" brushRef="#br0" timeOffset="499.691">2541 15118 988 0,'-1'0'431'16,"0"1"-162"-16,0-1-261 15,0 1-34-15,-1-1-6 16,1 0 6-16,0 0 26 16,0 0 16-16,0 0 16 15,0 0 9-15,0 1 6 16,-1-1-5-16,-2 1-11 0,-2 1-7 16,-2 1-16-16,-4 3-4 15,-1 7-7-15,-32 35-3 16,26-13-3-16,0 7 0 15,-6 7 4-15,-3 3-2 16,-4 3-1-16,5 2-4 16,3 2-27-16,4-1-12 15,2 0-21-15,-2 1-4 16,0-3 13-16,4-6 7 16,2-5 19-16,3-8 5 0,0-5 1 15,2 1 2-15,1-11-7 16,0-4-9-16,3-8-26 15,0-3-24-15,0-4-48 16,-1-2-72-16,-4-7 142 16</inkml:trace>
  <inkml:trace contextRef="#ctx0" brushRef="#br0" timeOffset="932.889">1974 15655 803 0,'-2'0'318'0,"2"1"-218"0,-5-1-52 16,4-1-47-16,0 0-7 15,1-1-22-15,0 1-18 16,0 1-41-16,0 0-9 15,0-1 14-15,0 0 16 16,0 0 46-16,14-6 12 16,3-3 6-16,33-25 1 15,-21 15 0-15,1-4 0 16,10-3 1-16,1-2 0 16,8-1 0-16,1 3 0 0,1 4 1 15,0 4 0-15,-1 0 0 16,0-2 1-16,3-3-2 15,0 0 2-15,-7 1 4 16,-3 4 5-16,-11 8 11 16,-3-1 7-16,-12 8 6 15,-2 1-2-15,-4 1-16 16,1 3-46-16,9 5 19 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1:19:15.1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6092 6712 702 0,'0'0'229'15,"-1"0"-245"-15,1-1-34 16,0 0 1-16,0 0 49 16,0-1 47-16,-1 1 62 15,0 0 16-15,-1 0-10 16,1 0-17-16,0 0-37 0,-10-9-13 16,-5-3-20-16,-31-30-7 15,21 23-2-15,-2 0 0 16,-5-2-5-16,-3 1 0 15,-5 4-4-15,-3 5-4 16,-14 6-6-16,-9 5-3 16,-17 7-6-16,-8 8-3 15,-5 12-6-15,2 5-3 16,2 11-2-16,1-1 2 16,2 0 6-16,6 4-1 0,13 4 0 15,10 0-6-15,7 8-13 16,0 2-1-16,4 11 3 15,2 8 6-15,6 9 14 16,8 2 7-16,9 3 6 16,5 3 1-16,13-5 5 15,4 0 1-15,9-7 2 16,7-3 0-16,7 2 4 16,5-6-1-16,9-1-1 15,5 0-1-15,10-11-4 16,3-4-1-16,1-10-1 15,4-4-1-15,-3-3 5 16,2-3 4-16,8-5 1 16,-2-7 3-16,8-9-6 15,0-3-2-15,-5-7-2 16,-1-3-1-16,-4-4-1 0,-2-2 2 16,1-3 0-16,0 0 0 15,-5-4-1-15,2-2-1 16,-8-6 2-16,-2-5-1 15,-3-3 2-15,-4-2 2 16,5-2 3-16,-3-2 2 16,6-1 2-16,1 0-1 15,-1 3 0-15,1-1 0 16,-10 0 0-16,-3 1 0 0,-7-7-1 16,-2 0-1-16,0 4-3 15,-1-3 2-15,0 5-1 16,0-1 0-16,-4-2 6 15,-1 0 4-15,-7 6 8 16,-3 1 4-16,-2 3 0 16,-1 2-4-16,-1-4-9 15,0 0-6-15,-5-3-4 16,1 0 1-16,-3-7 6 16,-1 0 4-16,-3-4 0 15,-1 5-3-15,-1 0-8 16,0-2-4-16,1-2-4 15,-3-2 0-15,3 0 0 16,-4 4 0-16,1 5 1 16,-1-3 2-16,-2 2 0 15,-2-5 2-15,-1-3-3 16,0 2-1-16,-2 3-2 0,3 3-1 16,0-4 0-16,3-1-1 15,-1-9 1-15,-4 0 0 16,1 6 1-16,-2 6 1 15,-2 9-1-15,-1-1-2 16,-4-3-6-16,-2-1-3 16,-2 0-6-16,2-4 0 15,-3 6-2-15,0-3 3 0,-1 4 6 16,2 0-1-16,-4-1-2 16,2 1-2-16,-1-7-20 15,-4 3-7-15,-2 3-14 16,-5 2-17-16,-7 9-14 15,-3 5-4-15,-1 5-41 16,-5 1-163-16,10 8 206 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1:21:26.7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19426 10466 821 0,'0'0'274'0,"0"2"-285"16,0-2-29-16,0 0-3 15,0 0 3-15,0 0 24 16,0 0 10-16,0 0 5 16,0 0 3-16,0 0 7 15,0 0 2-15,0 0 0 16,0 0 1-16,-1 0-2 15,1 0-1-15,0 0-8 16,0 0-1-16,0 0-7 0,0 0-4 16,-1 0-12-1,0 0-7-15,0 0-7 0,-1 0 3 16,1 0 16-16,0-1 9 16,0 0 10-16,0 0 6 15,0 1 10-15,-1-2 6 16,1 2 10-16,0 0 4 15,0 0 2-15,0 0-2 16,0 0-4-16,0 0-6 16,-1 0-7-16,1-1-5 15,0 0-6-15,0 0-3 0,0 0-4 16,-7 0-1-16,-5-2 0 16,0 1-1-16,-29-8 1 15,28 4 0-15,-2-1-1 16,1 1 0-16,-3-1-4 15,0-1-1-15,1-1-2 16,-3-1 2-16,9 2 4 16,0 0 1-16,3 4 0 15,4 1 0-15,-7-4-4 16,3 2-3-16,1-3-1 16,0 2 1-16,3 2 1 15,1-2 4-15,-1 1 2 16,-3-1 0-16,0-2 1 15,-3 0 0-15,0-3 2 16,1-1-1-16,3 3 5 16,2 1 3-16,-1 1 5 0,2 1 3 15,-3-1-3-15,-1-1-3 16,0-1-6-16,-2 0-2 16,1-2-2-16,-1 0 0 15,-3-1-1-15,-1 1 1 16,-2-3 0-16,3 4 3 15,-2-3 2-15,1 0 1 16,-2 1-1-16,-1-3-3 0,-1-1-4 16,-2-2 0-16,-1 0-2 15,1-1 0-15,1 2-1 16,1 1 1-16,4 1 0 16,-5 3-1-16,5 0 1 15,-6 0 0-15,4 3 1 16,-5-1 2-16,2 3-1 15,2 1 0-15,-7 1-1 16,2 2-2-16,-5-2-3 16,-4 1 0-16,-3 0 2 15,0 1 1-15,-2 2 2 16,2-4 1-16,3 3 0 16,-4-3 0-16,4 2 1 15,-3 0 0-15,5 0 3 16,3 0 0-16,-7 0 0 15,4 2-1-15,-7-3-3 0,-1 1 0 16,2 1-1-16,-4 0 0 16,-5 4 0-16,1 3 0 15,0-1 1-15,1-2 0 16,4 2-3-16,-2-2 0 16,1 3 1-16,2-1 0 15,-6 0 2-15,6 3 2 16,-9-2-2-16,1 1 0 15,-1 3 0-15,-1-1-2 16,2 4 1-16,2-1 0 0,3 0 1 16,6 3 1-16,2-1-1 15,-4 1 1-15,-2 0 0 16,-8 1 0-16,-3 1-1 16,0 3 1-16,-2-1-1 15,-1-2 1-15,3 0 0 16,-2-1 0-16,7-2 0 15,2 1 0-15,-2-4 1 16,1 4 2-16,-5 1 1 16,0-2 2-16,-1 8-1 15,-1-6-1-15,0 3-2 16,0 6-1-16,6 0-2 16,-2 3 0-16,1-1 0 15,-1-2 0-15,-7 3 0 16,1 2-1-16,2 10 1 15,-3 4-1-15,3-2 1 0,2 3-1 16,4-3 0 0,7 0 0-16,0 4 1 0,0-1 0 15,-3-3 0 1,-3 0 0-16,3 6 0 0,-1 6 0 16,-1 6-1-16,-1 5 0 15,-3 2-1-15,1-5 1 16,2 8 0-16,3-3 0 15,4 1 3-15,0 5 0 0,0 6 1 16,-3-1 0-16,6 4-1 16,-3 2 0-16,9-4-1 15,-1 4-1-15,6 5-3 16,1-3 2-16,4 0 0 16,3-2 1-16,7-1 0 15,5 4 0-15,2-1 0 16,4-2 0-16,1 5-1 15,1-7 1-15,1 7 0 16,2 2 0-16,2-8 0 16,1 0-1-16,6-9-1 15,-1-1 1-15,2 4 0 16,1 2-1-16,2-6 1 16,0 2-1-16,2-10 0 15,5-3 1-15,-4-2-2 16,2 0-2-16,5 1 0 0,-1-1-1 15,8-2 2-15,2 0 1 16,5-4 2-16,1 2 1 16,5-3 0-16,2 0 0 15,-1 0 1-15,-2-3 1 16,-4-5-1-16,1-5 0 16,2-5 1-16,6 0 0 15,6 3 1-15,2 0 1 16,5-3 0-16,-5-7-2 15,4-1-1-15,2-1 1 0,8 0 2 16,6 3-1-16,-2 2-1 16,-2-5-3-16,-4 3-3 15,0-3-1-15,3-4-2 16,5 1 0-16,-3-9-4 16,0-4-2-16,4-4 1 15,0-4-1-15,2-1-7 16,2-5 2-1,-7-6 4-15,-1-4 1 0,-6-7 10 16,0-5 0-16,2 1 0 16,-3-1 1-16,-3 4 1 15,-7 4 1-15,-2-2 0 16,1 1 1-16,4-2 0 16,5-1 1-16,5-9-1 15,1-3 0-15,0-5-1 0,-1-3 0 16,-2 1-4-1,0-2-1-15,0 0-1 16,-5-3 0-16,-7 5 0 0,-9 2 3 16,0 5 1-16,-6 5 1 15,0-1 0-15,3 2 0 16,-4-5 0-16,4 0 0 16,-5-2 0-16,-3-4-1 15,-3-2-1-15,-1-3 0 16,-2-1 0-16,4 3 2 0,-6 3 1 15,0 0 0-15,-5 5 2 16,-2-11 0-16,-2 4 3 16,0-3 2-16,-3-4 2 15,-2-3 0-15,-5-7 0 16,1-1-2-16,-5 1-1 16,-1 4 0-16,0-3 0 15,-2 0 1-15,0-13-2 16,-2-4-1-16,-2-8-5 15,-5-5-7-15,3 2-15 16,1-9-8-16,2-6-22 16,3-6-6-16,-6-3-6 15,2 1 3-15,0-1 8 16,2 1 1-16,1 0-20 16,-3 2-18-16,-6 3-69 15,0 4 97-15</inkml:trace>
  <inkml:trace contextRef="#ctx0" brushRef="#br0" timeOffset="209.44">19677 10798 88 0,'-19'-14'44'0,"5"-1"-15"15,-7-2-21-15,1-6-15 16,3-2-3-16,0-3-1 16,1 1-3-16,1-3-21 15,-3 1 24-15</inkml:trace>
  <inkml:trace contextRef="#ctx0" brushRef="#br0" timeOffset="879.725">19087 9991 729 0,'-4'62'245'0,"6"-62"-230"0,-2 2-59 16,0 1-2-16,0-3 18 15,0 0 19-15,0 0 17 16,0 0 2-16,0 0 3 16,5 7 1-16,-4-3-3 15,9 3-2-15,2 2-5 16,29 28-2-16,-25-25-1 16,5-1-1-16,11 4 0 15,5 0 0-15,9 3 0 16,0-1-1-16,5 2-2 15,1 3-1-15,-2 0-4 16,-1 1-2-16,-6 3 1 16,-2-3 2-16,-2-1 4 15,-4-3 2-15,1 2 1 16,-3 0 0-16,0 5 1 16,0 4-1-16,-3 1 2 0,-1 2 0 15,-5-3-2-15,-2 1 1 16,-6-2 0-16,-8-6-1 31,-4-12 2-31,0 1 1 0,9 37 1 0,-2-5 1 16,-1-1 0-16,-7-20 0 15,-3-1 1-15,-2 0 0 16,-1-3 0-16,0 0-1 0,0-4-2 16,0-2-3-16,-6 7-1 15</inkml:trace>
  <inkml:trace contextRef="#ctx0" brushRef="#br0" timeOffset="2266.737">19854 10540 424 0,'30'-27'199'0,"-28"27"-36"15,-1 0-179-15,-1 3-9 16,0-3 4-16,0 0 6 15,0 0 18-15,0 0 3 16,1 6 7-16,1 1 3 16,-2-2 3-16,1 3 0 15,0 1-9-15,1 4-4 0,6 40-6 16,-7-21 0-16,1 11-2 16,-4 6 0-16,-2 9-4 15,-4 4-2-15,-3 13-3 16,1 4 0-16,-2 8 3 15,7-2 3-15,0-5 4 16,3 1 0-16,1-12 0 16,1-1 1-16,0-4 1 15,1-6 1-15,0-8 6 16,0-9 5-16,0-12 9 16,-1-5 3-16,0-4-3 15,0-5-6-15,1 1-58 16,1 2 31-16</inkml:trace>
  <inkml:trace contextRef="#ctx0" brushRef="#br0" timeOffset="4948.483">16757 10629 294 0,'-4'-2'178'0,"0"2"-16"0,0-2-37 16,2 1-56-16,1 0-17 15,0-1-26-15,0 1-8 16,1 0-11-16,0 0-2 16,0 1-1-16,0 0-2 15,0 0 2 1,-1 0 1-16,0 0 5 0,0 0 2 0,-1 0 2 15,2 0-2-15,-1 0-4 16,0 0-3-16,1 0-2 16,0 0-2-16,0 0 1 15,-1 0-1-15,1 0 0 16,0 0 1-16,0 0-1 16,0 0 1-16,0 0 1 15,0 0 1-15,0 0 1 16,0 0 0-16,0 0 2 15,0-1 2-15,0 1 12 16,-1-1 6-16,1 1 7 16,0 0 2-16,0 0-6 15,0 0-5-15,0 0-7 16,0 0-2-16,0 0-5 16,0 0 0-16,0 0 1 15,0 0 0-15,0 0 0 16,0 0-1-16,0 0-2 0,0-2 0 15,0 1-3-15,0 0 1 16,-1 0-1-16,-1 0 0 16,1 0 2-16,0 0 1 15,0-1 2-15,0 1 1 16,-5-7-1-16,-2 0-2 16,1 1-1-16,-30-30-3 15,27 30-4-15,1 2-3 16,-3-2-8-16,2 4-2 0,-1 1-5 15,-1-1-1-15,-1 3 3 16,1 0 1-16,1 3 5 16,1 4 1-16,3 0-2 15,-4 2-6-15,0 3-5 16,-1-2-1-16,1 4 1 16,3-1 3-16,2-1-3 15,2 2 2-15,4 1 1 16,2-2 1-16,3-1 8 15,0-2 1-15,-1-3 0 16,3 2 0-16,3-5 2 16,1-1 3-16,2-1 4 15,0-3 0-15,-1-1 2 16,2 2-1-16,0-9 1 16,1 7 0-16,-1-5-1 15,-2-2-1-15,1 1 0 0,-1-5 0 16,-2 1 1-16,3 1 0 15,-6 0 2-15,-1 3 0 16,1 0 1-16,-3-2 0 16,2 2 0-16,-1-1-1 15,-1 2 1-15,-1 0 1 16,-4 1 0 0,1 2-1-16,-1-1-3 0,-4-1-4 15,1 0-7-15,-3-4-5 0,-4 0-7 16,0 0-2-16,-5-3-8 15,-4 5-1-15,-3 2 3 16,-1 3 4-16,0 0 10 16,2 3 5-16,-2 1 4 15,4 4-3-15,5 1-7 16,1 1-15-16,8 4-18 16,4 4-3-16,3 5 10 15,4 4 17-15,4-1 21 16,5-3 6-16,3-2 5 15,1-2 2-15,2-2 6 16,-1 1 5-16,-2-3 17 16,1-2 0-16,-3-3 10 15,2-1-3-15,0-3-16 16,-2-1 0-16,1 2-12 16,-2-4-1-16,-3-1-1 15,1-4-1-15,-2-1 0 16,-2-2 1-16,3 0-2 0,-3 0-1 15,0-1-1-15,-1 0-2 16,-5-3 0-16,0 3 0 16,-2-4-1-16,3 4-1 15,-3-2-2-15,-3-1-2 16,0-4-2-16,-1-1-4 16,-2-3 1-16,1 0-1 15,-3 3-3-15,-2 1-1 0,-4 0-9 16,-6 2-8-16,-4 1-9 15,-1 2-6-15,-2 5-3 16,3 1 5-16,1 5 14 16,2 5 8-16,3 7 12 31,-1 0 1-31,5 9-1 0,0 3 1 0,5 8 3 16,3 0 3-16,5-2 3 15,1-3-1-15,5-5 0 16,1 4 0-16,4-8 3 15,2 0 2-15,-1-5 5 16,1-4 10-16,-2-1 10 16,0-2 2-16,1-2 10 15,-1-4-5-15,3-3-6 16,-3-2-1-16,2-1-11 16,-2 2-3-16,-2-3 1 15,-2 4 3-15,-4-3 6 0,-2 0 1 16,0 2-3-16,0-3-3 15,-2 0-15-15,-4-1-6 16,-5-1-24-16,-6-1-24 16,-9 1-103-16,-7-1 96 15</inkml:trace>
  <inkml:trace contextRef="#ctx0" brushRef="#br0" timeOffset="17915.566">8227 6356 470 0,'-1'-1'66'0,"1"1"-105"16</inkml:trace>
  <inkml:trace contextRef="#ctx0" brushRef="#br0" timeOffset="20087.935">8224 6353 249 0,'0'-1'144'0,"0"0"-21"16,0 0-40-16,0 0-48 16,-1-1-12-16,-1-2-12 0,1-1-5 15,-1 0 1-15,0-1 2 16,-1 0-2-16,1 0-1 15,1 3-6 1,0-1-2-16,0 2-13 0,-1 0-9 16,1 0-11-16,-1-1-1 15,1 2 13-15,0 0 12 16,1 0 16-16,0 1 5 16,0-1-2-16,1 0-1 0,0 1-6 15,0 0 0-15,0 0 2 16,-1 0 2-16,0-2 3 15,0 1 2-15,1 0 4 16,1 0 0-16,-1 0-1 16,0 0-1-16,0-1-5 15,1 1-2-15,1 0 1 16,-1-1 5-16,0 1 14 16,-1 0 6-16,1-1 9 15,-1 1-3-15,-1 0-11 16,-1 0-8-16,-1 0-11 15,2-2-2-15,0 2-3 16,0 0 1-16,0 0 0 16,0 0 1-16,0-1 7 15,0-1 3-15,-1 1 5 16,1-2 0-16,0 2-7 16,0 0-1-16,0 0-4 15,0-1 0 1,0 1 0-16,0 0 3 0,-1 0 7 0,0 1 2 15,0 0 3-15,-1-1-2 16,0 0-5-16,0-2-2 16,0 1-3-16,-1 0 0 15,1 1-1-15,-1 0-1 0,-1-1-1 16,1 0-1-16,-1 0-4 16,2-1 0-16,0 1-2 15,-1 0-1-15,0 1-1 16,1 0-1-16,-1 1 0 15,1-2-2-15,0 2-2 16,1 0-2-16,-1 1 0 16,0 1 2-16,0-1 0 15,-1 1-1-15,1 2-8 16,-1-1-5-16,0 1-8 16,0 2-1-16,1 0 0 15,2 0 2-15,1 2 5 16,2 0 3-16,2 0 6 15,-1 0 6-15,2-1 2 16,1-2 1-16,4 1 0 16,1-2 0-16,30 9 2 0,-30-14 2 15,1-1 1 1,1 3 1-16,-5-2 3 0,2-3 2 16,-7 1 4-16,2-3 0 15,-1 6 2-15,-2 0 2 16,0-3 1-16,-3 3 1 15,2-1 2-15,0-2 0 16,-1 0 1-16,0-2 1 16,-1 0-3-16,0 0-1 15,0 1-6-15,-1-2-3 16,0 1-5-16,-1-1-4 0,-3 0-4 16,-1 1-3-16,-1-1-3 15,-3 2 3-15,-40-16 0 16,32 18 3-16,-3 2 6 15,3 1 1-15,0 1 1 16,-5-1-2-16,4 2-10 16,-1 2-4-16,-1 1-3 15,2 4-3-15,-1 1 4 16,2 1 0-16,3 3-2 16,1 1 2-16,4 0-3 15,0 1-2-15,5 0-1 16,-1-1 2-16,5-1 6 15,1 1 5-15,1 0 6 16,3-1 1-16,2 3 0 16,0-3-1-16,4-3-3 15,2 3-5-15,1-6-6 0,2-1 0 16,4-2 5-16,-2-5 5 16,2-2 9-16,-5-2 3 31,-7 2 1-31,0 0 2 0,16-9-1 0,1-4 1 15,-3 0 1-15,-9 0 2 16,-3 5 9-16,-3 0 2 16,-3 1 1-16,-1 2 0 15,-1-1-7-15,1-2 0 16,4 2-1-16,-6 2 1 0,1-2 4 16,-3-1 3-16,0-2 6 15,-4 0 1-15,0 1-6 16,3 2-6-16,-7-1-16 15,2-1-6-15,-3-2-10 16,-1 1 0-16,-2 0 5 16,-1 0 0-16,0 2 3 15,0 1-1-15,0 2-4 16,0 3 0-16,-1 1 0 16,0 1-1-16,1 1-6 15,3 3-3-15,-1 4-14 16,4 1-3-16,-1 6 1 15,3 0 3-15,1 6 7 16,-1-1 2-16,2 0 1 16,3-2 0-16,3-4 2 15,2-2 4-15,4 1 4 0,0-3 2 16,4-2 8-16,0-2 2 16,5-4 4-16,4 0 2 15,3 0 3-15,2-2-1 16,-2-3 0-16,2 1 1 15,-4-5 0-15,1-2-1 16,1 1 0-16,-4-3 0 16,-3-2 9-16,-1 2 10 0,-5 1 7 15,0 1 3-15,-5 1-2 16,-1 1-6-16,-4 0-4 16,0-2 0-16,0 1 6 15,-5-3 3-15,1 2 0 16,-3-1-5-16,-1-1-17 15,-1 0-6-15,-1 1-6 16,1-1-1-16,-4 2 5 16,-1-1 1-16,-1 4 3 15,0-2 0-15,-3 3-2 16,1 3-3-16,-1 1-5 16,3 2-5-16,3 2-5 15,-2 1-2-15,1 6 0 16,-6 0 2-16,1 7 7 15,0 2 3-15,-1 1 4 16,7 4-2-16,0-2-8 16,2 1-3-16,3-1-2 0,2-2 2 15,5-4 7-15,1 0 1 16,4-8-2-16,1 3-1 16,1-4 3-16,2 1 3 15,5-1 6-15,-3-2 4 16,7-1 1-16,-2-3-2 15,6-4 0-15,1-3-2 0,-1 0 0 16,1-2-1-16,-5 0 0 16,-1 0 0-16,-4-4 2 15,0 1 2-15,1 2 7 16,-10-2 2-16,3 3 3 16,-2-1 1-16,-5-1 3 15,3 2 5 1,-3 2 12-16,-3 2 3 0,-4 1-4 15,3 3-9-15,0 0-23 16,-4 2-12-16,-6 5-26 16,-5 6-31-16,-7 13-122 15,-3 5 122-15</inkml:trace>
  <inkml:trace contextRef="#ctx0" brushRef="#br0" timeOffset="44995.679">16726 10677 503 0,'-6'82'188'0,"6"-81"-121"15,2-2-93-15,-2 4-7 16,0-3 8-16,0 0 8 15,0 0 14-15,0-1 4 16,-2 1 12-16,1-1 9 16,1 1 13-16,0 0 1 15,0-1-11-15,0 1-13 0,0-2-37 16,0 1-25-16,0 1-66 16,0 0-58-16,0 0 109 15</inkml:trace>
  <inkml:trace contextRef="#ctx0" brushRef="#br0" timeOffset="72421.39">16602 10812 490 0,'0'0'159'0,"0"0"-144"0,1-3-156 15,-1 3-11-15,0-1 85 16</inkml:trace>
  <inkml:trace contextRef="#ctx0" brushRef="#br0" timeOffset="72691.293">16813 10608 1037 0,'-8'10'365'0,"8"-10"-424"0,-4 0-136 16,3 5 112-16</inkml:trace>
  <inkml:trace contextRef="#ctx0" brushRef="#br0" timeOffset="97038.756">2908 17136 993 0,'-28'7'407'0,"3"-7"-258"16,4 5-41-16,7-6-64 16,6-3-17-16,6 5-27 15,-3-4-3-15,4 3-6 16,1 0-2-16,0 0 2 16,0 0 0-16,0 0 3 15,0 0-1-15,-1-1-3 16,1 0-2-16,0-1-5 15,0 1-4-15,0 0 2 16,3 0 1-16,18-5 7 16,36-8 3-16,-25 11 5 15,4-3 2-15,7-5 1 16,4 1 0-16,10-3 0 0,4 0 0 16,6-2 0-16,4 1 0 15,-6-1 0-15,-5 1-1 16,-2 3 1-16,-3-2-1 15,3 3 1-15,1-1 1 16,-1 0-1-16,1-1 0 16,-5 3 0-16,-1 1 0 15,3 4-1-15,-1 3-1 16,12 2 1-16,1 1 0 0,3 1 0 16,1 0 1-16,-6 2 0 15,-1 0 0-15,-4 2 0 16,2 0 0-16,2-1 0 15,6 3 0-15,-3-1 1 16,-1-3 0-16,-10 1 0 16,-4-2-1-16,-2-2 0 15,0-1 0-15,1 0 0 16,-2-2 1-16,3 1 0 16,0 0 0-16,0-3 0 15,2 1 1-15,-1-1-2 16,6 1 0-16,3 1 1 15,3-1 0-15,4 2 1 16,-3 0-1-16,-9 0-1 16,-2 2 0-16,-5-2 1 15,0 3 0-15,2-1 0 0,0 2 0 16,0-1-1-16,-1 3-1 16,-3-1 1-16,-3 0-1 15,-9 2 1-15,-6-2 1 16,2 1 0-1,-3-1 1-15,2 1 1 0,1 2-1 16,1-1 0-16,-4 4 0 16,0-5-1-16,-3 1 0 15,-5 3 1-15,0-3-1 0,-3 2 2 16,-4 0 0-16,-4-2 2 16,-3-1 1-16,-2-2-1 15,-3 1 0-15,1-2-19 16,1 0-56-16,3 1-224 15,8 1 199-15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1:30:26.8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12836 11269 670 0,'-3'0'254'16,"2"0"-140"-16,-3-1-160 16,3 1-7-16,0-1 14 15,0 0 11-15,0 0 35 16,0 0 22-16,-1-1 34 16,-3 1 11-16,-3-1 7 0,-3-2-10 15,3 1-21-15,-2-2-13 16,-28-17-26-16,28 13-7 15,-2-5-8-15,3 2 0 16,-5-1 2-16,2 2-1 16,1-4-7-16,-1 2-7 15,-1-4-9-15,1-1-2 16,1 3 5-16,-2-1 6 16,1 6 8-16,1-3 3 0,-4-1 3 15,2 3 2-15,2-4 4 16,-1-1 1-16,1 4 0 15,2-2 1-15,-3 6 4 16,3 2-1-16,-6 3-1 16,-2 2-3-16,-5 4-8 15,-5 2-3-15,-1 8 2 16,-7 3 1-16,2 4 2 16,-3 1 0-16,-2 3 0 15,0 3-1-15,-1 9 2 16,1 3 0-16,0 6 1 15,3-3-1-15,5 2-2 16,-1 1 1-16,6 8-1 16,-3-1 0-16,3 1 0 15,4 5 1-15,0-1-1 16,4 5 1-16,4-1 0 0,1-3 0 16,3 2 2-16,6-4-1 15,3 3 0-15,2-2 1 16,4-3-1-16,2 2 1 15,6-8 0-15,2-2 0 16,4-5 1-16,0-1 1 16,2-1-1-16,0-5 1 15,-2-8 1-15,3-2 1 16,0-6-1-16,-1-2-1 16,9 0 1-16,-1 0 0 0,3-4 1 15,4-3 1-15,1-5 1 16,3 0 0-16,4-3 0 15,1-1-3-15,-6-1 0 16,4-3 0-16,-6-3 3 16,-1-1 2-16,3-3 2 15,-4-4 2-15,1 1 0 16,-1 0-2-16,0 3-1 16,3-2-1-16,-4-2-3 15,1-2 0-15,-6-3-1 16,0 2 1-16,-4-2 2 15,1 3-1-15,-3-2 2 16,-3 0-1-16,-5-1 2 16,-2-1 1-16,-1 2 2 15,0 3 1-15,1 0 1 16,-2-3-1-16,-3-3-4 0,-2-2-3 16,0-3-6-16,1-1-2 15,-2-1-2-15,-2 1 1 16,1 3 2-16,-2 2 1 15,-3 1 1-15,2 1 0 16,-2-2 1-16,0 0 0 16,-3 0-2-16,1 2 0 15,-3 2 0-15,1 0 0 16,-1 3 0-16,0 2 0 0,-1 1 1 16,0 2 2-16,-1 2-1 15,-1-3 0-15,-1 1-1 16,-3-3 0-16,2-2-1 15,0-4 1-15,2-1 1 16,-2 2 0-16,2-3 1 16,-2 2 1-16,0 2-1 15,-1-1 1-15,-3 4-2 16,2 0-1-16,2-1-1 16,-3-1-2-16,6-5-1 15,-3 0-1-15,-6 0 1 16,8 0 1-16,-5 3 0 15,-1 0 1-15,5 2 1 16,0 2 0-16,-3 1-3 16,5 1-3-16,-2 2-8 15,0 2-1-15,1-3-1 16,-2 3 1-16,-1-1 6 0,0-4 2 16,-2 6 2-16,-2-3 1 15,0 2 1-15,0 1-1 16,0-2-5-16,-1-3 0 15,-1 4-1-15,-2-1-4 16,2 7-10-16,1 0-15 16,0 3-103-16,-1 2 97 15</inkml:trace>
  <inkml:trace contextRef="#ctx0" brushRef="#br0" timeOffset="7095.926">15482 8838 235 0,'0'-2'56'0,"0"2"-102"0,0 0-17 16,0 0 25-16,0 0 20 15,0 0 35-15,-1 0 5 16,1 0 7-16,-1 0 6 16,1 0 15-16,0 0 3 15,0 0-11-15,0 0-11 0,-1 0-20 16,0 0-9-16,-1 0-6 15,1 0-1-15,0 0 4 16,0-2 1-16,0 1 10 16,0 0 3-16,0 0 6 15,-1 1 1-15,1 0 9 16,0-1 8-16,0 0 20 16,0 1 11-16,0 0 8 15,-1 0 0-15,1 0-9 16,0-1-10-16,0-1-19 15,0 1-8-15,0 0-13 16,0 0-3-16,-1 1-5 16,2 0-4-16,0 0-4 15,0 0-2-15,0-1 0 16,0 0-1-16,4-1 0 16,13-3 0-16,41-10 1 0,-26 7 0 15,12-3 0 1,4 0 1-16,11-1 1 0,0 1 1 15,3-1 0-15,3 3-1 16,-2-1 0-16,5-2 0 16,-1 3 0-16,-1-2 0 15,-5 2 0-15,-4-1 1 16,0-2 0-16,-2 2 0 16,-1-3 0-16,-1 2-1 15,-6-2 0-15,-4 0-1 16,-9 1-33-16,-6 1-34 15,-7 0-101-15,-1 0-88 0,-4-6 157 16</inkml:trace>
  <inkml:trace contextRef="#ctx0" brushRef="#br0" timeOffset="7935.262">16107 8554 948 0,'-9'0'289'15,"-2"1"-302"-15,2 4-93 0,0 0 6 16,-5-1 65-16,-1 4 44 15,0-2 29-15,0 2 0 16,4-3-8-16,-1-2-4 16,3 2 5-16,-1-3 5 15,-2 0 1-15,-1 1-2 16,-4-3-16-16,2-1-7 0,-2 1-5 16,-2-3-2-16,6 2-2 15,-7 0-3-15,-4 2-12 16,4 0-4-16,-6 3 1 15,1-1 2-15,0-2 8 16,-2 3-4-16,-4 2-38 16,-4 1-8-16,2 4 7 15,2-2 15-15,6-1 41 16,5 0 7-16,5-4-6 16,1-2-9-16,2 3-3 15,-1-2 0-15,0 10 1 16,0-2 0-16,-1 1-1 15,-4 2-2-15,6-4 1 32,5-5 0-32,1 1 2 0,-19 17 1 0,-5 2-1 15,6 4 1-15,7-8-1 16,2-1 1-16,10 1-3 0,-3-7-3 16,6 0-10-1,6 0-6-15,3-6 2 0,3 4 3 16,2-2 13-16,-1-4 5 15,-2 1 5-15,3-2 0 16,-1 0-1-16,0-2-1 16,4 1-1-16,-1-1 0 15,2 3 2-15,-1-2-1 16,0 1 2-16,0 2-1 0,1 0-1 16,1 0 0-16,1 4-2 15,0 1 0-15,3 2 0 16,5 1 0-16,4 1 4 15,4 1 3-15,5-1 3 16,-2-1-1-16,4 0-3 16,-4 0-4-16,-2-3-2 15,-4-1-1-15,-6-4 1 16,4 0 0-16,-4-2 1 16,4 2-1-16,-3 1-4 15,-1-3-32-15,4 5 25 16</inkml:trace>
  <inkml:trace contextRef="#ctx0" brushRef="#br0" timeOffset="11459.814">15290 9082 74 0,'-1'-1'25'0,"-1"0"-23"15,1 0-2-15,0 0 1 16,0 0 3-16,1 1 8 16,-1 0 1-16,0 0 0 15,-1 0-2-15,1 0-5 0,0 0 0 16,0 3 0-1,-2 6-2-15,-1 3-1 0,2 3-2 16,-4 29-2-16,6-28 0 16,1-1-1-16,0-3 1 15,3 1 0-15,-2 1 0 16,0 1 1-16,1 0 0 16,-1 1 0-16,4-3 1 15,-2 3 0-15,1 2-1 0,-3 3 0 16,1 3 0-1,-7-1-1-15,5 0 0 0,0-1 1 16,-1 0 0-16,6 2 0 16,-3 4 1-16,0 2 0 15,-3-1 1-15,-2-3-1 16,1 0 1-16,-1-1 0 16,4-3 0-16,3-2 5 15,-4-2 3-15,-1 0 1 16,4 3 1-16,-4 1-5 15,2 2-2-15,5 2-2 16,-5 0 0-16,6 0 0 16,-1-1-1-16,-1 0-1 15,0 3 0-15,-1 1 0 16,-3 2 0-16,1 2 0 16,0 0 0-16,-3-5 0 0,0-1-1 15,-3-3 1 1,2-1-1-16,3 1 0 0,1 3 0 15,-2-3 1-15,0 2-1 16,-1 0 1-16,6-2 0 16,1-3-1-16,-1-3 0 15,-6-4 0-15,0-1 0 16,0 2 0-16,0 0 1 0,5 3 0 16,-1 0 0-1,-4 0 0-15,2 2-1 0,-2-1-1 16,0 3-8-16,4 1 7 15</inkml:trace>
  <inkml:trace contextRef="#ctx0" brushRef="#br0" timeOffset="12706.348">13273 11993 781 0,'-7'0'275'16,"-2"-2"-205"-16,2 1-117 16,1 1-9-16,1 0-2 15,-1 0 2-15,-2-1 20 16,-2 1 8-16,-3-3 22 0,2 2 10 16,-1 1 17-16,0-2 5 15,3 1 1-15,0-2-5 16,2 0-13-16,1 0-5 15,0 0-6-15,3 0-1 16,1 3-3-16,0 0-3 16,2 0-5-16,0 0-3 15,0-1 1-15,0-1 2 16,0 1 6 0,0 0 3-16,0 0 4 0,9-4 0 0,-1 1 1 15,1-2 0-15,28-22 0 16,-30 21 1-16,2 3-1 15,1 0-1-15,2 1 0 16,3-2-1-16,4 1 0 16,6-2 1-16,5-1-1 15,4 1 1-15,3 0 1 16,-2 0-1-16,-2-7 1 16,-1 0 0-16,3-3 0 15,2 0 1-15,0 4 2 16,3 1 1-16,-4-2 1 15,1 4 1-15,1 0-2 16,-4 0 0-16,3 0-2 16,-2-1-1-16,-2 0 0 15,4 0 0-15,-3 0 0 16,1-3-1-16,2-2 0 0,-1-3 1 16,1 0-1-16,3 0 1 15,0 0 1-15,1-2-1 16,0 1 2-16,-1-1 1 15,-7 2 4-15,0 0 0 16,-3-1 0-16,-1-1 0 16,3-2-3-16,1-1-1 15,1 2 0-15,0-1-1 16,1 3 0-16,4 3-1 0,-1 0 0 16,-3 1 0-1,1 0 0-15,-6 1 0 0,-3 0 1 16,-1 2 0-16,-7 2 0 15,2 0-1-15,1 2 0 16,-3-2-1 0,5 0 0-16,-2 1-1 0,-1-3 1 15,3 2 0-15,-6 2-1 16,3 0 0-16,-5 4 0 16,-3 2 0-16,-4 2-4 15,-3 0-13-15,-2 0-103 16,2 5 85-16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1:32:23.7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21235 7535 776 0,'-1'0'278'16,"1"0"-241"-16,0 0-172 16,-1-1-31-16,0 0-89 15,-1 0 36-15,1 0 156 16,-1-1 68-16,-12 0 157 15,0-4 22-15,-28-32-84 16,28 29-50-16,-2-1-62 16,1-3-10-16,1 3 3 15,-3 0 5-15,0 0 14 0,-2 4 0 16,-2-2-4-16,-1 0-5 16,-1 2-2-16,1 3 1 15,-2-2 7-15,3 4 4 16,2-1 10-16,-2-4 3 15,1 6 12-15,2-3 10 16,-1 1 23-16,1 0 11 16,2 0 2-16,-3 2-5 15,0-4-24-15,-1 4-12 16,-4-1-11-16,2-2-3 16,-1 2 0-16,-1-2 0 0,1 3-1 15,-2-1-1-15,4 1-4 16,-6-1-3-16,-1 0-4 15,0 2 0-15,-6 1 1 16,1-2 0-16,-1 5-1 16,0-3-1-16,-1 2-4 15,1 3-1-15,-1-2 1 16,0 3 1-16,0 0 0 16,5 3 0-16,-5-1-1 15,0 2-1-15,1 2 0 16,-8 1 1-16,5 2 2 15,2 1 1-15,2 3 1 16,3-1 0-16,4 2-2 16,2-1-1-16,5-1 0 15,0-1 0-15,3 0-1 16,2 5 0-16,1 7-1 0,0 2 1 16,6 1 1-16,-2-3-2 15,3-4 0-15,3 1-1 16,2-4-1-16,1 1 0 15,3 5 1-15,4 1 0 16,-1 6 0-16,3 0 0 16,-3-3 0-16,2-1 0 15,2-4 0-15,1 1 0 16,3 2 1-16,-3 0-2 0,2-4 0 16,0-1 1-16,0-6 0 15,2 1 2-15,3 4 1 16,-1 1 0-16,0 9 0 15,-1 0 1-15,-2 2 2 16,0-1 0-16,-1 0 1 16,1 1-1-16,1 2-1 15,2 2 0-15,-1-7-1 16,1 1 2-16,-1-7 0 16,-1 0 1-16,0 1 1 15,3 1 0-15,1 2 0 16,0-2-1-16,-2-2-1 15,1-2-1-15,2-1 0 16,2-2 2-16,3 4-2 16,0 1 1-16,2-3-1 15,1 0-1-15,2-4 1 0,1-4-1 16,-1-2-1-16,0 0 0 16,-2-5 0-16,0 0-1 15,2-1 1-15,-4-6 0 16,-1 2 0-16,-4-1 0 15,-4-1 1-15,0 3 0 16,1-1-1-16,0 1 1 16,1-4-1-16,4 3 0 0,-3-1 0 31,4-2 0-31,-1 2 0 0,-2-2-1 16,3-3-1-16,0 0 1 0,1-2-1 15,2-3 2-15,3-1 0 16,-3-3-1-16,4-1-1 15,-2-3-1-15,0 0-6 16,0 2-3-16,-7-5-2 16,3 4 1-16,-2-2 5 15,0-2 4-15,5-1 3 16,-3-8-3-16,3-6-9 16,2-8-4-16,2 0-16 15,3-2-5-15,-1-5 7 16,-2 2 6-16,-8-2 20 15,-1 3 8-15,-6 4 8 16,-2 0 1-16,-6-7-4 16,-1-6-2-16,-3 0-6 0,-4 1 1 15,0 4 4-15,-4 4 6 16,-3 2 13-16,-4 1 6 16,-2 10 10-16,4 3-1 15,-5 1-7-15,3-2-5 16,2-4-4-16,-4-2-1 15,3-2 2-15,0 6 1 16,-4-2-2-16,1 2-2 0,-1-2-4 16,0-5-2-16,-3 2-9 15,1 1-2-15,-1 6-2 16,0 3-1-16,2 3 0 16,-1 0 1-1,-1-2-2-15,2 0 1 0,-1 3-1 16,1-4-1-16,0 5-3 15,-1-5-2-15,2 4-2 16,2 2-1-16,-3 3-1 16,-2 1 0-16,6-2-1 15,-4-3 0-15,4-2 0 16,0 1 0-16,-1 1 1 16,-5-1 0-16,0 2 5 15,1 1 3-15,-3 2 2 16,3 2 1-16,-4 1-2 15,0 3-3-15,-1 0-3 16,0 2-2-16,-1 3-3 16,-2-3 0-16,-2 4-2 0,-2 2 1 15,-3 2-2 1,-3 2-5-16,-2 1-8 0,3 0 0 16,0 4-2-16,2 1 2 15,-3 2 1-15,-2-1-6 16,-1 2-48-16,-6 5 55 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1:35:43.5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7168 7498 1090 0,'7'0'338'0,"-7"0"-418"16,-5 1-47-16,5 1 48 15,-1-2 48-15,1 0 116 16,0-2 15-16,0 1-20 0,-1 0-16 16,0 0-27-16,-2 0-9 15,-19-7-7-15,-32-18-3 16,25 14-10-16,-6 0-4 16,-5 2 0-16,2 2 0 15,-4 0 4-15,-2 1 1 16,4 1-2-16,-2 0 0 15,1 3-3-15,-3-1-1 16,-6 2-1-16,-5-1 0 16,-5 1-2-16,0 0 0 0,-2-3 1 15,3 2 1-15,12-4 8 16,2 0 4-16,7-2 12 16,-2 0 2-16,-1-1 9 31,1 1 7-31,-1 1 9 0,4 0 4 0,-2-2-4 15,2-1-9-15,-2 3-17 16,2-2-9-16,3 2-11 16,-1 0-2-16,-1-1 6 15,-2 3 3-15,-4-2 5 16,-6 2 0-16,0 1-2 16,-3 0-2-16,2 0 0 15,0 0-1-15,4 1-1 16,2-2 0-16,1 3-4 15,-1-1-3-15,-4-1-4 16,-4 2 0-16,-3 1-1 0,-4 1 0 16,0-1-1-16,1 1 0 15,4-1 0-15,6-2 0 16,-6 0 0-16,-4-4 1 16,-7 1-1-16,-8 2 0 15,1-3-1-15,-3 1 1 16,2-1-1-16,-7-1 1 15,-13 0 0-15,-5 3-1 16,-7 0 0-16,5-1 0 0,-4 3-1 16,1 0 1-16,-7 2-2 15,3 1 2-15,11 1 0 16,-2 0 0-16,-2 0 1 16,-1 2 0-16,6 2 0 15,-3-1 0-15,4 5-2 16,-6 0 1-16,-3 3 1 15,10 0-1-15,2-2 1 16,1 2 0-16,-1-1 0 16,-3 0 0-16,4 0 0 15,-1-3 0-15,1-3 0 16,-4 3 0-16,-5-1 0 16,0 0-1-16,6 4-3 15,2 0-5-15,-3 8-5 16,0 0-2-16,-1 4 0 15,3 5 5-15,3-1-1 16,0 4-6-16,-6 2-10 0,2 5-5 16,3 13 0-16,-6 6 0 15,0 11 1-15,-3 6-1 16,-5 1 0-16,12 3 2 16,-1 7 0-16,2-3-3 15,1 12-4-15,1 0 1 16,23-8 11-16,9-2 5 15,26-17 9-15,14-6 1 16,20 1-4-16,11 1-1 0,19 1 1 16,7-1 1-16,14-6 8 15,8-6 2-15,10-4 2 16,-3-2 1-16,0-6 0 16,-6-3 0-16,-10-2 0 15,5 1 1-15,-2 3-1 16,3-1 1-16,5-2 0 15,-1-3 1-15,-2-3 1 16,-2-4-1-16,2 1-1 16,3 0 0-16,7 4 0 15,6 4 0-15,-7-3 0 16,4 1 0-16,-4-5-1 16,0 2 1-16,4 3 0 15,3 1 0-15,-3 2 0 16,-1-2 0-16,-5-3 1 15,-3 1 1-15,5-4 1 16,6 4-1-16,3-1 2 0,-2 0 2 16,-2 0 2-16,-3-1 3 15,0-1 3-15,2 0 1 16,3-3-1-16,-1-2-2 16,-3 0-2-16,2-3-3 15,1 1-2-15,6-2 0 16,8-6-1-16,-3-5 0 15,-1-7 0-15,-3-5 1 16,0-5 2-16,4 1 2 0,-5-2-1 16,-4 4-1-16,-10 3-4 15,0 1 0-15,3 3-1 16,6 3 0-16,8 6-2 16,-1-1 0-16,-2 6 0 15,-2 2 0-15,2 1 0 16,2 2 1-16,1-5 1 15,1-3-1-15,-4 0 0 16,0-2 0-16,6-5 1 16,1 2-1-16,-2-2 0 15,-3-4 0-15,-7-2 1 16,0-2 1-16,5-4 0 16,6 2-1-16,0-1 0 15,-4-1-2-15,-2 3 0 16,-1 0 1-16,-1 2 0 0,-2 3 1 15,-10 0 4-15,-1 1 1 16,-1 1 2-16,2-2-1 16,9 0-1-16,1-3-2 15,-6 0-1-15,-7-2 0 16,-8-3 0-16,-7-1 0 16,1-5 6-16,-1-1 0 15,2-1 1-15,0 0 0 0,3 0-6 16,-3 0 0-16,-2 1-4 15,1 0 0-15,-5 1-1 16,4 2 0-16,0 0 1 16,-2-2 1-16,0-1 2 15,-3-3 2-15,-5-1 4 16,0 3 1 0,-4-3 1-16,-4 1-2 0,-4 1-4 15,-3-2-3-15,2 2-1 16,0-1-1-16,-1 1 1 15,1-1-1-15,-5-4 0 16,0-4 0-16,-2-2 0 16,-2-3 0-16,0-2 0 15,-1 2 1-15,1 0 1 16,-2 0-1-16,2 2 1 16,-5-2 1-16,0 2 6 15,-1 1 5-15,-4 4 6 16,0 3 1-16,0 4-4 0,-6-2-3 15,-2-4-5-15,-2-4-2 16,-4-9-3-16,3-2 0 16,0-4-3-16,2-3 0 15,-1-3-1-15,-1 0 0 16,1-2 0-16,-1 0 0 16,2 5 0-16,1 1 0 15,0 3 0-15,0 2 2 0,-1 1 2 16,-2 6 4-1,0 4 4 1,-3 1 0-16,-3-2-3 0,-2-3-3 0,-4-7-5 16,-3 4 0-16,-1 1 1 15,0 1 0-15,1 3 1 16,-1-1-1-16,3-3 2 16,3 4 0-16,-1-2 4 15,1 1 1-15,1 7-3 16,-2 2-2-16,1-1-2 15,-2 0 0-15,-6-5 0 16,-3-3-2-16,-2 1-2 16,-5-1-3-16,-1 2 0 15,1 2-1-15,-11 6 2 16,0-2 0-16,-8-2 0 16,-1 0 1-16,2 2 0 15,6 1 0-15,6 2-5 16,5 1-4-16,5-1-7 0,3 1-1 15,6 4 2-15,-1 1-2 16,3 0-35-16,-3-1-34 16,-28-15 54-16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0:40:29.3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18015 13294 471 0,'0'-3'180'0,"0"2"-131"16,-1-3-35-16,1 4-11 15,0 0-3-15,0 0 11 16,-1 0 7-16,0 0 13 16,-1 0 13-16,1 0 25 15,0-1 10-15,0-1 5 16,-1 1-4-16,-6 0-14 16,0 1-6-16,2-1-8 15,-1 1-1-15,0-1-8 16,0 0-7-16,-2-1-13 15,0 2-6-15,-3-1-11 16,-32-3-2-16,29 0-3 16,-2 0-1-16,-4 0 1 15,3-2 0-15,-5 4 1 16,1-3-1-16,2 2 4 0,-5-3 1 16,-4-3 2-16,-6 2 1 15,-3 2-1-15,3 1 3 16,0-1-1-16,4 2-1 15,-1-2-3-15,1 2-4 16,2-3-5-16,-2-1-2 16,2 5-5-16,0-1 0 15,-1 3 2-15,2 0 1 0,-3 0 5 16,-1 0 2-16,-5 3 0 16,0 0 0-16,-1 5-1 15,0-1-2-15,0-1-1 16,-1 4-1-16,1-2 1 15,0-1 1-15,3-1 2 16,5-5 1-16,1-1 0 16,2 4 1-16,1-2 1 15,2-1 0-15,0 0-1 16,2 0 0-16,1-1 2 16,-3 3 0-16,3 3 0 15,-1-4 1-15,0 1-1 16,3 0 1-16,-3-3-1 15,-1 2 1-15,1-1-2 16,0 1-1-16,1 2-1 16,2-2 0-16,0 3-1 0,0-1-1 15,-1 1-1-15,-4 2 1 16,1-1-1-16,1-1 0 16,0 1-1-16,7 3-2 15,-5 1-3-15,2 0-2 16,0 4-5-16,-2 0 0 15,0 4 3-15,-2 3 3 16,0 3 7-16,1 1 2 0,3 2 1 16,2-2 1-1,5-3-1-15,1-3 0 0,-1-3-2 16,0 0-2-16,1 6 0 16,-1 3 0-16,4 6-3 15,0 2 0-15,2 0-3 16,2-4 0-16,3-3-1 15,0 2 1-15,3 2-2 16,1 3-1-16,1 6-3 16,1-3-1-16,6-2 3 15,3-2 0-15,5 3 2 16,5-5 0-16,3 2-1 16,2 3 1-16,2-11 0 15,2 2 2-15,-2-3 4 16,5-7 2-16,1-1 1 15,0-4 1-15,7-3 0 16,-2-2 0-16,11-1 2 0,2-3 0 16,2-5 0-1,1-2-1-15,-2-5 0 0,-4 2-1 16,0-1 2-16,2 2 0 16,3-6 0-16,2 1 2 15,0-4-1-15,1-1 1 16,-9 1-1-16,-2 2 0 15,-6 4 0-15,-8-5-1 16,4-1 1-16,-3-2 1 0,0-3 0 16,3 0 0-16,-3 3 0 15,-1 1 0-15,-5-1 0 16,0 0 1-16,-2-6 2 16,-4-1 0-16,1 0 2 15,-8-2-1-15,-3 1-1 16,0 3 0-16,-3 0-1 15,0 3 0-15,-1-1 2 16,0 0 1-16,0-2 2 16,-3-2 2-16,0 1-1 15,-2-1-1-15,-1 3-5 16,3 0-2-16,-2 0-1 16,1-1-1-16,0-3 0 15,-1 1 0-15,2-5 0 16,-1-5 0-16,2 2-1 15,0 2 1-15,-1 6 0 16,1 1 0-16,-3 3 1 0,0-4 0 16,0-1 0-16,0-1 0 15,-2 1 0-15,2 0 0 16,-3 2 0-16,-1 3-1 16,-2 2-8-16,-2 3-12 15,-1 4-82-15,-2 0 70 16</inkml:trace>
  <inkml:trace contextRef="#ctx0" brushRef="#br0" timeOffset="812.748">18289 9678 81 0,'0'0'20'31</inkml:trace>
  <inkml:trace contextRef="#ctx0" brushRef="#br0" timeOffset="2282.869">18285 9678 184 0,'-1'0'91'0,"0"0"-35"16,-1-1-22-16,1 0-26 15,0 0-7-15,0 0-3 16,0 0 2-16,0-1 5 16,-1 1 7-16,1 0 16 15,0 0 9-15,0 0 14 16,0 0 6-16,-5-1 8 16,-1 1 4-16,3 0 4 15,-2 0 1-15,-1 0-3 16,5 0-4-16,-3-2-13 0,-1 1-9 15,-4-2-23-15,-6-3-9 16,-32-18-11-16,25 17-3 16,-4 3 0-16,-1-2 1 15,-7 4 0-15,0 1-1 16,-6 1 0-16,0 4-2 16,-2 4 0-16,-1-1 0 15,4 3 1-15,0 3-1 16,-1 0 1-16,0 3-1 0,-4 2-1 15,-2-2-2-15,-1 5 0 16,-1 5 0-16,0 1 3 16,2-1 1-16,3 2 1 15,5-2 1-15,1-1-1 16,2 1 0-16,5-2-1 16,-1-1 1-16,3 3 1 15,3 4 0-15,-1 0 1 16,6 1-1-16,6-2-4 15,6 2-1-15,4-2-3 16,3 0 0-16,2 2-1 16,2-1 1-16,8 4 0 15,1-2 0-15,9-3-1 16,2-2-1-16,5-3 1 16,4 0 3-16,3-2 2 15,2 0 2-15,-1-4 3 0,1 1 1 16,4-6 2-16,3 1 0 15,3-3-1-15,3 2 0 16,0-2-1-16,3-2-1 16,-3-4-1-16,-2-1 1 15,-7-4 1-15,-1-4 1 16,5-2 5-16,0-2 1 16,2 1 2-16,1-2 2 0,-2-1 1 15,-1 1 0-15,1 0-1 16,-5 2 0-16,-2-3-4 15,-3 1 1-15,-6-2 3 16,-1 0 1-16,-4 0 7 16,1 3 2-16,-1-3 4 15,1 4 2-15,-5-3-2 16,-7 2-1 0,-6 4-3-16,0 0-1 15,17-11 4-15,-1-2 2 0,-4-1-2 16,-9 8-2-16,-3 2-11 15,1-2-4-15,-1 1-4 16,0-3-1-16,1-1 0 16,-2-2 2-16,-1 5 5 15,0-2 1-15,-3 0 1 16,2 3-1-16,-2-2-6 16,-1 2-1-16,4 0 0 0,-3-3-1 15,-2-3 2-15,1 0-1 16,0 3-1-16,-1-1 0 15,4 3 3-15,-2-1 2 16,-1-2 4-16,3 3 0 16,-5-3-1-16,-1 2 1 15,2 2 3-15,-3-2 2 16,2 4 4-16,-1 1-1 16,-2 2 2-16,1-1-4 15,-3-1-5-15,-1 1-2 0,-1-4-6 16,-1-1-3-16,-3-1 1 15,4-1 3-15,-1 3 4 16,1-1 3-16,2 3-1 16,-2-1-2-16,0 0-6 15,-3 1-3-15,1-4-2 16,0 2 0-16,-1 3 1 16,1-2-1-16,2 2 0 15,0 0 0-15,-1 2-2 16,1-4 1-16,-3 3 0 15,2-2 1-15,1 1 1 16,0 2 1-16,-1 0-2 16,-1-1 0-16,-1-1-3 15,3 5-1-15,-1-2-2 16,-2 1 0-16,0-2 2 16,1-2 0-16,1 1 3 15,2 1-1-15,2 1 0 0,-6 0 0 16,7 0-3-16,-6-1-1 15,3-1-6-15,0 2-4 16,-4-1-10-16,4 0-5 16,-3 2-4-16,-1-1 0 15,-4 1 6-15,3 2 1 16,-3-3 0-16,1 2 1 0,0 2-2 31,-3-1-2-31,-3 1-12 0,-1 2-2 0,-1 0-10 16,-3 1-15-16,4 2-76 15,-4-1-99-15,0 7 152 16</inkml:trace>
  <inkml:trace contextRef="#ctx0" brushRef="#br0" timeOffset="4014.134">21360 7222 502 0,'30'32'170'0,"-29"-32"-255"15,-1 0 48-15</inkml:trace>
  <inkml:trace contextRef="#ctx0" brushRef="#br0" timeOffset="5414.83">21390 7254 212 0,'-2'0'167'0,"2"0"2"15,0-1-31-15,-1 0-18 16,1-1-33-16,-1 1-13 16,1 0-11-16,0 0-8 15,-1 0-15-15,0 0-4 16,0-1-11-16,-1 1-1 15,1 0-3-15,0 0-3 16,0 0-6-16,0 0-4 16,0 0 6-16,0-1 9 0,-1 1 20 15,1 0 8-15,0 0 4 16,0 0-6-16,0 0-18 16,0-1-9-16,-1 1-13 15,1 0-3-15,0 0-3 16,0 0 0-16,-1-4 0 15,-9 1 0-15,0-2 1 16,-31-28 2 0,28 29 1-16,2-1 1 0,-2-3 0 15,2 1 0-15,1-2 2 16,-1 1 2-16,3 2 4 16,-2-2 0-16,0 2-3 15,3 1-5-15,-3 1-5 16,4-1-2-16,-4 0-1 15,2-1-1-15,-1-1 0 16,-2 0 0-16,2 0 1 16,-3 1-1-16,0 1 1 0,-2-2 0 15,-1 1 0-15,-1-1-2 16,3 2-2-16,-1 2 1 16,-1 0-2-16,1 2 0 15,-2 2-5-15,1-1 0 16,0 0-2-16,-1 0 1 15,-2-2-1-15,-1 3-1 16,1 1 2-16,-2 3-1 0,0 1 6 16,1 0 1-16,-1 2 1 15,-1 0 0-15,0 0-2 16,0-1-1-16,5 2-3 16,-2 0-1-16,5-1-6 15,-1 1 0-15,4-1-1 16,2 2 1-16,-2 0 3 15,1-1 3-15,-1 4 1 16,3-1 3-16,1 3 1 16,2-1 0-16,-2-3 0 15,-2 0 0-15,3-2-4 16,0 0-2-16,-1 1-2 16,2 4 0-16,0 0 3 15,0 2 1-15,2 4 2 16,-3-3 2-16,4 1 1 15,-3-3 0-15,4 2 2 0,1-2-1 16,-5 2 1-16,4 3 1 16,-2-4-1-16,-1 2-1 15,4-2-4-15,0 1-2 16,0 3-4-16,1-3-2 16,2 1 0-16,0-1 1 15,2 1 4-15,-1 1 3 16,0-3 5-16,-1 1 0 15,-1 0 2-15,5-2 0 16,0-2 0-16,1-1 0 0,3-1 0 16,-2 2-1-16,3-1-1 15,-1 3 1-15,-1-1 0 16,-3-3 2-16,3 2 0 16,0-3 1-16,-1-2 1 15,4 2 0-15,1-2-1 16,-3-1 0-16,1 0 0 15,3-2 0-15,-1 1 1 16,4-1-1-16,4-1-1 16,1-2 1-16,2-6 0 15,3 2 0-15,1-1 0 16,1 1 0-16,-1 1 0 16,-2-3 0-16,1-2 1 15,-2-2 0-15,0 0 2 16,-2-4 0-16,3 0-1 0,-6-1 1 15,4-4-1-15,2 4 0 16,0 0 1-16,3 3 0 16,1-5 1-16,-2-4-2 15,-4-2 5-15,-1 0 1 16,-4 5 0-16,-3 2 4 16,-3 0-3-16,-2 1-1 15,-2 0-1-15,-1 2-5 16,-1 2 0-16,-2 1 2 15,-1 0 7-15,-4 0 4 0,0-1 2 16,2 2-1-16,0 3-7 16,-2-1-3-16,0 0-3 15,0 0-1-15,-1 2-2 16,0-2 1-16,1 2-2 16,-1 3 0-16,0 0 1 15,-1 0-1-15,0 0-6 16,1 0-9-16,0 0-45 15,-1-1-74-15,0 1 86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0:41:03.3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6994 6694 153 0,'49'-6'117'0,"-48"6"3"15,-1 0-25-15,2 1-9 16,-2-1-6-16,-2 0-1 15,2 0-6-15,0-1-4 16,0 1-14-16,0 0-7 16,0 0-2-16,0 0-1 0,0 0-3 15,0 0 5-15,0 0 8 16,-1 0 3-16,1 0 7 16,0 0-1-1,0 0-8-15,0 0-4 0,-1 0-11 16,0 0-7-16,0-1-12 15,0-1-5-15,-1 1-9 16,1 0-2-16,-7-2-2 16,-9-3-1-16,-31-12-3 15,30 12 0-15,-1 0 0 16,-1 1-2-16,3 4-1 16,-3-1-1-16,3 4-1 15,2 1 0-15,0 1-5 16,6 2-8-16,1-3-19 15,-1 4-6-15,4-1-4 16,-7 1 7-16,6-1 16 0,3-1 1 16,-2 4-3-1,3-1-3-15,-3 3-12 0,1 2-6 16,5 3-19-16,7 6-7 16,5 3-1-16,2 3 9 15,1-2 24-15,1-3 13 16,6-1 16-16,0-1 4 15,3-2 5-15,-4-3 1 16,-3-2 1-16,0-2 0 16,-6 3 0-16,0-1 0 0,-6 2 1 15,-2-1-1-15,-4 0 2 16,-2 1 2-16,-6 2 11 16,-5 0 5-16,-5 3 9 15,-5 1 4-15,-5-4 7 16,-1-1 3-16,-1-6 9 15,-3 0 4-15,0 0-3 16,2 0-3-16,-5 1-15 16,-2-3-9-16,-9 0-16 15,0-2-6-15,3 0-13 16,4 2-10-16,9-5-24 16,4-2-16-16,10-4-32 15,2-6-2-15,9-5 58 16</inkml:trace>
  <inkml:trace contextRef="#ctx0" brushRef="#br0" timeOffset="597.614">7376 6197 644 0,'-4'3'261'0,"4"-4"-187"15,-1 2-264-15,-1-1-16 16,1 0 26-1,0 0 137-15,-2 6 76 0,-1 2 21 16,2-3 1-16,1-3-11 16,-2 2 1-16,1 1-1 15,0 0-4-15,-2 3-18 16,2-2-8-16,0 4-7 16,1 1 0-16,1 8 0 15,7 34-2-15,3-22-1 16,-1 4-2-16,3 4-2 15,0 7 0-15,2 12 0 0,1 5-1 16,-2 2-2-16,-2-3 1 16,-1-10-1-1,-2-4 1-15,-3-9 2 16,0-5 0-16,-3-11 0 0,0-2 0 16,-2 0 1-16,-2 3 0 15,-1 0 0-15,-2 2-1 16,1-2 0-16,-2 1 0 15,-1 0-1-15,0-5-1 0,-1-4-8 16,-2-2-5-16,2-5-9 16,1 0-10-16,1-2-48 15,0 0-79-15,0-1 104 16</inkml:trace>
  <inkml:trace contextRef="#ctx0" brushRef="#br0" timeOffset="1215.476">6911 6803 596 0,'1'-1'244'0,"1"-3"-109"0,6-1-192 16,4-3-1-16,0 2 8 15,3-1 19-15,-5 1 31 16,0 4 1-16,-2 0 2 16,-3-1 0-1,-1 3 1-15,1-2-1 0,1 0 0 16,2 1 0-16,6-3 2 15,1 1 2-15,5-3 2 16,6-1 2-16,4-2-1 16,0-1-1-16,4 1-5 15,1 0-2-15,0 0-1 16,6 0-1-16,0 0 0 16,1 4 0-16,-1-1 0 15,0 1 0-15,-1 2 0 16,-1-3 0-16,-4 4 0 15,-2 0 0-15,-6 0 1 0,-5 4-1 16,-8-1-2-16,-2 2-7 16,-5 1-14-16,2-2-11 15,-1 1-49-15,-2 3-83 16,2 2 110-16</inkml:trace>
  <inkml:trace contextRef="#ctx0" brushRef="#br0" timeOffset="2097.903">7688 6762 444 0,'5'10'164'0,"-2"-8"-126"0,1 3-116 16,4-2 2-16,0 2 20 15,-2 0 52-15,1-2 3 16,-2 3 2-16,-1-4 0 16,3 4 0-16,-4-3 0 15,0 0 0-15,1 4-1 16,1-6-1-16,7 3 0 16,1 4 0-16,0-5 0 15,8 2 1-15,-1-2-1 0,9-2-2 16,2 0-3-16,0-3-4 15,2 2-1-15,-1-4-3 16,3 2-1-16,-4 0 0 16,-4-4 2-16,-3 2 8 15,-6-4 6-15,0-1 21 16,-3-2 12-16,-6-2 18 16,4 4 4-16,-8 1-1 15,1 4-2-15,-5 1-6 16,-1-1-2-16,-1 4-16 15,0-1-16-15,0 0-25 16,0 0-19-16,-1 0-57 16,1 0-27-16,-18-2 12 15,-34-34 33-15,26 32 75 16,-1-1 35-16,-3 3-28 16,-3 3-35-16,-8 3-25 15,1 0 6-15,0 3 39 16,5 0 16-16,6 1 0 0,2 5-6 15,7 5-11-15,-2-1-2 16,8 7 4-16,5 1 2 16,-3 1 5-16,4 3 5 15,2-4 6-15,-5-4 1 16,7 1-2-16,-1 0-2 16,2 9-6-16,2 2-1 15,2 7-5-15,6 2-1 16,0-6-2-16,2-1-2 0,9-7 0 15,-2-2 0-15,5 4 2 16,4 1-1-16,0-5-1 16,5-2-1-16,2-5-8 15,1-3-11 1,5-5 16-16</inkml:trace>
  <inkml:trace contextRef="#ctx0" brushRef="#br0" timeOffset="2914.115">8250 6842 489 0,'-1'1'139'15,"2"1"-217"-15,3-2-16 0,-4 0 13 16,0-2 20-16,0 2 61 16,0 0 10-16,0 0 8 15,0 0 2-15,0 0 2 16,0 0-2-16,0 0-5 16,0 0-2-16,0 0-6 15,0 0-3-15,0 0-3 16,0 0-1-16,4 6-1 15,0 11-1-15,35 37 1 16,-26-25 1-16,-1 10-1 16,1 4 0-16,-1 6 0 15,-3-4 1-15,0-6 0 16,-1-2 0-16,-1-7 0 16,0 1 0-16,-1-5 1 15,-4-6 1-15,1-6 1 0,0-5 2 16,-3-8 27-16,1 2 31 15,-1-3 38-15,0 0 9 16,0 0-19-16,0 0-30 16,0-2-46-16,0 1-23 15,0 0-42-15,5-30-3 16,6-44 9-16,-5 22 26 16,0 3 61-16,-3 0 13 0,3-1-2 15,0 1-13-15,0 2-31 16,3 4-10-16,1-2-1 15,0 2-1-15,1 9 1 16,1 1 1-16,-2 10 0 16,1 5 0-16,4 2-7 15,-1 6-4-15,7 5-9 16,-2 1 0-16,1 9 1 16,2 1 5-16,0 6 6 15,-2 0 2-15,2 4 0 16,3 0-5-16,-5 4-47 15,1 3-46-15,0 3 64 16</inkml:trace>
  <inkml:trace contextRef="#ctx0" brushRef="#br0" timeOffset="3712.631">8838 6789 948 0,'4'4'152'16,"4"3"-330"-16,10 5-10 16,4 4 52-16,5 1 131 15,-2-5 4-15,-2-5 2 16,-1-2 3-16,0-3 12 16,2-1 3-16,1-4 3 15,3-2 0-15,6-9-3 16,-5-5-3-16,6-7-2 15,2-2-1-15,-1-4-3 16,1 4-2-16,-2-1-6 16,1-2-11-16,6 0-48 15,4-6-23-15,-2 2-40 0,3 4-6 16,-13 7 45-16,-7 4 29 16,-5 6 79-16,-8 0 49 15,-3 5 49-15,-2 1 15 16,-5 5-18-16,-3-3-27 15,-4 2-53-15,1 1-20 16,1 2-26-16,0 0-8 16,-5-2-1-16,-21-4 0 15,-36 1 8-15,25 7 4 0,-4 6 3 16,0 4-2 0,-4 3-6-16,0 6-3 0,4-1 0 15,0 4 1-15,4 7 2 16,2 6-1-16,7 5-1 15,6 1 1-15,7-2-3 16,2 1 2-16,5-2 2 16,0 1 2-16,5 2 4 15,4-4 0-15,3-5 1 16,-2-3 1-16,1 5 0 16,4 1 2-16,-2 4 2 15,6 1 1-15,3-7 2 16,-1-1 0-16,3-3-3 15,0-3 0-15,2 3-6 16,2-6-11-16,4 1-68 16,7-1-121-16,12-9 128 0</inkml:trace>
  <inkml:trace contextRef="#ctx0" brushRef="#br0" timeOffset="4430.312">10037 6619 1191 0,'4'2'302'15,"-5"-2"-471"-15,-1 0-195 16,1 0 31-16,0 0 141 16,0 0 134-16,0 0 152 15,-12 9 6-15,-3 2-21 16,-32 28-10-16,28-29-15 16,0 0-7-16,-2 0-16 15,5 4-10-15,-4-2-16 16,-1 6-2-16,5 1-3 15,-1 1 1-15,3 9-1 16,3-3-1-16,2 6-9 0,2-2-7 16,4 0-14-1,1 0-13-15,4 0-10 0,2-1 0 16,2-4-8-16,1 2 3 16,1-6 11-16,2 1 5 15,1-6 23-15,1-2 12 16,-1-5 8-16,-4-6 3 15,1-2 4-15,4-1 2 16,3-2 5-16,6 0 0 0,0-3-1 16,2-2-3-16,-2-3-6 15,2-3 4-15,0-2 14 16,-3-1 10-16,-1-2 14 16,-3-3-3-16,-3-2-16 15,-1-1-8-15,-3 1-9 16,1 5 4-16,-4 3 11 15,-1 3 3-15,2 2-5 16,-3 1-4-16,-3-2-19 16,-3 1-7-16,0-3-10 15,-3-1 1-15,1-1 11 16,3 0 6-16,-7-8 12 16,-2 4-2-16,-7 1-14 15,-6-4-11-15,-9 8-15 16,-2-2 0-16,-13 7-7 15,-2 5-9-15,-6 5-11 16,2 3-2-16,13-1-21 0,4 2 52 16</inkml:trace>
  <inkml:trace contextRef="#ctx0" brushRef="#br0" timeOffset="5478.971">11467 6754 933 0,'3'4'230'15,"0"1"-290"-15,-9 6-75 16,3 8 17-16,-3 7 96 15,-3 1 22-15,9 4 1 16,-5-2 0-16,-5 0 0 0,5 6 0 16,-5 3 0-16,2 4 0 15,3 0-1-15,0-5 0 16,3-11 1-16,1-6 0 16,1-10 0-16,-4-3 1 15,4-4 0-15,0 1-2 16,-1-3-5-16,1-1-4 15,0 0 0-15,0 0 2 16,0 0 8-16,0 0 10 0,0 0 22 16,0-1 9-16,0-1 23 15,0 1 5-15,0 0-5 16,0 0-2-16,1-7-10 16,1-18-7-16,4-36-14 15,-2 23-7-15,-2 0-9 16,4 1-3-16,-3 5-2 15,-2 4 0-15,5-1-7 16,-4-5-2-16,8-2-2 16,0 1-3-16,-1-1-1 15,3 3 0-15,0-1-1 16,2-3 0-16,4 0-2 16,-1 1-1-16,0 6-10 15,6 6-7-15,3 9-15 16,1 0-1-16,1 3 8 15,0-1 8-15,-3 1 18 0,0 3 4 16,-2 3-7-16,2 4-6 16,-1 5-21-16,0 4-9 15,4 5 0-15,-3 5 5 16,2 3 16-16,-6 0 10 16,0 10 6-16,-9 5 2 15,-4 4 3-15,1 3 1 16,-9-6 2-16,5-5 1 15,-5-5 0-15,-3-4 0 0,0 1 2 16,-2-4 5-16,-9-4 9 16,2 1 7-16,-3-7 18 15,-3 0 8-15,5 0 8 16,-6-7-2-16,-7-2-14 16,-7-2-11-16,-12-6-10 15,-4-1-1-15,-12-5 2 16,-2-1-1-16,0 2-4 15,-4-2-6-15,-4 4-7 16,-5-1-2-16,1 1-1 16,6 3-1-16,16 1-19 15,9 1-20-15,9 6-59 16,4-1-52-16,3 2-152 16,4 4 190-16</inkml:trace>
  <inkml:trace contextRef="#ctx0" brushRef="#br0" timeOffset="6514.268">12442 6466 845 0,'17'-4'221'16,"-3"-1"-267"-16,8 1-162 15,9-3 15-15,-9 3 80 16,-6 3 60-16,-8-4 105 16,-6 5 31-16,-1 2 18 15,-1-6-4-15,0 4-35 16,-1-1-2-16,1 0 25 15,0 0 11-15,0 0-8 16,0 1-15-16,0 0-40 16,-2-2-20-16,1 1-14 15,0 0-3-15,-9-1-1 16,-16-4 2-16,-31-9 2 16,30 8 0-1,-1 3 0-15,2 4-1 0,-2 4-3 16,-2 1-2-16,0 5-1 15,2-2 0-15,1 4 2 0,1 0 2 16,1 1 1-16,1 0-2 16,2-1-2-16,4 3 0 15,4 0-7-15,2 4-1 16,5 2-4-16,3-3-3 16,4 3-1-16,0 0-1 15,1-4-4-15,4-1 3 0,2-7 7 16,1 2 3-16,7-5 8 15,0 1 1-15,4-1-3 16,7-2-4-16,1-4-2 16,4-2-2-16,3-3 3 15,-3-1 3-15,1-3 3 16,-3-2 2-16,0 0 2 16,-3-4 2-16,-1-1 2 15,-2-3 4-15,-6 2 4 16,-1-3 3-16,-2 4 5 15,-3-1 1-15,1 5 0 16,-2 3-2 0,-3 2 0-16,-2 3 1 0,-4-2 4 15,0-1 1-15,-1 0 0 16,-1 1 0-16,-4 1-2 16,4 3-1-16,-2 0-7 15,2 1-4-15,-1 0-6 0,1 0-2 16,0-1-2-16,0 2-1 15,0 0 0-15,0 0 0 16,0 0 1-16,-1 0 0 16,1 0 0-16,0 0 0 15,0 12 2-15,1 3-1 16,8 35 2-16,-1-24 0 16,0 4-1-16,0 1 1 15,-3-3 0-15,2-1 0 0,-1-3 0 16,-3-5 0-16,0 0 0 15,-1-4 0-15,1-2 0 16,-2 1 0-16,1-1-5 16,-1-5-14-16,-3-1-40 15,2-6-20-15,-1-2-42 16,1 1-10-16,1-1 86 16</inkml:trace>
  <inkml:trace contextRef="#ctx0" brushRef="#br0" timeOffset="6806.337">12759 6428 938 0,'50'33'193'0,"-50"-25"-274"16,0 9-79-16,-3 4 36 15,3 17 122-15,0 3 1 16,-1 3 1-16,2 0 1 16,2-9 1-16,-1-5 0 0,3-5-1 15,-2-2 1-15,-3-10-1 16,1 0 0-16,2-7-5 15,-1 0-13-15,0 1-44 16,2-7-21-16,0-10 46 16</inkml:trace>
  <inkml:trace contextRef="#ctx0" brushRef="#br0" timeOffset="7361.868">13112 6555 1002 0,'-2'9'272'0,"3"6"-323"0,3 7-59 16,1 7 33-16,-2 7 58 15,-1-3 18-15,-2-2 1 16,0 3 0-1,-2-3 1-15,2-4 0 0,0-2 1 16,0-7 0 0,2-5 1-16,-2-4 3 0,0-5 2 15,0-4 8-15,-2 0 7 16,2 0 16-16,0 0 4 0,0 0 0 16,0-1-7-16,-1-1-20 15,0 1-9 1,-1-6-12-16,-5-16-2 0,-7-40 1 15,11 28 2-15,-2-7 4 16,5-3 2-16,2-7 2 16,5-1 5-16,7 7 9 15,0 4 5-15,4 9 0 16,2-1-4-16,2 5-9 16,2 3-7-16,4 4-3 15,1 5 0-15,3 2-2 16,1 3-1-16,3 10-2 15,-5 0-2-15,1 6-5 16,3 3-5-16,0 5-11 16,4 4-5-16,-6 7-12 15,-4-2-3-15,-9-1-16 16,-3-1-15-16,-7-8-47 16,1 4-38-16,-6-4 102 0</inkml:trace>
  <inkml:trace contextRef="#ctx0" brushRef="#br0" timeOffset="7593.067">12361 6032 1708 0,'5'15'551'0,"-6"-5"-666"15,5 14-75-15,7 33-146 16,-4 20 190-16</inkml:trace>
  <inkml:trace contextRef="#ctx0" brushRef="#br0" timeOffset="10043.806">17741 6890 874 0,'-1'0'328'0,"-3"-2"-223"0,5 2-138 16,-1 0-2-16,0 0 11 15,0 0 22-15,0 0 13 16,0-1 9-16,0 0 26 16,0 0 13-16,0 0 18 15,0 0 1-15,0-1-7 16,0 1-4-16,0 0-4 15,0 0-3-15,0 0-10 16,0 0-5-16,0 0-23 16,0-1-8-16,-1 1-12 15,0 0-6-15,-13-6-2 16,-11-3 0-16,-40-16 1 16,28 17 2-16,-2 2 0 15,-1 2 0-15,1 3-4 16,2 2-5-16,2 6-12 15,4 5-5-15,6 1-9 0,3 4-3 16,6 4-6-16,-1-5-2 16,4 5-8-16,1 0 0 15,5 2-2-15,0 4 1 16,8 2 5-16,-3 1-1 16,7 0-3-16,3 0-6 15,0-5-4-15,3-2 0 16,-4-11 18-16,2-1 10 15,2-7 20-15,5-1 7 0,-1-2 11 32,0-1 5-32,0-4 8 0,1-4 2 0,2-2 1 15,3-1 0-15,2-3 0 16,0-2-1-16,3-4 2 16,-2-2 4-16,-1-3 12 15,-1 0 4-15,-3 5 6 16,-2-1-4-16,0 0-14 15,-1-1-4-15,-4-8-6 16,3-2-2-16,-3-4-2 16,-4-5-3-16,0-6-9 15,-3-3-1-15,-5-12-20 16,2 5 0-16,-7-2-9 16,2 0-11-16,-6 5 13 15,1 2 2-15,6 10 15 16,-8 2 17-16,6 12 7 0,-2 5 3 15,0 7-4-15,4 5-8 16,1 8-16-16,0 0-14 16,1 4-19-16,0 0-1 15,0 0 10-15,0 0 12 16,1 7 18-16,6 17 5 16,15 35 3-16,-9-24 0 15,5 7 1-15,-3 6 0 16,-1 5 0-16,-3 3-1 0,0 10-1 15,0 1 0-15,-3 2 0 16,2-1 0-16,-6-5 0 16,-3-5 1-16,-2-3 0 15,1 2-1-15,0-4 2 16,0 1 0-16,3-8 1 16,-1-9 0-16,-2-14-1 15,1-5 0-15,-1-5 0 16,0-5-8-16,4-2-104 15,3-2-79-15,11-12 113 16</inkml:trace>
  <inkml:trace contextRef="#ctx0" brushRef="#br0" timeOffset="10779.26">18128 6476 980 0,'3'1'276'0,"2"2"-319"0,3 5-214 15,-2 0 7-15,9 7 115 16,-2 2 127-16,-2 4 8 16,3 1 1-16,-1-3 3 15,-2-2 2-15,4-8 14 16,1-2 12-16,-5-6 23 16,0-1 4-16,4-3-1 15,2-4-10-15,10-5-21 16,3-3-6-16,-3-6-9 15,0 0-4-15,2 0-3 16,-4 4-4-16,0 3-1 16,-7 0 0-16,-5 4 8 15,-1 2 11-15,-6 0 24 16,0 1 10-16,-5 2 2 16,-1-3-6-16,-2 3-17 15,-3 0-10-15,1-1-2 0,-5 1-1 16,-2 1-2-16,-1-1 0 15,-8-3-7-15,-1 2-2 16,-7 2-3-16,-3 1-3 16,-1 6-3-16,-2 4-3 15,1 2-2-15,4 0 0 16,6 2 0-16,3 2-2 16,5 1-6-16,6 3-5 15,4 4-2-15,1 6 2 0,2 9 7 16,-3 6 4-16,3 2 3 15,3-3 2-15,0-6 1 16,1-6 1-16,3-2 1 16,-3 0 1-16,6-1-1 15,0 0 1-15,-2-4-1 16,0-2 1-16,-1-2 0 16,6-1 0-16,-3-2-18 15,5-1-8-15,0-2-59 16,-3 0-35-16,11 1-140 15,5-5 159-15</inkml:trace>
  <inkml:trace contextRef="#ctx0" brushRef="#br0" timeOffset="11726.637">18966 6533 1144 0,'5'1'400'15,"-5"1"-388"-15,0 0-59 16,0-2-16-16,0 0-3 16,0 0 33-16,0 0 15 0,2 11 7 15,3 15 3-15,7 35 2 16,-8-31-1-16,0 6 2 15,0-2 1-15,1 1 3 16,-2-2 1-16,-1-2 0 16,-2 2-1-16,1-2-1 15,-1 0-2-15,0 6 2 16,-1 0 0-16,-1 10-2 16,-3 3-7-16,0-8-16 15,-2-3-3-15,0-10-1 16,1-6 8-16,3-7 17 15,0-5 4-15,3-5 8 16,-1-5 4-16,1 1 6 16,0-2 5-16,0 0 7 15,0 0 3-15,0 0 10 16,0 0 2-16,0 0 2 16,0-1-1-16,0 0-8 0,0 0-4 15,0-1-13-15,0-14-5 16,5-54-11-16,-1 16-4 15,1-14-1-15,2-1 1 16,-1 4 19-16,1 10 6 16,3 3-1-16,0 1 1 15,4-3-23-15,1-4-8 16,0 3-6-16,0 3-8 16,-2 13-6-16,1 10-1 0,1 12-8 15,-5 4 0-15,-1 3-10 16,3 3-2-16,3 3 2 15,9 2 3-15,6 3 12 16,-1 0 3-16,2 4 7 16,-4 1 3-16,2 3 6 15,-2 0 3-15,-5 0 4 16,1 1 1-16,-2-1 2 16,-1 5 1-16,1 2 0 15,-3 6-1-15,-1 3-2 16,-2 1 0-16,-3-1 0 15,-4-5 2-15,-4-5 2 16,-3-2 1-16,-3 1 5 16,-3-3 1-16,-1 1 5 15,-3 0-1-15,-8-1-1 16,-3 2-1-16,-5-1-2 16,-4 1 0-16,-3 1 1 0,-4 1 1 15,-4-4 2-15,-3-1 2 16,-2-5 0-16,0 1-2 15,-7-1-2-15,3-2 0 16,-3-2 2-16,0-3 0 16,7-2-1-16,5 4-4 15,8-3-21-15,4 1-20 16,6-5-137-16,-1-7 116 16</inkml:trace>
  <inkml:trace contextRef="#ctx0" brushRef="#br0" timeOffset="12208.87">20052 6068 1320 0,'9'1'376'15,"-4"0"-532"-15,-4 1-130 16,3 4 10-16,-7 3 77 0,-1 3 124 16,0 7 106-16,1 2 8 15,-2 7 9-15,2 1-2 16,-1 3-18-16,1 5-7 15,-1 5-9-15,1 2-1 16,1 3 2-16,-3-4-2 16,3 4-1-16,-2 3-3 15,1 5-2-15,0 6-2 0,0-6-2 16,1-4 0-16,-2 1 0 16,1-3 0-16,-1-3-1 15,0-4-3-15,-1-7-11 16,3-4-9-16,-1-5-24 15,1-8-6-15,0-9 2 16,-3-5 9-16,3-4 32 16,1-3 11-16,0 2 8 15,-1 0-9-15,1 0 0 16</inkml:trace>
  <inkml:trace contextRef="#ctx0" brushRef="#br0" timeOffset="12592.645">19551 6389 960 0,'5'0'301'16,"-3"0"-378"-16,0 1-11 16,-2-1 0-16,0 0 24 15,0 0 74-15,8 3 12 0,10 9 16 16,39 31 6-16,-23-30 2 16,8-4-7-16,8 0-15 15,4-2-8-15,2-2-8 16,0-4-1-16,-1 0-1 15,-7-1 0-15,-5-4-2 16,-4 0-1-16,6-8-7 16,4 1-11-16,7-5-36 15,3-3-28-15,-4 0-78 16,-1-2 96-16</inkml:trace>
  <inkml:trace contextRef="#ctx0" brushRef="#br0" timeOffset="13460.3">20508 5973 894 0,'5'2'200'0,"-1"9"-358"16,-1 0 1-16,0 4 41 15,1 4 78-15,-2 3 62 16,0 3 9-16,-1 12 11 15,2 4 5-15,-2 1-7 16,4-1-7-16,0-1-16 16,-5-2-7-16,4 3-6 15,3 5-1-15,-2-3-3 16,-1-2-1-16,3 3 1 16,-6-3 0-16,3-1 0 15,-3-1 0-15,0-11-1 16,3-5 1-16,-4-8 0 15,2-4 0-15,-2 2 1 16,0-4 0-16,-1-1 2 0,0-3 2 16,-3-3 14-16,4 2 12 15,0-4 22-15,0-2 11 16,0 2 3-16,0 0-4 16,0 0-7-16,0 0-2 15,0 0-2-15,0 0-3 16,0-1-19-16,0 0-9 15,0 0-17-15,0 0-6 16,0-14 1-16,1-7-1 0,9-33 0 16,-1 21-1-16,2-5-2 15,4 0 0-15,4 7 0 16,-5 4 2-16,-2 9 1 16,1 7 2-16,-5 0-2 15,4 4-2-15,-1 2-10 16,2-1-3-16,3 4-7 15,1 2-1-15,5 2 5 16,0 4 2-16,3 4 7 16,2 2 2-16,1 4 3 15,-2 1 1-15,3 4 3 16,-3 4 1-16,1 9 1 16,-2 3 0-16,-2 3 1 15,0-5-1-15,0 1 0 16,-3-4 1-16,0 0 0 15,-3 2 0-15,-2-4-1 16,1 3 1-16,-2-4-2 0,-1 0 0 16,-3 2-16-16,-4 2-53 15,-6 19 47-15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0:42:36.4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5161 11026 432 0,'0'-30'171'0,"-2"29"-123"16,1-3-31-16,1 0-24 16,0 3-2-16,0 0 5 15,0-1 3-15,0 1 2 16,0 0 1-16,0 0 12 16,0 0 11-16,0 0 16 15,0-1 4-15,0 1-3 16,0 0-9-16,0 0-14 15,0 0-4 1,0 0-8-16,0 0-4 0,0-1-5 16,0 1-2-16,0 0 0 15,0 1 0-15,4 0 4 16,11 4 0-16,-1-1 3 16,31 10 0-16,-26-10 2 15,-3 2 0-15,0-3 1 16,2 2 0-16,-2 0-2 0,1-2 0 15,2 3-1-15,0 0-1 16,1 2-1-16,-1 1 0 16,4 1-1-16,-1-1 0 15,1 3 1-15,3 1 0 16,-1 6 0-16,2 1 0 16,-2 2 0-16,-1 1 0 15,0-2 0-15,-1-1 1 16,4-2 0-1,-2-5 0-15,0-2-1 0,-1 3 1 0,1-1-1 16,2 1 0-16,3 3 1 16,0-2 0-16,1-3 1 15,3 6-1-15,2-5 0 16,1 7 0-16,3 7 0 16,2 3 0-16,-1 5 0 15,1-2-1-15,-4-7-1 16,-8 2 1-16,-3-3 0 15,2 1 0-15,1 3 1 16,6-3-1-16,3 0 0 16,0-2 1-16,4 0-1 15,0-4 0-15,5 0-1 16,-1-1 1-16,1 1 0 16,-2 0 0-16,-2 4 1 15,-2 0 0-15,4 0 0 0,0-1 0 16,-1 0 0-16,2-2 0 15,0-4 2-15,0 1 0 16,-2-2 5-16,-2 1 2 16,2 4 2-16,-2-1 0 15,5 2-1-15,2 1-2 16,-2 2 1-16,2-4 0 16,0 1 2-16,4-1-2 15,-5-2-3-15,-2 0-2 0,-4-1-3 16,-8-3 1-16,5 0 0 15,-4 5 1-15,1-1 5 16,2 0 2-16,0 2 6 16,1-5 2-16,3 4-3 15,-4 0-3-15,-1 1-7 16,0-1-2-16,-5-4-2 16,5 0-1-16,-1 0-1 15,2 4 0-15,4 1 0 16,-1 5 0-16,4-2-1 15,0-2 1-15,-1-1-1 16,1 0 1-16,-3 1 1 16,-7-3-2-16,-2-1 2 15,-3-2-1-15,0 4 1 16,5 2 0-16,4 3-1 16,-1 3 1-16,1 2-1 0,0 0-1 15,4-4 1-15,-3 1 0 16,0-1 3-16,-3 3 0 15,-6 6 5-15,-1 3 1 16,-3-3 2-16,3-3 1 16,-1-5-4-16,0-4-3 15,-4-2-2 1,1 1-2-16,-5-2-1 0,0-1 0 16,-2-1 0-16,-2-2 0 0,0 1 0 15,-2 0-1-15,-1 0 1 16,1 0-1-16,-2-4 1 15,-1-2 0-15,-4-1 1 16,-2-2 0-16,-1 0 0 16,0-2-12-16,-2-2-101 15,4 0-97-15,6-8 126 16</inkml:trace>
  <inkml:trace contextRef="#ctx0" brushRef="#br0" timeOffset="1653.749">5338 13537 918 0,'-1'-1'337'0,"0"0"-278"15,0 0-43-15,0-1-20 16,-1 1-46-16,1 0-7 16,0 0 6-16,0 0 7 15,1 0 33-15,6 1 3 16,22 7 2-16,34 13-1 0,-22 0-1 16,5 1 1-16,7 6 2 15,7 8 1-15,2 3 3 16,1 0 1-16,2 2-2 15,3 2 1-15,6 11-2 16,3 4 0-16,8 9-2 16,-1 1-1-16,-6-4 0 15,-5-1 1-15,-5-5 2 16,-1 2 1-16,-2-4 1 16,1-2 1-16,-13-8 0 15,-3-3 1-15,-11-9 1 16,-3 1 2-16,-3-2 1 15,0-2 1-15,3 0 1 16,-1-2 0-16,6-1-2 16,-2 0-1-16,2-5-3 15,2-2 1-15,-4-1-1 16,0-3-1-16,-7 3 1 0,-1-1 0 16,0-1-1-16,-4 3 1 15,2-5 0-15,1-4 0 16,-5-1 0-16,2-2 1 15,-4-4 0-15,-2 2 0 16,1-1 1-16,-1-1 0 16,1 1 0-16,0 1 0 15,1-2-1-15,0 4-1 0,2-1 0 16,0 0-1-16,2 2 1 16,-2-3-1-16,-2 1 1 15,3 2 0-15,-3-1-1 16,1 2 0-16,4 0 0 15,-3-2 1-15,0 2 0 16,0 0 0-16,-2 0 1 16,-2 0-1-16,2 0 0 15,1-1 1-15,2-3 5 16,-1 0 1-16,0 1 6 16,3-3 1-16,-1 2 1 15,1-1-2-15,1-1-2 16,-4 3-2-16,-1-3-3 15,0-2-2-15,0-1-1 16,4 2-1-16,0 1 0 0,0 0 0 16,0 1 0-1,-4-1-1-15,3-2-1 0,-2 1 1 16,1 1-1-16,1 0 0 16,-2 3 1-16,-1-1-1 15,-3 2 1-15,-3-4 1 16,-2 5 0-1,0-1 2-15,-2 0 0 0,-1 4 0 16,3-2-1-16,-6 0 0 16,2 1-1-16,-4-4 0 15,-4 3 0-15,3-1 0 0,-6-2 0 16,6 1-1-16,-6-4 1 16,3 3 1-16,2-2 0 15,-2 1 1-15,2 3-1 16,1-3 1-16,-4 2-3 15,1-2 1-15,2-2-1 16,-2 1-1-16,2-2 2 16,0 1 1-16,-1-1 0 15,1 1 1-15,1-1-1 16,-2 2-1-16,4-1-2 16,-1 2 0-16,4 2 0 15,1 0-1-15,0 0-1 16,1 0 1-16,-4-1 0 15,0 0 0-15,-1 2 0 16,-1-2 0-16,2 0-6 0,0 0-13 16,-2-3-31-1,1 0-18-15,2 0-27 0,0 1-7 16,3 1-17-16,-1-1-12 16,5 3-94-16,0 1 143 15</inkml:trace>
  <inkml:trace contextRef="#ctx0" brushRef="#br0" timeOffset="25844.451">14395 15062 345 0,'28'31'147'15,"-28"-31"-83"-15,1 0-30 16,-2-1-24-16,0 1-4 15,-1 0 1-15,1 0 2 16,0 0 10-16,1 0 6 0,0 0 12 16,0 0 5-16,0 0-1 15,-1 0-2-15,0 0-11 16,0 0-7-16,-1 0-6 16,1 0-3-16,0-1-5 15,0 1-3-15,0 0-8 16,0 0-8-16,0 0-16 15,-1 0-8-15,1 0-5 16,0 0 4-16,0 0 16 16,1 0 8-16,0 0 11 15,0-1 1-15,0 0 2 16,0 0 0-16,0-1 1 16,0 1-1-16,0-2 0 15,5-11-1-15,0-2 0 16,16-29 0-16,-16 25 0 15,2 3 0-15,5 1 0 16,0 0 0-16,3-3 0 0,-5-3 0 16,3-3 0-16,-2-3 0 15,1 4 0-15,-1-2 0 16,1 1 0-16,0 5 1 16,-2 0-1-16,3-1 1 15,-2-1 0-15,3 3 1 16,1-4-1-16,-2 2 1 15,-1-1 1-15,-2-2-1 16,1 2-1-16,-1 2 0 16,1 1 0-16,-1 0-1 0,2 3 0 15,-1 0 0-15,3-4 0 16,0 0 0-16,1-3 1 16,-2-3-1-16,-4 0 1 15,5 2 0-15,-1-1 0 16,0-1 0-16,0 0 0 15,-2 0 1-15,-3-5-1 16,2 2 0-16,0-1 0 16,-4 3-1-16,1 1 0 15,3 1 0-15,-5 3 1 16,5-1-1-16,-4 3 0 16,0-1 0-16,1-3 0 15,-1 1 0-15,5-2 0 16,-3-1 0-16,5 6 0 15,-5-2 0-15,1 4 0 16,0 3 0-16,-1-3 0 0,3 1 0 16,-2-3 0-16,0 0 1 15,0 3-1-15,-1-4 1 16,0 3 0-16,2-3-1 16,-1-2 1-16,-1 2-1 15,2 2 1-15,-2-3 0 16,0 2-1-16,2 1 1 0,-2-1-1 15,-3 3 0-15,3-5 1 16,-1 1-1-16,-2-1 1 16,2 3-1-16,-2 4 1 15,-1 1 0-15,2 2 1 16,-1 1 0-16,0-2 2 16,1 2 0-16,2-10 2 15,3 1 1-15,-3-2 0 16,1-2 1-16,2 2 0 15,-4-5 0-15,1-1-2 16,5 2-1-16,-4 3-1 16,-1-2-2-16,3-4 1 15,-6-3-1-15,3-3 0 16,2 2 2-16,-3 4-1 16,1 5 1-16,-3 1-2 15,0 3 0-15,4-1-2 16,1 0 0-16,-2-6 0 0,0-4 0 15,-1 1 0-15,-2 0 0 16,5 2 0-16,-2 1 0 16,1-3 1-16,2-1-1 15,-1-5 0-15,1 0 1 16,0 4-1-16,0 1 1 16,-1 1-1-16,2 1 0 15,-4-2 1-15,2 1-1 16,2-3 0-16,-1 5 0 15,3-1 0-15,1-2 0 0,3-4 0 16,-2-4 0-16,2-3 1 16,-2 0-1-16,-1 5 1 15,0 5 0-15,-4 0 0 16,1 0 0 0,0-2-1-16,-1-4 1 0,3 4-1 15,-5 3 0-15,5 2 1 16,-1 4-1-16,-3-2 1 15,2 0-1-15,-6-2 0 16,-1-3 1-16,2 0-1 16,3 2 0-16,-2 9 0 15,-3 0 0-15,2-1 0 16,1 1 0-16,-1-5 0 16,0 0 0-16,0 3 0 15,1 0-1-15,3-1 1 16,-1-3-1-16,4-1 0 0,-3-7 0 15,5-4 1-15,4-5 0 16,-2 0 0-16,2 3 0 16,-1-4 0-16,1 4 0 15,1-2 1-15,-1-2 0 16,-2 8 1-16,-2 0 0 16,0 6-1-16,0-5 1 15,1-1-1-15,-2 0 1 16,0-1 3-16,-2 2 7 0,-1 4 11 15,-2 0 5-15,3-3 7 16,-1 5 0-16,-6 0-2 16,0 4-1-16,-5 5-6 15,2 3-6-15,2 4-8 16,2-1-4-16,0 1-4 16,-7-2-1-16,6 0-2 15,-5-3 0-15,6 2 0 16,1-3-1-16,-3-2 0 15,1 4 0-15,-3-2 0 16,3 3 0-16,0 0 0 16,-1 1 0-16,-1-1 0 15,4 2 0-15,-4 1 0 16,1-4-1-16,2 0 0 16,1-2 0-16,2 1 0 15,2 0 0-15,-3 1 0 0,-1 0 1 16,1 1-1-16,2 0 1 15,0 3 0-15,0 0 0 16,-1-1 1-16,1 1-1 16,0-5 0-16,2-4 0 15,4 0 0-15,0-4 0 16,4 3-1-16,-1 1 1 16,-1-3 0-16,0 2-1 15,0-2 1-15,3-2 0 0,-3 0 0 16,1 1 0-16,1 3 0 15,-7-8 0-15,1 4 0 16,1 3 1-16,-2-1-1 16,2 5 0-16,0 0 0 15,-2-1 1-15,-1-1-1 16,2 1 0-16,-4-1 1 16,-2 1 0-16,1 8 1 15,-2 0 0-15,0 3 2 16,-1 1 3-16,1-2 5 15,-5 2 1-15,2 1-1 16,-2 3-1-16,1 1-3 16,-1 0-2-16,1-1-3 15,-2 1 0-15,0 1-2 16,0-2 1-16,-1 4-1 16,-1 0 0-16,0 1 0 15,0 0-1-15,0 0 0 0,0 0 0 16,0 0 0-16,2-6-1 15,1-1-1-15,2-4 0 16,1 1 0-16,19-31-1 16,-17 28 0-16,3 3 0 15,-2-4-1-15,0 2 1 16,0 0-1-16,-1 1 1 16,-2 6 0-16,-2-2 1 15,-3 4 0-15,1 2-4 0,-1 1-5 16,-1 0-3-16,0 0-2 15,0 0 1-15,0-1 7 16,0 1 2-16,6-3 6 16,-1-1 0-16,3-5 1 15,0-3 0-15,27-30 0 16,-26 33-1-16,-3 0 0 16,1 0 0-16,-3 6 0 15,-1-1 0 1,-3 2-1-16,0 1-6 0,0 1-16 15,0 0-14-15,0 1-53 16,0 0-35-16,0 0-131 16,0 0 158-16</inkml:trace>
  <inkml:trace contextRef="#ctx0" brushRef="#br0" timeOffset="27372.025">18196 8138 725 0,'-25'87'256'15,"25"-87"-240"-15,-3 1-46 0,3-4-8 16,-1 3 7-16,0-1 29 16,0 1 6-16,0 0 6 15,1 0 2-15,0 0-2 16,0 0-3-16,0-1-7 15,0 0-4-15,0 0-1 16,0 0 1-16,0-1 2 16,9-4 1-16,3-8-1 15,30-27-1-15,-27 28-1 16,0 3-1-16,6 2 0 16,1 2-1-16,0 4-4 15,2 2-3-15,-3 2-3 16,-2 2-3-16,1 2 3 15,-5 3 3-15,-6-3 5 16,0 2 4-16,-2-1 4 16,-1-3 0-16,-1 1 6 0,-3 1 2 15,-2-2 4 1,0 1 5-16,-1 2 12 0,-4-1 6 16,-3 3 5-16,-3 2-4 15,-4 5-14-15,-5 3-8 16,0-2-11-16,0-2-1 15,0 0-2-15,6-1 0 16,5-7-4-16,0 1-4 16,5-3-14-16,1-1-6 15,3 3-8-15,1-1 0 16,2 2 10-16,3 0 7 0,6 5 10 16,2 2 3-16,4 4 2 15,2 0 1-15,-1 4 0 16,2 1 1-16,1-2-2 15,-3 1 0-15,0-1-2 16,-4 2 0-16,-6 5 2 16,0 0 1-16,-4 1 2 15,-3-6 1-15,-2-6 3 16,-2 0 6-16,-4-6 10 16,-2 1 6-16,-5 1 5 15,-2 0 1-15,-6-3-1 16,-4 4 0-16,-3-1 11 15,-2-4 8-15,-3 3 12 16,-1-4-2-16,3-2-20 16,3 0-13-16,6-1-25 0,1 0-20 15,-4-3-181-15,-6 6 144 16</inkml:trace>
  <inkml:trace contextRef="#ctx0" brushRef="#br0" timeOffset="28553.761">18846 8155 883 0,'-2'10'290'0,"2"-8"-376"16,0-1-61-16,0 3-3 15,-1-4 28-15,0 0 143 16,0 0 41-16,-1 0 20 15,1 0-5-15,-1 6-35 0,0 4-18 16,-2 2-21 0,-4 28-3-16,5-25-3 0,0-3 0 15,1 8 0-15,2 2 1 16,0 4 0-16,2 4 0 16,1 9 0-16,0 5-1 15,1 7-3-15,-2 3-8 16,0 3-14-16,-2 1-11 15,-1 4-8-15,-1-7-1 16,-2-2 2-16,0-8 5 16,-1-13 7-16,0-3 11 0,2-16 14 15,-1-3 12-15,4-7 52 16,0 0 30-16,-1-3 45 16,0-1 3-16,0-1-46 15,0 1-32-15,0-1-49 16,-4-20-9-16,-4-39-3 15,7 26 1-15,-2 2 3 16,-1-3 1-16,7-4-12 16,2-7-11-16,3-8 0 15,1 4 0-15,-1 4 14 16,-1 7 9-16,2 3 1 16,1 1 0-16,0 5 0 15,1 4-2-15,-1 7-7 16,0 5-2-16,4 5-8 15,-1 2-3-15,5 3 3 16,-1 3 1-16,2 1 5 16,1 1 1-16,3 2 3 0,1 6 2 15,4 6 2-15,0 0 1 16,5 5 1-16,0 1 2 16,-4 2 0-16,0 4 1 15,-8 0 0-15,2-3 0 16,-2-1 0-16,-2-4 0 15,1-2 1-15,-4 0 1 0,-2 2 0 16,0 2 1-16,-2-1-1 16,-2 0 0-16,-3-4 0 15,-4-4 0-15,-2 1 3 16,0 0 1-16,-1 2 5 16,-4 0 2-16,-5 1 3 15,-2 2 0-15,-5-1-2 16,-1 5-1-16,-2-4 0 15,-5 2 3-15,3-2 11 16,0-2 8-16,1-3 9 16,4-1-2-16,-4 0-13 15,1 1-8-15,-8 2-12 16,-1 0-1-16,-7-1 0 16,-1-2 0-16,-2-1 7 15,0-2 6-15,1-1 3 16,-1 0 0-16,0-1-7 15,6-2-6-15,0 0-5 0,-1-2-1 16,7-1 0-16,-5 2 0 16,-3-3-2-16,2 1 0 15,-6-1 0-15,0 0 0 16,6 0 1-16,0-1 1 16,7 0-1-16,3 1-1 15,9-2-18-15,1 2-40 16,6 0 38-16</inkml:trace>
  <inkml:trace contextRef="#ctx0" brushRef="#br0" timeOffset="59325.743">14707 15211 595 0,'0'0'255'0,"-1"0"-130"15,0-1-84-15,1 1-24 0,0 0-10 16,0 0-5-16,-1 0 1 16,0 0-3-16,0-1-1 15,0-1 1-15,-1 1 23 16,1 0 15-16,-2 0 24 16,-9-4 6-16,1 0-18 15,-33-13-12-15,27 14-21 16,0 0-4-16,-1 2 2 15,0-3 8-15,-3 4 8 16,-1-1 4-16,-1 1-5 16,-1 0-6-16,-1-1-7 15,-2 4-5-15,3 1-2 16,-1 1-1-16,-3-2-1 16,-1 2-1-16,-7 2-2 15,0 2-2-15,4 4-3 16,1-1-9-16,0 12-27 15,0 4-17-15,-2 10-15 16,2 4 2-16,1 2 7 0,4 3 10 16,3 6 7-16,1 2 2 15,8 1 15-15,0 1 6 16,4-4 2-16,2 3 1 16,2 2-2-16,2 0-2 15,6 4 1-15,0-2 1 16,8 1 5-16,4-3 5 15,1-11 7-15,4 1 1 0,6-4 0 16,3-4 0-16,10-7-2 16,3-4-3-16,4-5-5 15,2-1-2-15,1-6-1 16,-2-6 4-16,-5-9 7 16,0-3 4-16,-6-7 6 15,2-4 3-15,-1-6-1 16,0-1-1-16,-3-1-2 15,-1-2 0-15,-3-5 3 16,-2-2 3-16,-3 0 12 16,-3-1 7-16,-5 5 15 15,-2-1 6-15,-5 2 1 16,0 1-3-16,-5-4-10 16,-3-2-6-16,-1-7-10 15,-5-1-3-15,-2 1-3 16,-4 2 2-16,-7-2 10 0,-1-4 2 15,-7 2-3-15,0-5-4 16,-2 7-16-16,1 2-6 16,-1-8-8-16,0-2-5 15,2-8-2-15,3 5 1 16,3 6 6-16,-1 8 4 16,3 7 3-16,-5 2-2 15,-1 0-11-15,-4 6-10 0,-4 5-22 16,-2-1-18-1,-6 7-63-15,-1 3-76 0,0 10 127 16</inkml:trace>
  <inkml:trace contextRef="#ctx0" brushRef="#br0" timeOffset="61207.437">20167 15473 1001 0,'3'30'364'16,"-3"-30"-288"-16,0 1-84 0,0-1-22 15,-1 0 3-15,-1 0 4 16,1 0 25-16,0 0 6 15,0 0 21 1,0 0 7-16,0 0 6 0,0 0-3 16,-1 0-20-16,1-1-7 15,0 1-9-15,0 0-1 16,0 0-1-16,0 0 2 16,-1 0 6-16,-6 1 0 0,-4 3-1 15,-7 6-6-15,-31 24-15 16,24-13-7-1,-1 3-11-15,1 0 1 0,3 2 7 16,6 0 5-16,3 1 11 16,2 0 2-16,4 5 2 15,0-2 0-15,4 0-1 16,0-1 1-16,3-1 0 16,1 0 0-16,2 4-2 15,2-2-1-15,3-2-4 16,1 2 0-16,5-6-4 15,0 0-3-15,5-2-2 16,0-2 0-16,4-3 5 16,1 0 6-16,4-3 7 15,-1 1 2-15,-3-3 2 16,-1-6 1-16,6 6 2 16,-2-5 0-16,8 1 2 0,0-1-1 15,-4-5 1-15,4 6-1 16,1-5 5-16,0 1 1 15,5-1 0-15,-4-7 0 16,0 1-3-16,-2-1-1 16,-5 0 1-16,2-2 2 15,-5-1 4-15,-1-2 3 16,2-3 4-16,-3 4 3 0,-2-2 3 16,0-1 3-1,-6 1 5-15,-1 0 3 0,-3 1-3 16,-1 0-1-16,-1 0-10 15,-2 0-6-15,0-3-7 16,-1 0-4-16,-2-1-3 16,-1 0 1-16,0-2 2 15,1-1 4-15,-3-2 10 16,-2-2 6-16,0-1 3 16,-1 1-2-16,-3-1-9 15,3 0-5-15,-5 0-10 16,2 4-2-16,-1-1-4 15,-1-2 0-15,1 0-1 16,-2-2 0-16,-1-2 1 16,-1 2 0-16,1 2 1 15,0 0-1-15,0 4 0 16,0 1 0-16,-1-2 0 0,-1 2 0 16,-1-2 0-16,-4 0-2 15,3 0 0-15,0-3 0 16,1 3 1-16,5 0 1 15,-2-4 0-15,-2 1 0 16,0 0 1-16,-3-2 0 16,2 4 0-16,2 1 0 15,-2 4 1-15,1 3 0 16,-2 0 0-16,0-1 0 16,-1-1 1-16,-3-3 1 15,4 2 0-15,-3 0 1 0,-2 2 2 16,3 1 0-16,-4-1-1 15,2 3 0-15,-1 1-1 16,0-3 0-16,-5 2-2 16,0 3 1-16,-2-2-3 15,-2 1-1-15,3 2 0 16,-2-4-1-16,3 5-4 16,1 2 0-16,-1 0-2 15,3 2-1-15,3 1-2 16,0 0-1-16,1 1-1 15,5 0 0-15,-4 0 2 16,1 3 1-16,0 2-1 16,-3-1 0-16,2 1-4 15,-1 0-5-15,0 0-5 16,2 2-3-16,-2 2-1 16,2-1 2-16,0 1 5 0,2-1 2 15,0 2 3-15,0 0 2 16,2-3 3-16,-1-1 1 15,0-2 0-15,1 2 1 16,-2 3 0-16,0 1 1 16,2 3 2-16,2 0 0 15,1 0 3-15,0 2 0 16,2 0 1-16,-1 0-1 0,0-1-1 16,1-3 1-16,0-2-3 15,1-3-4-15,-1-3-12 16,2 1-14-16,0-2-60 15,-2 1-73 1,0 8 108-16</inkml:trace>
  <inkml:trace contextRef="#ctx0" brushRef="#br0" timeOffset="72583.901">17689 8426 592 0,'8'-9'211'0,"-1"0"-181"15,2 1-27-15,-2 0-6 16,3 3 0-16,-5 3 9 15,-3 1 13-15,-1 0 24 16,-2-1 10-16,1 1 6 0,0 1-5 16,-1-1-8-16,1 0 1 15,-1 0 6-15,1 0-2 16,-1-1-17-16,0 1-11 16,-1 0-19-16,1 0-3 15,0 0 0-15,0 0 0 16,0 0-1-16,0-1-3 15,-3 1-10-15,0 0-2 0,-2 0-3 16,0 0 3-16,0 0 8 16,-1-2 4-16,4 2 3 15,-5-2 4-15,-2-1-1 16,-3 0-1-16,-33-11-2 16,31 8-2-16,-4 2-6 15,0 0-1-15,-3 0 1 16,0 2 1-16,-2-1 3 15,-1 4-1-15,-1-1-6 16,-1 1-3-16,7 0 0 16,-3 0 0-16,4 1-4 15,0 5 0-15,0-1-2 16,0 0 2-16,0 1 6 16,2-1-1-16,-5 4-1 15,2 2-2-15,-7-2 4 16,-3 1 3-16,-1-2 6 0,-3 2 2 15,4 3-1-15,1 0-1 16,0 2-1-16,1-1-1 16,2 2-5-16,2 1-9 15,4 0-20-15,3 1-3 16,0 1 1-16,2 0 8 16,-1 4 16-16,-2 5 2 15,5 6-3-15,-1 0 0 16,1 2 2-16,0-2 3 0,3 3 3 15,0-1 1-15,0 4-1 16,7 1-4-16,-3-3-6 16,6 1 1-16,0 0 2 15,3 3 5-15,6 4 6 16,1 0 1-16,5-6 3 16,2-1-1-16,5-10-5 15,3 1 0-15,6-6 1 16,2-4 2-16,10-7 5 15,3-6 2-15,5-7 1 16,4 1 2-16,1-9 2 16,1 0 3-16,-5-7 5 15,-3-6 4-15,2 1 7 16,-1-3-1-16,4-2 3 16,-2 1 0-16,-5-4 8 15,-2-3 7-15,-4-4 4 0,-3-2-3 16,-4 2-16-16,1-1-8 15,-3-2-11-15,0 1-3 16,-1-6 7-16,-2 2 10 16,-5 3 22-16,-1 1 11 15,-7 2 10-15,-2 3-5 16,-3-1-14-16,-4 0-10 16,-2 8-17-16,1 0-1 15,-2 6-5-15,-4 2 2 16,-3 4 4-16,0-1 1 0,-4-1 5 15,0 4 3-15,-2-4-2 16,-2 0-4-16,0 0-7 16,-1-2-3-16,0 0 3 15,-3 1 3-15,1 3-1 16,-1 1-2-16,2 2-11 16,0 2-2-16,-2-2-3 15,3 1-2-15,-3 1-1 16,2 0-1-16,3 4-4 15,-3 1-15-15,5 2-64 16,-1 2-71-16,1 1 97 16</inkml:trace>
  <inkml:trace contextRef="#ctx0" brushRef="#br0" timeOffset="93824.557">15632 13429 383 0,'65'28'148'16,"-65"-29"-116"-16,1 1-45 0,-1 1-20 15,0-1 0-15,0 0 17 16,0 0 11-16,0 0 12 16,0 0 13-16,0 0 19 15,0 0 4-15,0 0-4 16,0 0-8-16,0 0-18 15,0 0-7-15,0 0-9 16,0 0-3-16,0 0-10 16,0 0-3-16,0 0-3 15,0 0 2-15,0 0 9 16,0 0 5-16,0 0 6 16,7 2 0-16,9 2 1 15,32 9 0-15,-27-10 1 16,1 0 0-16,0-1 1 15,1 0 0-15,1-2 0 16,0-1 0-16,4 1-1 0,0-2 0 16,2-1-1-1,2 1-1-15,2-4 0 0,2 2 0 16,0-1 1-16,1-1-1 16,0 2 0-16,-4-4 0 15,-1 2 0-15,-4 1 1 16,-1 1-1-16,1 3 2 15,4-4 0-15,-2 4 1 16,-2-3 3-16,-1 2 2 0,2 1 9 16,-3-1 3-16,5-2 3 15,-1 0 0-15,-2 1-7 16,1-1-2-16,-6 0-5 16,3 2-1-16,-4-2-3 15,-2 2 0-15,-4 0 1 16,-6 1 1-16,2-1 8 15,-2 2 1-15,4 2 1 16,2-2-1-16,-2 0-7 16,2 0-3-16,2-2-3 15,-3 2-1-15,2 0 0 16,1 0 0-16,2-1 0 16,0 1 0-16,0 0 2 15,3 0 3-15,-1 0 10 16,2 0 6-16,1-1 7 15,-2 1 0-15,-1 0-6 16,0-1-5-16,-1 1-6 0,-1 0-4 16,1 1-3-16,-2 0 0 15,-4 2-4-15,1-2 0 16,-1 0 0-16,3 0 0 16,-1 0 0-16,2 0 0 15,0-1-1-15,2 2 0 16,1-1 0-16,-1-1 1 15,-2-3-1-15,1 2 1 0,-3 0-1 16,1-1 0-16,0 2 0 16,-2 0-1-16,0 0 1 15,-1 0-1-15,0 0 1 16,1-1-1-16,3-2 1 16,-3 2 0-16,3 0 0 15,1 1-1-15,0 0 1 16,-1-2 0-16,0 2 0 15,-1-1-1-15,-4-1 0 16,5 1 0-16,-5 0 1 16,2 1-1-16,1 0 1 15,-5 0 0-15,4 1 1 16,-3-1 1-16,2 1 2 16,1 2 1-16,-1-2 2 15,0 1 0-15,-1 0-2 16,0 1-2-16,1-2-2 15,-3 2 0-15,5 1-1 0,-1-2 0 16,-1 3 0 0,1-3 1-16,-2-1 0 0,1 3 1 15,0-3-1-15,0 2 0 16,2 2 0-16,0-2 0 16,-2 2-1-16,4-2 0 15,-3 0 0-15,0 1 0 16,-1 0 0-16,0-1 0 15,-3 2 0-15,4-4-1 16,-5 4 1-16,1-4 1 0,4 1-1 16,-6 2 1-16,9-2 0 15,-2 0 0-15,-1 2 1 16,-1-1 1-16,-1 1 3 16,0 0 1-16,0-2 1 15,2 2-1-15,1-2-2 16,-1-1-1-16,0 2-2 15,-1-2 1-15,-2-1 2 16,0 1 3-16,-1-1 5 16,0 1 0-16,1 1-1 15,-3 0-2-15,0-1-6 16,2 0-1-16,-3 0-1 16,1-1 0-16,-3 0 1 15,0 0 1-15,0 2 1 16,-2-2-1-16,-1 2 0 15,0-1-1-15,-4-1-1 0,0 0-1 16,0 0-1-16,0 0 0 16,0 0 0-16,0 0 0 15,0 0 1-15,0 0-1 16,0 0 2-16,4 1 0 16,2 1 2-16,2 0 1 15,0 0-1-15,-1-1 2 16,-1 0-2-16,1 0 1 0,0-1-1 15,1 0 0-15,1 1-1 16,-2-1-1-16,3 0-1 16,1 0 1-16,-3 0-1 15,29 4 0-15,-33-5 0 16,1-2-1-16,3 3 1 16,-2-1 0-16,0 0 0 15,-1 1 0-15,0 1 0 16,0-1 0-16,-1 1-1 15,2-2 0-15,-1 0 0 16,0 1 0-16,0-1 0 16,-2 1 0-16,-3 0 0 15,0 0 0-15,0 0 0 16,0-1 1-16,0-1-1 16,0 2 0-16,5 0 0 15,-1-1 0-15,-1 1 0 16,2-1-1-16,-2 0 0 15,3 1 1-15,0-1-1 0,-2 1 0 16,3 0 0-16,-2-1 0 16,2 1-1-16,2 0 1 15,-2 0-1-15,2 0 1 16,-1-1 0-16,-1 1 0 16,1 0 1-16,-1 0-1 15,0 0 0-15,1 0 0 16,0 0-2-16,0 0-1 15,2 0-47-15,7 2-67 0,43 20 76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0:45:55.8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13061 15673 781 0,'32'67'296'0,"-32"-66"-225"15,0 0-75-15,0-3-50 16,0 2-12-16,0 0-6 16,0 0 11-16,0 0 23 15,0 0 13-15,0 0 18 16,0 0 6-16,0 0 2 15,0 0 1-15,0 0 0 16,0 0-1-16,0-1 0 16,0 1-1-16,0 0-2 15,0 0 0-15,0 0-2 16,0 0-1-16,0 0 0 0,0 0 1 16,0 0 1-16,0 0 1 15,0 0 2-15,2 0 1 16,7 3 1-16,0 1 2 15,0-1 3-15,2 2-1 16,27 17 1-16,-29-20 0 16,1 3 0-16,1-2-1 15,1 1 0-15,1 0-1 16,1 0-1-16,1 2-1 0,0-1-1 16,4 0-1-16,0 0 0 15,3-1 0-15,-3 1 1 16,-2-1-1-16,1 2 0 15,-2-1 1-15,-1-3-1 16,-1 0 2-16,-3 2-1 16,4-2 0-16,-1 2-1 15,6-2 1-15,-2 1 0 16,0-2 1-16,2 1 4 16,-1-2 4-16,-1 0 7 15,0 0 3-15,-1 0 1 16,4 0-1-16,-1 0-2 15,2 0-2-15,1 0-3 16,2-2-2-16,-5 2-4 16,7-2 1-16,-5 1-1 0,0 0 1 15,2-3-1-15,-7 3-1 16,4-1-1-16,-5 0 0 16,-1 0 0-16,0 0 0 15,-5 0 0-15,3 0 0 16,-3-1-2-16,2 1 0 15,2 0-2-15,0-2 0 16,3 1-2-16,-1 0 1 16,1 0 0-16,2 1 0 15,-1-4-1-15,2 1 1 0,-3 1-1 16,0 0 1-16,0 3-1 16,0-1 1-16,-1 2-1 15,0-3 1-15,-2 2 0 16,-1-2 0-16,-2 1-1 15,0 0 1-15,1 2 0 16,0 2-1-16,0-4 1 16,1 1 0-16,2-1 0 15,1-2 1-15,-3 4-1 16,1 0 0-16,-4 0 0 16,-2-1 0-16,1 0-1 15,2 0 1-15,1 1-1 16,2 2 0-16,-2 1 1 15,1-3-1-15,-4 1 0 16,1-1 1-16,3 0-1 16,-4 1 1-16,3 1 0 0,-3-1 0 15,-1-1 0-15,1 4 0 16,-1-5 0-16,0 3 2 16,0 3 0-16,-1-5 1 15,1 3 1-15,0-3-1 16,-1 0 2-16,1 1 0 15,-2 2 1-15,0-3 1 16,-2 3 2-16,0-3 1 16,-4 0 2-16,0 0-1 0,0 0-2 15,0 0 0-15,0 0-3 16,0 0-2-16,0 0-3 16,0 0-2-16,0 0-98 15,6 2-134-15,24 9 149 16</inkml:trace>
  <inkml:trace contextRef="#ctx0" brushRef="#br0" timeOffset="18692.533">17533 16225 129 0,'30'29'80'0,"-30"-29"-8"0,0 0-32 16,0 0-27-16,0 0-8 15,0 0-8-15,0 0-5 16,0 0-7-16,-1 0 1 16,1-1 4-16,0 1 5 15,0 0 8-15,0 0 7 16,-1 0 20-16,1 0 13 15,0 0 21-15,0-1 6 16,0 0 3-16,0 1-4 0,0 0-15 16,0 0-8-16,0 0-14 15,0 0-3-15,0 0 0 16,0 0 1-16,0 0 7 16,0 0 2-16,0 0-3 15,0 0-2-15,0-1-12 16,0 1-6-16,0 0-8 15,-1 0-1-15,1 0 0 16,0 0 1-16,0 0 4 16,0 0-1-16,0-1-1 15,0 1-2-15,0 0-5 16,0 0-1-16,0 0-1 16,0 0-1-16,0 0-1 15,0 0-1-15,0 0 0 16,0 0 0-16,0 0 2 15,0 0 0-15,0 0 3 16,0 0 1-16,0 0 1 0,2 0 0 16,5 0-2-16,0 0-1 15,2 0-1-15,-1 0-1 16,1 0 1-16,2 0 0 16,0 0-1-16,27 3 0 15,-19-3 0-15,-4 0 0 16,3 0-1-16,2-1 1 0,-3-1 0 15,3-1 0-15,-2-3 0 16,1 2 0-16,0-1 1 16,1 3 0-16,-1 0-1 15,0-2 1-15,-1 2 0 16,-4-5 1 0,6 6 0-16,-3 0-1 0,1-2 1 15,2 2-1-15,-3-1 0 16,2 0-1-16,-3 2 0 15,-1-2 1-15,0 2 0 16,0-1 0-16,-1-1 0 16,1 4 0-16,-5-2 0 15,0 1 0-15,1 2-1 16,-4-2 1-16,2 3-1 16,-1-2 0-16,-2 1 1 15,-2-2 0-15,-4 0 1 16,0 1-1-16,0-2 0 0,0 0 0 15,0 0 1-15,0 0-1 16,0 0 1-16,0 0 0 16,2 0 0-16,-1 0 1 15,3 1-1-15,-3 1-1 16,2 1-1-16,1 1 0 16,0-1-1-16,3 0 1 15,-6 2 0-15,2-1 0 16,0-2 1-16,-1 2 0 15,0-3 0-15,-1 1 0 16,5-1 0-16,-6 0-1 0,2 2-13 16,0-3-14-16,-2 0-55 15,0 0-46-15,0 0 80 16</inkml:trace>
  <inkml:trace contextRef="#ctx0" brushRef="#br0" timeOffset="19677.094">18130 15804 571 0,'-1'0'241'0,"0"0"-127"15,0 0-46-15,1 0-32 16,0 0 0-16,0 0 1 16,0 0 8-16,0 0 10 15,-1 0 2 1,0 0-3-16,-1 0-5 0,1 0-7 15,0-2-1-15,0 1 0 16,0 1 1-16,0-1 1 16,0 0-3-16,-1 0-4 15,1 0-4-15,0-1-7 16,0 1-5-16,-1 0-9 16,-4 0-5-16,-1 0-6 15,0 0-2-15,-2 0-3 16,0-1 0-16,-1 2 0 0,-2 2 1 15,-31 8 0-15,29-7 0 16,-2 2 0-16,2 0 0 16,-1 2 1-16,1 1-1 15,-1 0 2-15,-1 0 0 16,1-1 0-16,-2 0 0 16,-3 1-1-16,4 0-2 0,-3 8 0 15,-1 2-2-15,2 5-2 16,-3 5 1-16,0 1-4 15,-2 0-1-15,-10 2 1 16,-1-2 1-16,-3-1 7 16,2-1 2-16,3 2 2 15,1 2 1-15,5 1-1 16,-1 2 0-16,6-8-1 16,3-5 0-16,6-6 0 15,3-1-2-15,6-2-6 16,1 1-4-16,4 0-6 15,0-2 1-15,3 1 3 16,2-1 3-16,1-1 8 16,3 1 2-16,5 1 2 15,1-1 0-15,3 3-1 16,3 0 0-16,5 3-1 0,1-1 1 16,4 2-2-16,0-2 0 15,1 2-4-15,0 3-4 16,-4 0-11-16,1 1-4 15,-6-1-7-15,-2-1-8 16,4 3-25-16,-7-3-25 16,5-4-95-16,0-1 117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0:47:23.3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7963 6104 731 0,'15'43'230'0,"-16"-45"-279"0,0-2-2 16,1 3 9-16,0 0 12 15,0 0 35-15,0 0 4 16,-1 0 9-16,1-1 11 16,0 1 14-16,-1 0 2 15,-1 0-5-15,1 0-6 16,0-10-4-16,0 5 0 15,0-1 6-15,0-4-3 0,0 3-7 16,-2 1-4-16,1 1-10 16,1 3-2-16,0 1 0 15,-3-3 5-15,-2 0 12 16,-2 2 4-16,-3-2 5 16,0 0-2-16,-31-28-8 15,27 28-3-15,1 0-8 16,0 0-5-16,-2 1-7 15,-1 3-3-15,-1 1-4 16,-6 1-1-16,0 3-1 16,-1 1 0-16,-3 1 1 15,1 2-1-15,-4 1-3 16,-1 4-4-16,-4 6-4 16,2 4-1-16,1 10-4 15,2 1 0-15,6 5-3 16,0-1 2-16,5 3 6 15,1-4 3-15,6 1 8 16,0 2 1-16,5-1 2 0,2 2 1 16,3-3 1-16,3 3 1 15,2 5 0-15,1 5 0 16,4-1 0-16,-1-3 0 16,0-1 1-16,-2-2 0 15,2-5 0-15,-1-6 1 16,1-4-1-16,1-2 2 15,2 3-2-15,2 2 0 0,4-2-1 16,0 0-1-16,1-8 0 16,3 0-1-16,-3-7-1 15,5-3-1-15,1-3 0 16,-2-6 1-16,5-4 4 16,2-4 2-16,1-7 2 15,0-2-1-15,-3-4 0 16,-2-2-1-16,0-5-1 15,2 0 1-15,1-3-2 16,-2 4 0-16,-1 2 0 16,1 0 0-16,2 2 0 15,0-3 1-15,4-6-2 16,-1 1 1-16,0-2-1 16,-4 0 0-16,-2 4 1 15,-2-1 2-15,-3 1 0 16,0-3 0-16,-2-2 0 0,1-4-1 15,-6 1 0-15,0 2 1 16,-5 7 6-16,-4 4 2 16,2 4 1-16,-4 0 0 15,-2-3-4-15,1-1-2 16,0-2 0-16,-2-2 0 16,0 0 1-16,2 0 0 15,-5 3 0-15,2 2 3 16,-2 2 6-16,-2 0 2 0,2 1 8 15,-1 1-3-15,-7-2-10 16,3 4-5-16,-5 2-27 16,-4 2-2-16,-3 4-12 15,-5 0-17-15,-7 7-9 16,-1 5-83-16,-1 12 94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0:47:53.5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7518 6515 652 0,'-8'-1'222'16,"2"0"-218"-16,5 1-57 15,0 0 3-15,1 0 16 16,0-2 33-16,-1 1 49 15,0 1 13-15,0-1 14 16,-1 0-1-16,1 0-18 16,0 0-12-16,0-1-25 15,0 1-13-15,0 1-18 16,0 0-12-16,-1 0-16 16,1 0-5-16,-8 4 5 15,-3 3 10-15,-28 49 14 16,29-28 6-16,0 3 6 15,4 1-1-15,3-2-2 16,-1 3 0-16,5 0-1 0,-1 3-2 16,2-2 0-16,0-1-1 15,3-3 3-15,-1-6 3 16,3-1 2-16,0-1 1 16,1-2-1-16,0 1-1 15,1 0-2-15,1-4-2 16,1-1 0-16,2 1 1 15,3-5 2-15,0 2 1 0,3 1 2 16,2 0-1-16,4 0-1 16,-1-2-3-16,4-4-4 15,-2 0 0-15,-1-3 0 16,-3-1 2-16,-2-2 4 16,1-1 1-16,-4-1 3 15,5 2-1-15,-5-3 1 16,0 0 0-16,4-1 1 15,-5-3 0-15,-1 1 2 16,-2-1 2-16,-2 3 4 16,-1-1 2-16,0-2 1 15,0 2 0-15,3-5-3 16,2 2-1-16,4-5-3 16,0-3 0-16,2 2 1 15,-3-5 0-15,-1 1 4 16,1 0 1-16,0-5-1 0,1 1-1 15,1-4-4-15,0 1-2 16,-4 3-1-16,-4 3 1 16,-3 6 11-16,-2 2 7 15,-3 1 6-15,1 0 0 16,-2 1-12-16,-2-2-7 16,1-5-9-16,1-1-3 15,2-5 0-15,-1-1 0 16,3-4 3-16,-3 1 2 15,0 0 3-15,0 3 3 0,-4 6 13 16,-1-1 5-16,1 4 5 16,-6-2-1-16,2-2-8 15,-2 3-1-15,-1-2 1 16,2 2 3-16,-2 0 5 16,1-2 2-16,-4 1 1 15,-3-4-2-15,-5-1-3 16,-2 0-1-16,-1 1-3 15,0 1-2-15,-5 1-5 16,-2 2-7-16,-3 1-3 16,-1 1-3-16,4 0 3 15,-1 0 4-15,6 1 3 16,0 1 0-16,-1 1-4 16,2 1-5-16,-3 3-6 15,3 2-3-15,1 6-3 16,-5 1-2-16,2 3 1 0,-6 1-1 15,-4 4 0-15,4-1 1 16,0 6 0-16,0-1 0 16,4 6-1-16,1 5-7 15,4 5-46-15,1 5-52 16,2 3 72-16</inkml:trace>
  <inkml:trace contextRef="#ctx0" brushRef="#br0" timeOffset="23855.006">12729 2451 268 0,'1'-3'103'0,"2"-1"-63"16,-2 3-43-16,-1 1 2 0,0 0 10 15,0 0 21-15,0 0 42 16,0 0 20-16,0-1 31 15,0 0-2-15,0-1-11 16,0 1-12-16,0 1-28 16,0 0-12-16,-1 0-23 15,-1 0-9-15,1-1-14 16,0 0-5-16,0 0-4 16,-4 0-1-16,-8-2 1 15,-6 1-1-15,-27-7-3 16,26 9-3-16,-3 0-5 15,-1 2 1-15,-4 3 1 16,2-1 2-16,-2 3 3 16,-2 1-1-16,3 4-4 15,-6 1-4-15,2 2-6 16,1 2 0-16,0 1 4 16,4 2 3-16,0 0 6 0,0-1 2 15,-2 0-2-15,1 4-1 16,0 3 1-16,2 3 2 15,6 6 1-15,1-4 1 16,5-3-2-16,4-1-1 16,0-4-2-16,4-1 0 15,2 2 1-15,-1 3 0 0,1 4 2 16,-2 1 0-16,0 2-3 16,1-2-2-16,4-2-4 15,0 1-1-15,1 7-4 16,0 1-5-16,3 0-2 15,0-3-1-15,3-6 7 16,1-2 5-16,1-2 5 16,5 1 0-16,1-3-11 15,6 1-3-15,1-3-2 16,0 1 1-16,2-10 11 16,0-1 5-16,2-7 2 15,0-4 3-15,4 4 1 16,-3-5 0-16,0 2 1 15,1-2-1-15,-7 2 1 16,2-2 0-16,-4-4 5 16,-1 1 0-16,7-5 0 15,-2 1 0-15,5-7-5 0,-1 0-1 16,-2-7 2-16,3-2 1 16,-1-2 4-16,-1-3 0 15,-1 2 0-15,-1 0-1 16,-6 4-3-16,2-1-1 15,0-1-8-15,-2-2-3 16,-2-3-2-16,-1 1-1 16,1-1 5-16,-1 3 1 0,-3-1 4 15,2 1 1 1,-8-7 0-16,-2 2 2 0,-2 4 4 16,-4 1 2-16,-2 5-5 15,2 5-5-15,-2-1-7 16,-1 2-1-16,2 5 13 15,-4-4 9-15,2 3 5 16,-3 1 3-16,-1-4 6 16,-2 2 2-16,-1-6 17 15,-1 2-3-15,1-1 4 16,-1-2 6-16,-1 1-12 16,1-2 1-16,-3 1-11 15,2 3-5-15,-1 6 1 16,-1 3-1-16,1 2-6 15,0-1-7-15,0-2-20 16,0 0-8-16,0 2-10 16,0-1-16-16,1 4 30 15</inkml:trace>
  <inkml:trace contextRef="#ctx0" brushRef="#br0" timeOffset="24819.131">13360 2627 1303 0,'2'-1'279'16,"-5"-3"-579"-16,3 4-57 16,0 0 13-16,0 0 170 15,0 0 149-15,0 0 100 16,0 0 10-16,0 0 22 15,0 0 2-15,0 0-17 16,0 0-10-16,0 0-48 0,0-2-16 16,0 1-13-16,0 0-2 15,2 0 0-15,4 0-1 16,-2 0-1-16,0 0-1 16,3-2-2-16,-2 1-2 15,5 1-1-15,-2 0-1 16,-2-1 0-16,2 1 0 15,0 1-1-15,1 0 1 16,2 3 1-16,27 12-1 16,-34-5 1-16,-1 3 1 0,1 3 1 15,-1 1 0-15,1 6 2 16,-4 5 0-16,-13 3 1 16,-5 2 1-16,-3 3 2 15,-5-2-1-15,-9 1-1 16,-3 0 1-16,-5-7 1 15,5-5 0-15,13-10-7 16,4 1-18-16,7-4-40 16,1 0-9-16,8-4-15 15,0-3 4-15,7 1 21 16,9 0 4-16,9-2 10 16,8 2 1-16,12-2-19 15,3 1-7-15,-1 2 4 16,-2 0 11-16,-7 3 34 15,-6 1 12-15,-3 4 11 0,-5 5 2 16,-9 2 13-16,-1 3 3 16,-8 1 21-16,-3 0 17 15,-10 4 14-15,-3-3 10 16,-9 1 6-16,-1-4-11 16,-9-2-20-16,-4 1-15 15,-10 3-36-15,-8 3-21 16,-14-2-35-16,0-3-20 15,12-14 43-15</inkml:trace>
  <inkml:trace contextRef="#ctx0" brushRef="#br0" timeOffset="25755.416">13857 2570 819 0,'4'8'85'15,"0"3"-246"-15,-4 17-100 16,3 11 93-16,-2 12 157 0,-5-1 10 16,5-2 16-16,-1-7 8 15,-1-7 38-15,2 0 11 16,-3-5 1-16,-1-5-2 16,-2-2-22-16,-1-3-8 15,-1-6-8-15,-1 0-6 16,0-3-12-16,-2-4-5 0,0 1-7 15,0-1-5-15,3-1-18 16,-2-2-12-16,1 0-11 16,-1-2 3-16,1-2 17 15,1-1 13-15,4 1 12 16,0-5-10-16,-1 1-7 31,3-3-4-31,0-11 3 0,1 0 14 0,6-7 4 16,0-7 3-16,6-1 4 15,0 1 5-15,2-2 13 16,-2 7 4-16,1 1 4 16,-2 0-4-16,5 2-16 15,1-1-5-15,-3-3-8 16,5 0 4-16,-8 4 4 16,6 5 3-16,-5 7 1 15,4 4-2-15,-1 4-1 16,-3-1-2-16,3 0-2 15,-5 1-2-15,2-1-5 0,4 5 0 16,-1 1-4-16,1 0-2 16,1 6-3-16,0-2-2 15,-2 1 3-15,-3 3 2 16,-1-2 6-16,-2 4 4 16,-1 9 1-16,0 4-1 15,-2 12-1-15,-1 3-1 16,-3 0-2-16,0-3 0 0,-4-7 1 15,-1-1 2 1,0-6 7-16,-4 4 3 0,-1 4 2 16,-2-2-1-16,0 1-6 15,1-4-3-15,2-4-3 16,0-4 1-16,-1-5 5 16,1 0 10-16,0-7 21 15,0 1 9-15,-1 0 8 16,-2-2 0-16,-3 3-10 15,-1 0-7-15,-5 0-12 16,-7 3-8-16,-8 6-24 16,-10 2-29-16,-19 12 22 31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5-25T20:50:59.8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12192 3859 513 0,'0'-4'150'16,"0"1"-181"-16,6 2-9 16,-6 1 13-16,0 0 16 15,0-2 13-15,0 1 36 16,0 0 12-16,0 0 11 16,0 0-5-16,0 1-29 0,0 0-11 15,0 0-14-15,0 0 0 16,0-1 0-16,0 0 1 15,0-1 3-15,4-6 0 16,10-11 0-16,32-32 0 16,-25 27-3-16,0 2-1 15,9-4-1-15,0-2 0 16,3-1-1-16,1-2 0 16,-6 3 1-16,2 4-1 15,-2 2 1-15,-1 7 1 0,-4 5 0 16,-4-1 0-1,-3 5 0-15,-4 2 0 0,-5-1 3 16,-1 3 0-16,-5 3 3 16,1 0 2-16,-2-1 13 15,0 0 3-15,0 0 0 16,-1 0-3-16,1 0-14 16,-1 0-5-16,1 3-3 15,-1 6 0-15,1 2-1 16,0 2-1-16,4 31 1 15,0-26-1-15,3 6 1 16,-2 2 0-16,5 3 0 16,0 3 0-16,0-3 0 15,2 2 0-15,-3 6 0 16,4 3-1-16,-5 5 1 0,0 3-1 16,0 5 1-16,-2 1 0 15,1 8 0-15,1-3 1 16,0-4-1-16,2-2 0 15,3-7 1-15,-1-3-1 16,2-6-6-16,1-7-23 16,0-7-129-16,4 1 111 15</inkml:trace>
  <inkml:trace contextRef="#ctx0" brushRef="#br0" timeOffset="258.31">13482 4282 602 0,'-1'0'150'16</inkml:trace>
  <inkml:trace contextRef="#ctx0" brushRef="#br0" timeOffset="816.183">13477 4282 218 0,'-1'0'162'0,"0"0"8"16,0 0-46-16,0 0-9 15,0 0-18-15,-1-1-9 16,-6-3-30-16,-5-4-13 16,-28-24-32-16,24 14-12 15,-4-1-10-15,0-1-5 0,-4-4-9 16,0-5 0-16,4-1 4 31,2-4-3-31,3 3 0 0,6-1-7 0,2-1-3 16,2 0 7-16,4-4 11 15,0-1 9-15,0 3 5 16,-1 0 2-16,-2 0-1 16,2 1 1-16,-3-5-1 15,0 3 0-15,2 3 9 16,-3 1 7-16,0 11 9 16,-5 0 1-16,1 3-5 15,-1-3-8-15,1 0-9 16,0 0-2-16,4 4-2 15,2 2 0-15,1 0 4 16,2 5 3-16,0 3 0 16,2 2-3-16,1 2-12 15,2 3-7-15,-3 0-5 0,0 0 2 16,3 0 8-16,16 8 3 16,35 18 5-16,-26-9-1 15,8 3 2-15,4-1-1 16,5-2 0-16,3 0 0 15,1-4 1-15,0 2 0 16,1 0 0-16,-2 2 0 16,-1-1 0-16,-5 3 0 15,-3 0 0-15,-1 2 0 0,2 2 0 16,0 1 0-16,-2-3-1 16,2-2-2-16,-10-2-37 15,0 0-47-15,0 5 55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4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ACF0DE9-DE6A-4EC6-8CB6-4B20A56B856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85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98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18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39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68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88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8E48B-0C04-4B68-9EB5-51B0C034EF33}" type="slidenum">
              <a:rPr lang="en-GB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9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396CD-D24A-40F7-90D7-528C8ED7FD52}" type="slidenum">
              <a:rPr lang="en-GB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10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2AC53-D684-4F12-A19E-DD045AE9064B}" type="slidenum">
              <a:rPr lang="en-GB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3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0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20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81684-F474-4E39-B4C0-40D7F029510D}" type="slidenum">
              <a:rPr lang="en-GB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5365353" cy="432031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240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D3E11-B5D8-4EB1-BCF3-9F9E364DAEF0}" type="slidenum">
              <a:rPr lang="en-GB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24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1E127-D03A-472C-BE8E-EFD7DB3BCA0D}" type="slidenum">
              <a:rPr lang="en-GB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3F499-0F0F-4514-A233-C5D656EBE467}" type="slidenum">
              <a:rPr lang="en-GB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07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9AD3-72B2-459F-A055-57371C6C710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0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58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B9568-F711-48C3-AB4E-9801A519BB0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46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C164F-F28E-4C43-8BD9-FA11EBCE3785}" type="slidenum">
              <a:rPr lang="en-US"/>
              <a:pPr/>
              <a:t>51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61216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A6BC2-35DA-47B6-B292-6D2A0F09AB6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91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6E640-A3A3-42BB-88D8-986CC438D9F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6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5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EE493-F194-47CE-BFEA-76433316F3CC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07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28FB3-5AFD-4850-A9C2-D515CF4756BA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7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CCD0B-304E-4D71-B73C-EE265D8BB34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0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D8D4-9C3E-48BD-9A7B-0110AAF4E35E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8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6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83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79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15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B656120C-FE6B-4B78-86E7-7DAEDC88597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X’ is X in the second camera’s coordinate system</a:t>
            </a:r>
          </a:p>
          <a:p>
            <a:pPr eaLnBrk="1" hangingPunct="1"/>
            <a:r>
              <a:rPr lang="en-US" dirty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2807569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68B779-E80A-48EC-BD10-FC50FE2E1B6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CA22-8AD5-47DA-9A46-27D65F7EC882}" type="datetime1">
              <a:rPr lang="en-US" smtClean="0"/>
              <a:t>5/25/2022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3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C5EE-F5B8-4E62-B4FB-0D78900CE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349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B4A0E-913D-4144-9E32-56EDEE459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36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customXml" Target="../ink/ink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customXml" Target="../ink/ink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customXml" Target="../ink/ink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customXml" Target="../ink/ink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customXml" Target="../ink/ink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customXml" Target="../ink/ink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customXml" Target="../ink/ink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9.wmf"/><Relationship Id="rId10" Type="http://schemas.openxmlformats.org/officeDocument/2006/relationships/image" Target="../media/image41.png"/><Relationship Id="rId4" Type="http://schemas.openxmlformats.org/officeDocument/2006/relationships/oleObject" Target="../embeddings/oleObject3.bin"/><Relationship Id="rId9" Type="http://schemas.openxmlformats.org/officeDocument/2006/relationships/customXml" Target="../ink/ink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2.png"/><Relationship Id="rId4" Type="http://schemas.openxmlformats.org/officeDocument/2006/relationships/image" Target="../media/image24.png"/><Relationship Id="rId9" Type="http://schemas.openxmlformats.org/officeDocument/2006/relationships/customXml" Target="../ink/ink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customXml" Target="../ink/ink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customXml" Target="../ink/ink18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wmf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1.png"/><Relationship Id="rId4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ccv2007.rutgers.edu/" TargetMode="External"/><Relationship Id="rId5" Type="http://schemas.openxmlformats.org/officeDocument/2006/relationships/hyperlink" Target="http://grail.cs.washington.edu/projects/mvscpc/download/Goesele-2007-MVS.pdf" TargetMode="Externa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customXml" Target="../ink/ink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customXml" Target="../ink/ink2.xml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hyperlink" Target="http://www.ri.cmu.edu/pub_files/pub2/okutomi_m_1993_1/okutomi_m_1993_1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9.png"/><Relationship Id="rId11" Type="http://schemas.openxmlformats.org/officeDocument/2006/relationships/image" Target="../media/image132.png"/><Relationship Id="rId5" Type="http://schemas.openxmlformats.org/officeDocument/2006/relationships/image" Target="../media/image128.png"/><Relationship Id="rId10" Type="http://schemas.openxmlformats.org/officeDocument/2006/relationships/image" Target="../media/image131.png"/><Relationship Id="rId4" Type="http://schemas.openxmlformats.org/officeDocument/2006/relationships/image" Target="../media/image127.png"/><Relationship Id="rId9" Type="http://schemas.openxmlformats.org/officeDocument/2006/relationships/image" Target="../media/image126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homes/seitz/papers/kutu-ijcv00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1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12" Type="http://schemas.openxmlformats.org/officeDocument/2006/relationships/image" Target="../media/image180.png"/><Relationship Id="rId17" Type="http://schemas.openxmlformats.org/officeDocument/2006/relationships/image" Target="../media/image185.png"/><Relationship Id="rId2" Type="http://schemas.openxmlformats.org/officeDocument/2006/relationships/image" Target="../media/image170.png"/><Relationship Id="rId16" Type="http://schemas.openxmlformats.org/officeDocument/2006/relationships/image" Target="../media/image1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173.png"/><Relationship Id="rId15" Type="http://schemas.openxmlformats.org/officeDocument/2006/relationships/image" Target="../media/image183.png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Relationship Id="rId14" Type="http://schemas.openxmlformats.org/officeDocument/2006/relationships/image" Target="../media/image18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3.png"/><Relationship Id="rId4" Type="http://schemas.openxmlformats.org/officeDocument/2006/relationships/customXml" Target="../ink/ink2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4.png"/><Relationship Id="rId7" Type="http://schemas.openxmlformats.org/officeDocument/2006/relationships/image" Target="../media/image207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11" Type="http://schemas.openxmlformats.org/officeDocument/2006/relationships/image" Target="../media/image213.png"/><Relationship Id="rId5" Type="http://schemas.openxmlformats.org/officeDocument/2006/relationships/image" Target="../media/image206.png"/><Relationship Id="rId10" Type="http://schemas.openxmlformats.org/officeDocument/2006/relationships/image" Target="../media/image212.png"/><Relationship Id="rId4" Type="http://schemas.openxmlformats.org/officeDocument/2006/relationships/image" Target="../media/image205.png"/><Relationship Id="rId9" Type="http://schemas.openxmlformats.org/officeDocument/2006/relationships/image" Target="../media/image211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199.png"/><Relationship Id="rId7" Type="http://schemas.openxmlformats.org/officeDocument/2006/relationships/image" Target="../media/image223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Stereo and 3D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6A00B6-B317-487D-8DE6-53A8727A0956}"/>
              </a:ext>
            </a:extLst>
          </p:cNvPr>
          <p:cNvSpPr/>
          <p:nvPr/>
        </p:nvSpPr>
        <p:spPr>
          <a:xfrm>
            <a:off x="353354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426028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300109" y="5986790"/>
            <a:ext cx="646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Disparity is inversely proportional to depth.</a:t>
            </a: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>
            <p:extLst/>
          </p:nvPr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4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EA4E1-1DA6-4DFB-ADE8-5E147A0DBA1A}"/>
              </a:ext>
            </a:extLst>
          </p:cNvPr>
          <p:cNvSpPr txBox="1"/>
          <p:nvPr/>
        </p:nvSpPr>
        <p:spPr>
          <a:xfrm>
            <a:off x="7213004" y="4160908"/>
            <a:ext cx="1636354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See Chapter 12 of Shapiro and Stockman Text.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A941EAA-6545-4014-83B3-21A8BBEE5DC5}"/>
                  </a:ext>
                </a:extLst>
              </p14:cNvPr>
              <p14:cNvContentPartPr/>
              <p14:nvPr/>
            </p14:nvContentPartPr>
            <p14:xfrm>
              <a:off x="4701960" y="5642280"/>
              <a:ext cx="1861560" cy="384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941EAA-6545-4014-83B3-21A8BBEE5DC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92600" y="5632920"/>
                <a:ext cx="1880280" cy="40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1614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1"/>
            <a:ext cx="8229600" cy="1143000"/>
          </a:xfrm>
        </p:spPr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  <a:p>
            <a:r>
              <a:rPr lang="en-US" sz="2800" dirty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06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Correspondence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How do we match a point in the first image to a point in the second?  How can we constrain our search?</a:t>
            </a:r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31A7F0-2635-462F-93AE-9C729DF22C51}"/>
                  </a:ext>
                </a:extLst>
              </p14:cNvPr>
              <p14:cNvContentPartPr/>
              <p14:nvPr/>
            </p14:nvContentPartPr>
            <p14:xfrm>
              <a:off x="2637360" y="2157480"/>
              <a:ext cx="298800" cy="4194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31A7F0-2635-462F-93AE-9C729DF22C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28000" y="2148120"/>
                <a:ext cx="317520" cy="43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963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-112005"/>
            <a:ext cx="8229600" cy="1143000"/>
          </a:xfrm>
        </p:spPr>
        <p:txBody>
          <a:bodyPr/>
          <a:lstStyle/>
          <a:p>
            <a:r>
              <a:rPr lang="en-US" dirty="0"/>
              <a:t>Key idea: </a:t>
            </a:r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3328603-7E41-46CE-A877-A0096AEC0EA9}"/>
                  </a:ext>
                </a:extLst>
              </p14:cNvPr>
              <p14:cNvContentPartPr/>
              <p14:nvPr/>
            </p14:nvContentPartPr>
            <p14:xfrm>
              <a:off x="2637000" y="871200"/>
              <a:ext cx="2463840" cy="1718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3328603-7E41-46CE-A877-A0096AEC0EA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27640" y="861840"/>
                <a:ext cx="2482560" cy="173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55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546100" y="94619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AEC1056-B8F4-4803-9C06-11D34ACA7779}"/>
                  </a:ext>
                </a:extLst>
              </p14:cNvPr>
              <p14:cNvContentPartPr/>
              <p14:nvPr/>
            </p14:nvContentPartPr>
            <p14:xfrm>
              <a:off x="4389120" y="1218600"/>
              <a:ext cx="644760" cy="385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AEC1056-B8F4-4803-9C06-11D34ACA77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79760" y="1209240"/>
                <a:ext cx="663480" cy="40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17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A17A49-B326-4CEE-AA33-96BA3E83B3C6}"/>
                  </a:ext>
                </a:extLst>
              </p14:cNvPr>
              <p14:cNvContentPartPr/>
              <p14:nvPr/>
            </p14:nvContentPartPr>
            <p14:xfrm>
              <a:off x="2692080" y="2151360"/>
              <a:ext cx="300240" cy="442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A17A49-B326-4CEE-AA33-96BA3E83B3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82720" y="2142000"/>
                <a:ext cx="318960" cy="46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6166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523875" y="76200"/>
            <a:ext cx="8229600" cy="1143000"/>
          </a:xfrm>
        </p:spPr>
        <p:txBody>
          <a:bodyPr/>
          <a:lstStyle/>
          <a:p>
            <a:r>
              <a:rPr lang="en-US" dirty="0"/>
              <a:t>Example: Converging cameras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DCD40B-608A-4A65-B577-91173D8CC0AB}"/>
                  </a:ext>
                </a:extLst>
              </p14:cNvPr>
              <p14:cNvContentPartPr/>
              <p14:nvPr/>
            </p14:nvContentPartPr>
            <p14:xfrm>
              <a:off x="2959200" y="4715280"/>
              <a:ext cx="3106080" cy="589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DCD40B-608A-4A65-B577-91173D8CC0A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9840" y="4705920"/>
                <a:ext cx="3124800" cy="60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0392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Motion parallel to image plane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95793" y="41910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Assume that the intrinsic and extrinsic parameters of the cameras are 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We can multiply the projection matrix of each camera (and the image points) by the inverse of the calibration matrix to get </a:t>
            </a:r>
            <a:r>
              <a:rPr lang="en-US" sz="2000" i="1" dirty="0">
                <a:solidFill>
                  <a:srgbClr val="C00000"/>
                </a:solidFill>
              </a:rPr>
              <a:t>normalized</a:t>
            </a:r>
            <a:r>
              <a:rPr lang="en-US" sz="2000" dirty="0">
                <a:solidFill>
                  <a:srgbClr val="C00000"/>
                </a:solidFill>
              </a:rPr>
              <a:t>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We can also set the global coordinate system to the coordinate system of the first camera. </a:t>
            </a:r>
            <a:r>
              <a:rPr lang="en-US" sz="2000" dirty="0"/>
              <a:t>Then the projection matrices of the two cameras can be written as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[I | 0] </a:t>
            </a:r>
            <a:r>
              <a:rPr lang="en-US" sz="2000" dirty="0">
                <a:cs typeface="Times New Roman" pitchFamily="18" charset="0"/>
              </a:rPr>
              <a:t>and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[R | t]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2891CB9-1EA7-459E-8A1B-FCAE3DFF6C64}"/>
                  </a:ext>
                </a:extLst>
              </p14:cNvPr>
              <p14:cNvContentPartPr/>
              <p14:nvPr/>
            </p14:nvContentPartPr>
            <p14:xfrm>
              <a:off x="3668760" y="6173280"/>
              <a:ext cx="2089440" cy="623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2891CB9-1EA7-459E-8A1B-FCAE3DFF6C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59400" y="6163920"/>
                <a:ext cx="2108160" cy="64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553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Simplified Matrices for the 2 Cameras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828800"/>
            <a:ext cx="55984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247904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758" y="4325033"/>
            <a:ext cx="177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(R | T)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85800" y="1828800"/>
            <a:ext cx="1219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B4DF9A3-EFDA-43AE-B6CE-B1E5292E5678}"/>
                  </a:ext>
                </a:extLst>
              </p14:cNvPr>
              <p14:cNvContentPartPr/>
              <p14:nvPr/>
            </p14:nvContentPartPr>
            <p14:xfrm>
              <a:off x="713880" y="2396880"/>
              <a:ext cx="749160" cy="2685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B4DF9A3-EFDA-43AE-B6CE-B1E5292E56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4520" y="2387520"/>
                <a:ext cx="767880" cy="270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5473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6701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1412558"/>
            <a:ext cx="26869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 is to snap</a:t>
            </a:r>
          </a:p>
          <a:p>
            <a:r>
              <a:rPr lang="en-US" dirty="0"/>
              <a:t>images at different</a:t>
            </a:r>
          </a:p>
          <a:p>
            <a:r>
              <a:rPr lang="en-US" dirty="0"/>
              <a:t>depths and get a</a:t>
            </a:r>
          </a:p>
          <a:p>
            <a:r>
              <a:rPr lang="en-US" dirty="0"/>
              <a:t>lot of  2D-3D  point</a:t>
            </a:r>
          </a:p>
          <a:p>
            <a:r>
              <a:rPr lang="en-US" dirty="0"/>
              <a:t>correspondences.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x1, y1, z1, u1, v1</a:t>
            </a:r>
          </a:p>
          <a:p>
            <a:r>
              <a:rPr lang="en-US" dirty="0">
                <a:solidFill>
                  <a:srgbClr val="C00000"/>
                </a:solidFill>
              </a:rPr>
              <a:t>x2, y2, z1, u2, v2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>
                <a:solidFill>
                  <a:srgbClr val="C00000"/>
                </a:solidFill>
              </a:rPr>
              <a:t>xn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yn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zn</a:t>
            </a:r>
            <a:r>
              <a:rPr lang="en-US" dirty="0">
                <a:solidFill>
                  <a:srgbClr val="C00000"/>
                </a:solidFill>
              </a:rPr>
              <a:t>, un, </a:t>
            </a:r>
            <a:r>
              <a:rPr lang="en-US" dirty="0" err="1">
                <a:solidFill>
                  <a:srgbClr val="C00000"/>
                </a:solidFill>
              </a:rPr>
              <a:t>vn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/>
              <a:t>Then solve a system</a:t>
            </a:r>
          </a:p>
          <a:p>
            <a:r>
              <a:rPr lang="en-US" dirty="0"/>
              <a:t>of equations to get</a:t>
            </a:r>
          </a:p>
          <a:p>
            <a:r>
              <a:rPr lang="en-US" dirty="0"/>
              <a:t>camera parameters.</a:t>
            </a:r>
          </a:p>
        </p:txBody>
      </p:sp>
    </p:spTree>
    <p:extLst>
      <p:ext uri="{BB962C8B-B14F-4D97-AF65-F5344CB8AC3E}">
        <p14:creationId xmlns:p14="http://schemas.microsoft.com/office/powerpoint/2010/main" val="2110713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x’ = </a:t>
            </a:r>
            <a:r>
              <a:rPr lang="en-US" sz="1400" b="1" i="1" dirty="0" err="1">
                <a:solidFill>
                  <a:srgbClr val="0000FF"/>
                </a:solidFill>
                <a:latin typeface="Times New Roman" pitchFamily="18" charset="0"/>
              </a:rPr>
              <a:t>Rx+t</a:t>
            </a:r>
            <a:endParaRPr lang="en-US" sz="1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0" y="5334000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vectors 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sz="3200" dirty="0"/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sz="3200" dirty="0"/>
              <a:t>, and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sz="3200" dirty="0"/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= </a:t>
            </a:r>
            <a:r>
              <a:rPr lang="en-US" sz="1800" dirty="0">
                <a:latin typeface="Times New Roman" pitchFamily="18" charset="0"/>
              </a:rPr>
              <a:t>(</a:t>
            </a:r>
            <a:r>
              <a:rPr lang="en-US" sz="1800" b="1" i="1" dirty="0">
                <a:latin typeface="Times New Roman" pitchFamily="18" charset="0"/>
              </a:rPr>
              <a:t>x,</a:t>
            </a:r>
            <a:r>
              <a:rPr lang="en-US" sz="1800" dirty="0">
                <a:latin typeface="Times New Roman" pitchFamily="18" charset="0"/>
              </a:rPr>
              <a:t>1)</a:t>
            </a:r>
            <a:r>
              <a:rPr lang="en-US" sz="1800" i="1" baseline="30000" dirty="0">
                <a:latin typeface="Times New Roman" pitchFamily="18" charset="0"/>
              </a:rPr>
              <a:t>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DDEA343-A0E2-47FB-8AA9-E6A2AE529DB4}"/>
                  </a:ext>
                </a:extLst>
              </p14:cNvPr>
              <p14:cNvContentPartPr/>
              <p14:nvPr/>
            </p14:nvContentPartPr>
            <p14:xfrm>
              <a:off x="6043680" y="2238840"/>
              <a:ext cx="980640" cy="425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DDEA343-A0E2-47FB-8AA9-E6A2AE529D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34320" y="2229480"/>
                <a:ext cx="999360" cy="44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59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355379" y="5222875"/>
            <a:ext cx="3260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Essential Matrix E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Longuet</a:t>
            </a:r>
            <a:r>
              <a:rPr lang="en-US" dirty="0"/>
              <a:t>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7630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429000" y="4024103"/>
            <a:ext cx="5157788" cy="542925"/>
            <a:chOff x="1992" y="2546"/>
            <a:chExt cx="3249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9" name="Equation" r:id="rId6" imgW="1841400" imgH="228600" progId="Equation.3">
                    <p:embed/>
                  </p:oleObj>
                </mc:Choice>
                <mc:Fallback>
                  <p:oleObj name="Equation" r:id="rId6" imgW="1841400" imgH="228600" progId="Equation.3">
                    <p:embed/>
                    <p:pic>
                      <p:nvPicPr>
                        <p:cNvPr id="1027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3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6" name="Text Box 46"/>
          <p:cNvSpPr txBox="1">
            <a:spLocks noChangeArrowheads="1"/>
          </p:cNvSpPr>
          <p:nvPr/>
        </p:nvSpPr>
        <p:spPr bwMode="auto">
          <a:xfrm>
            <a:off x="1828800" y="6365875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vectors </a:t>
            </a:r>
            <a:r>
              <a:rPr lang="en-US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dirty="0"/>
              <a:t>, </a:t>
            </a:r>
            <a:r>
              <a:rPr lang="en-US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dirty="0"/>
              <a:t>, and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dirty="0"/>
              <a:t> are coplanar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6985793" y="3880068"/>
            <a:ext cx="1790700" cy="8309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E855FC5-A63C-409B-848A-FBAB18130E7B}"/>
                  </a:ext>
                </a:extLst>
              </p14:cNvPr>
              <p14:cNvContentPartPr/>
              <p14:nvPr/>
            </p14:nvContentPartPr>
            <p14:xfrm>
              <a:off x="1035360" y="2039400"/>
              <a:ext cx="6516360" cy="26355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E855FC5-A63C-409B-848A-FBAB18130E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26000" y="2030040"/>
                <a:ext cx="6535080" cy="265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792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x</a:t>
            </a:r>
            <a:r>
              <a:rPr lang="en-US" sz="2400" dirty="0"/>
              <a:t>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= </a:t>
            </a:r>
            <a:r>
              <a:rPr lang="en-US" sz="2400" b="1" i="1" dirty="0"/>
              <a:t>E x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b="1" dirty="0"/>
              <a:t> </a:t>
            </a:r>
            <a:r>
              <a:rPr lang="en-US" sz="2400" dirty="0"/>
              <a:t>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x'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 =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</a:t>
            </a:r>
            <a:r>
              <a:rPr lang="en-US" sz="2400" b="1" i="1" dirty="0" err="1"/>
              <a:t>e</a:t>
            </a:r>
            <a:r>
              <a:rPr lang="en-US" sz="2400" i="1" dirty="0"/>
              <a:t> </a:t>
            </a:r>
            <a:r>
              <a:rPr lang="en-US" sz="2400" dirty="0"/>
              <a:t>= 0   and  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i="1" dirty="0"/>
              <a:t>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dirty="0"/>
              <a:t> has five degrees of freedom </a:t>
            </a:r>
          </a:p>
        </p:txBody>
      </p:sp>
      <p:sp>
        <p:nvSpPr>
          <p:cNvPr id="2064" name="AutoShape 36"/>
          <p:cNvSpPr>
            <a:spLocks noChangeArrowheads="1"/>
          </p:cNvSpPr>
          <p:nvPr/>
        </p:nvSpPr>
        <p:spPr bwMode="auto">
          <a:xfrm>
            <a:off x="31623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26"/>
          <p:cNvGraphicFramePr>
            <a:graphicFrameLocks noChangeAspect="1"/>
          </p:cNvGraphicFramePr>
          <p:nvPr>
            <p:extLst/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5" imgW="1054080" imgH="203040" progId="Equation.3">
                  <p:embed/>
                </p:oleObj>
              </mc:Choice>
              <mc:Fallback>
                <p:oleObj name="Equation" r:id="rId5" imgW="1054080" imgH="203040" progId="Equation.3">
                  <p:embed/>
                  <p:pic>
                    <p:nvPicPr>
                      <p:cNvPr id="19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45"/>
          <p:cNvGrpSpPr>
            <a:grpSpLocks/>
          </p:cNvGrpSpPr>
          <p:nvPr/>
        </p:nvGrpSpPr>
        <p:grpSpPr bwMode="auto">
          <a:xfrm>
            <a:off x="3162300" y="4041775"/>
            <a:ext cx="5157788" cy="542925"/>
            <a:chOff x="1992" y="2546"/>
            <a:chExt cx="3249" cy="342"/>
          </a:xfrm>
        </p:grpSpPr>
        <p:graphicFrame>
          <p:nvGraphicFramePr>
            <p:cNvPr id="21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3" name="Equation" r:id="rId7" imgW="1841400" imgH="228600" progId="Equation.3">
                    <p:embed/>
                  </p:oleObj>
                </mc:Choice>
                <mc:Fallback>
                  <p:oleObj name="Equation" r:id="rId7" imgW="1841400" imgH="228600" progId="Equation.3">
                    <p:embed/>
                    <p:pic>
                      <p:nvPicPr>
                        <p:cNvPr id="21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806E15-6496-4CD0-B18F-76ED27772887}"/>
                  </a:ext>
                </a:extLst>
              </p14:cNvPr>
              <p14:cNvContentPartPr/>
              <p14:nvPr/>
            </p14:nvContentPartPr>
            <p14:xfrm>
              <a:off x="743040" y="5038200"/>
              <a:ext cx="2688120" cy="461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806E15-6496-4CD0-B18F-76ED277728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3680" y="5028840"/>
                <a:ext cx="2706840" cy="48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98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0136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image 1</a:t>
            </a:r>
            <a:endParaRPr lang="en-GB" dirty="0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53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xfrm>
            <a:off x="-17491" y="0"/>
            <a:ext cx="8229600" cy="1143000"/>
          </a:xfrm>
          <a:noFill/>
        </p:spPr>
        <p:txBody>
          <a:bodyPr/>
          <a:lstStyle/>
          <a:p>
            <a:r>
              <a:rPr lang="en-US" dirty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/>
              <a:t>Reproject</a:t>
            </a:r>
            <a:r>
              <a:rPr lang="en-US" sz="2800" dirty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Two </a:t>
            </a:r>
            <a:r>
              <a:rPr lang="en-US" sz="2800" dirty="0" err="1"/>
              <a:t>homographies</a:t>
            </a:r>
            <a:r>
              <a:rPr lang="en-US" sz="2800" dirty="0"/>
              <a:t> (3x3 transform), one for each input image </a:t>
            </a:r>
            <a:r>
              <a:rPr lang="en-US" sz="2800" dirty="0" err="1"/>
              <a:t>reprojection</a:t>
            </a: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/>
              <a:t>C. Loop and Z. Zhang. </a:t>
            </a:r>
            <a:r>
              <a:rPr lang="en-US" sz="2000" dirty="0">
                <a:hlinkClick r:id="rId3"/>
              </a:rPr>
              <a:t>Computing Rectifying </a:t>
            </a:r>
            <a:r>
              <a:rPr lang="en-US" sz="2000" dirty="0" err="1">
                <a:hlinkClick r:id="rId3"/>
              </a:rPr>
              <a:t>Homographies</a:t>
            </a:r>
            <a:r>
              <a:rPr lang="en-US" sz="2000" dirty="0">
                <a:hlinkClick r:id="rId3"/>
              </a:rPr>
              <a:t> for Stereo Vision</a:t>
            </a:r>
            <a:r>
              <a:rPr lang="en-US" sz="2000" dirty="0"/>
              <a:t>. IEEE Conf. Computer Vision and Pattern Recognition, 1999</a:t>
            </a:r>
            <a:r>
              <a:rPr lang="en-US" sz="2400" dirty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75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Example</a:t>
            </a:r>
          </a:p>
        </p:txBody>
      </p:sp>
      <p:pic>
        <p:nvPicPr>
          <p:cNvPr id="29699" name="Picture 2" descr="http://www.ifp.illinois.edu/~yuhuang/rectify/orig_4_5_b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14400"/>
            <a:ext cx="772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www.ifp.illinois.edu/~yuhuang/rectify/rectif_4_5_b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7772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Connector 4"/>
          <p:cNvCxnSpPr>
            <a:cxnSpLocks noChangeShapeType="1"/>
          </p:cNvCxnSpPr>
          <p:nvPr/>
        </p:nvCxnSpPr>
        <p:spPr bwMode="auto">
          <a:xfrm>
            <a:off x="733425" y="160020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2" name="Straight Connector 7"/>
          <p:cNvCxnSpPr>
            <a:cxnSpLocks noChangeShapeType="1"/>
          </p:cNvCxnSpPr>
          <p:nvPr/>
        </p:nvCxnSpPr>
        <p:spPr bwMode="auto">
          <a:xfrm>
            <a:off x="733425" y="21526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3" name="Straight Connector 8"/>
          <p:cNvCxnSpPr>
            <a:cxnSpLocks noChangeShapeType="1"/>
          </p:cNvCxnSpPr>
          <p:nvPr/>
        </p:nvCxnSpPr>
        <p:spPr bwMode="auto">
          <a:xfrm>
            <a:off x="733425" y="3527425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33425" y="928688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  <a:ea typeface="+mn-ea"/>
              </a:rPr>
              <a:t>Unrectified</a:t>
            </a: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325" y="3886200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Rectified</a:t>
            </a:r>
          </a:p>
        </p:txBody>
      </p:sp>
      <p:cxnSp>
        <p:nvCxnSpPr>
          <p:cNvPr id="29706" name="Straight Connector 14"/>
          <p:cNvCxnSpPr>
            <a:cxnSpLocks noChangeShapeType="1"/>
          </p:cNvCxnSpPr>
          <p:nvPr/>
        </p:nvCxnSpPr>
        <p:spPr bwMode="auto">
          <a:xfrm>
            <a:off x="709613" y="43576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7" name="Straight Connector 15"/>
          <p:cNvCxnSpPr>
            <a:cxnSpLocks noChangeShapeType="1"/>
          </p:cNvCxnSpPr>
          <p:nvPr/>
        </p:nvCxnSpPr>
        <p:spPr bwMode="auto">
          <a:xfrm>
            <a:off x="693738" y="48402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8" name="Straight Connector 16"/>
          <p:cNvCxnSpPr>
            <a:cxnSpLocks noChangeShapeType="1"/>
          </p:cNvCxnSpPr>
          <p:nvPr/>
        </p:nvCxnSpPr>
        <p:spPr bwMode="auto">
          <a:xfrm>
            <a:off x="709613" y="53228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9" name="Straight Connector 17"/>
          <p:cNvCxnSpPr>
            <a:cxnSpLocks noChangeShapeType="1"/>
          </p:cNvCxnSpPr>
          <p:nvPr/>
        </p:nvCxnSpPr>
        <p:spPr bwMode="auto">
          <a:xfrm>
            <a:off x="709613" y="579913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10" name="Straight Connector 18"/>
          <p:cNvCxnSpPr>
            <a:cxnSpLocks noChangeShapeType="1"/>
          </p:cNvCxnSpPr>
          <p:nvPr/>
        </p:nvCxnSpPr>
        <p:spPr bwMode="auto">
          <a:xfrm>
            <a:off x="695325" y="62801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F0C0ECA-C2DD-4B38-8188-04A86C369219}"/>
                  </a:ext>
                </a:extLst>
              </p14:cNvPr>
              <p14:cNvContentPartPr/>
              <p14:nvPr/>
            </p14:nvContentPartPr>
            <p14:xfrm>
              <a:off x="3598920" y="1990800"/>
              <a:ext cx="4177080" cy="473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F0C0ECA-C2DD-4B38-8188-04A86C3692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89560" y="1981440"/>
                <a:ext cx="4195800" cy="49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7179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Matching cost: SSD, SAD, or normalized 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765E1E2-2542-4CA1-867F-E0F00E7DB10D}"/>
                  </a:ext>
                </a:extLst>
              </p14:cNvPr>
              <p14:cNvContentPartPr/>
              <p14:nvPr/>
            </p14:nvContentPartPr>
            <p14:xfrm>
              <a:off x="2867760" y="1879920"/>
              <a:ext cx="5235480" cy="4340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765E1E2-2542-4CA1-867F-E0F00E7DB10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8400" y="1870560"/>
                <a:ext cx="5254200" cy="435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9981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19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350"/>
            <a:ext cx="8229600" cy="1143000"/>
          </a:xfrm>
        </p:spPr>
        <p:txBody>
          <a:bodyPr/>
          <a:lstStyle/>
          <a:p>
            <a:r>
              <a:rPr lang="en-US" dirty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99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more than two images</a:t>
            </a:r>
          </a:p>
        </p:txBody>
      </p:sp>
      <p:pic>
        <p:nvPicPr>
          <p:cNvPr id="60419" name="Picture 2" descr="http://grail.cs.washington.edu/projects/mvscpc/images/NotreDameFacade_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5100"/>
            <a:ext cx="37052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048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2" name="Right Arrow 3"/>
          <p:cNvSpPr>
            <a:spLocks noChangeArrowheads="1"/>
          </p:cNvSpPr>
          <p:nvPr/>
        </p:nvSpPr>
        <p:spPr bwMode="auto">
          <a:xfrm>
            <a:off x="3810000" y="32766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250" y="59197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latin typeface="Arial" charset="0"/>
                <a:hlinkClick r:id="rId5" action="ppaction://hlinkfile"/>
              </a:rPr>
              <a:t>Multi-View Stereo for Community Photo Collections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M. Goesele, N. Snavely, B. Curless, H. Hoppe, S. Seitz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Proceedings of </a:t>
            </a:r>
            <a:r>
              <a:rPr lang="en-US" sz="1200">
                <a:latin typeface="Arial" charset="0"/>
                <a:hlinkClick r:id="rId6"/>
              </a:rPr>
              <a:t>ICCV 2007</a:t>
            </a:r>
            <a:r>
              <a:rPr lang="en-US" sz="1200">
                <a:latin typeface="Arial" charset="0"/>
              </a:rPr>
              <a:t>,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27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922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758950"/>
            <a:ext cx="8229600" cy="4924425"/>
          </a:xfrm>
        </p:spPr>
        <p:txBody>
          <a:bodyPr/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“Digital copy” of real object</a:t>
            </a: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Allows us to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Inspect details of object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Measure properties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Reproduce in different material</a:t>
            </a:r>
            <a:endParaRPr lang="en-GB" sz="700" dirty="0">
              <a:latin typeface="Arial" pitchFamily="34" charset="0"/>
              <a:cs typeface="Arial" pitchFamily="34" charset="0"/>
            </a:endParaRP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Many applications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Cultural heritage preservation 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Computer games and movies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City modelling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E-commerce</a:t>
            </a:r>
          </a:p>
        </p:txBody>
      </p:sp>
      <p:pic>
        <p:nvPicPr>
          <p:cNvPr id="1221640" name="Picture 8" descr="capture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75" y="2362616"/>
            <a:ext cx="1016715" cy="1507097"/>
          </a:xfrm>
          <a:prstGeom prst="rect">
            <a:avLst/>
          </a:prstGeom>
          <a:noFill/>
        </p:spPr>
      </p:pic>
      <p:pic>
        <p:nvPicPr>
          <p:cNvPr id="1221641" name="Picture 9" descr="capture0009"/>
          <p:cNvPicPr>
            <a:picLocks noChangeAspect="1" noChangeArrowheads="1"/>
          </p:cNvPicPr>
          <p:nvPr/>
        </p:nvPicPr>
        <p:blipFill>
          <a:blip r:embed="rId4" cstate="print"/>
          <a:srcRect b="5236"/>
          <a:stretch>
            <a:fillRect/>
          </a:stretch>
        </p:blipFill>
        <p:spPr bwMode="auto">
          <a:xfrm>
            <a:off x="7920999" y="2246313"/>
            <a:ext cx="1118116" cy="1571625"/>
          </a:xfrm>
          <a:prstGeom prst="rect">
            <a:avLst/>
          </a:prstGeom>
          <a:noFill/>
        </p:spPr>
      </p:pic>
      <p:sp>
        <p:nvSpPr>
          <p:cNvPr id="122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model</a:t>
            </a:r>
          </a:p>
        </p:txBody>
      </p:sp>
      <p:pic>
        <p:nvPicPr>
          <p:cNvPr id="1221637" name="Picture 5" descr="capture00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 l="9854" r="14157"/>
          <a:stretch>
            <a:fillRect/>
          </a:stretch>
        </p:blipFill>
        <p:spPr bwMode="auto">
          <a:xfrm>
            <a:off x="7191375" y="3817938"/>
            <a:ext cx="1847740" cy="1837201"/>
          </a:xfrm>
          <a:prstGeom prst="rect">
            <a:avLst/>
          </a:prstGeom>
          <a:noFill/>
        </p:spPr>
      </p:pic>
      <p:pic>
        <p:nvPicPr>
          <p:cNvPr id="1221638" name="Picture 6" descr="house_black_v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4575" y="1247775"/>
            <a:ext cx="2530475" cy="233680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6140450" y="5592763"/>
            <a:ext cx="2552700" cy="1041400"/>
            <a:chOff x="365" y="3025"/>
            <a:chExt cx="2562" cy="1148"/>
          </a:xfrm>
        </p:grpSpPr>
        <p:pic>
          <p:nvPicPr>
            <p:cNvPr id="122164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" y="3025"/>
              <a:ext cx="2562" cy="5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21646" name="Picture 14" descr="hand_one_3d_004"/>
            <p:cNvPicPr>
              <a:picLocks noChangeAspect="1" noChangeArrowheads="1"/>
            </p:cNvPicPr>
            <p:nvPr/>
          </p:nvPicPr>
          <p:blipFill>
            <a:blip r:embed="rId8" cstate="print"/>
            <a:srcRect r="490"/>
            <a:stretch>
              <a:fillRect/>
            </a:stretch>
          </p:blipFill>
          <p:spPr bwMode="auto">
            <a:xfrm>
              <a:off x="2081" y="3606"/>
              <a:ext cx="846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7" name="Picture 15" descr="hand_one_3d_008"/>
            <p:cNvPicPr>
              <a:picLocks noChangeAspect="1" noChangeArrowheads="1"/>
            </p:cNvPicPr>
            <p:nvPr/>
          </p:nvPicPr>
          <p:blipFill>
            <a:blip r:embed="rId9" cstate="print"/>
            <a:srcRect r="874"/>
            <a:stretch>
              <a:fillRect/>
            </a:stretch>
          </p:blipFill>
          <p:spPr bwMode="auto">
            <a:xfrm>
              <a:off x="1224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8" name="Picture 16" descr="hand_one_3d_014"/>
            <p:cNvPicPr>
              <a:picLocks noChangeAspect="1" noChangeArrowheads="1"/>
            </p:cNvPicPr>
            <p:nvPr/>
          </p:nvPicPr>
          <p:blipFill>
            <a:blip r:embed="rId10" cstate="print"/>
            <a:srcRect r="874"/>
            <a:stretch>
              <a:fillRect/>
            </a:stretch>
          </p:blipFill>
          <p:spPr bwMode="auto">
            <a:xfrm>
              <a:off x="366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 noChangeAspect="1"/>
          </p:cNvGrpSpPr>
          <p:nvPr/>
        </p:nvGrpSpPr>
        <p:grpSpPr bwMode="auto">
          <a:xfrm>
            <a:off x="5257800" y="3794125"/>
            <a:ext cx="2190750" cy="1368425"/>
            <a:chOff x="3920" y="1124"/>
            <a:chExt cx="1840" cy="1149"/>
          </a:xfrm>
        </p:grpSpPr>
        <p:pic>
          <p:nvPicPr>
            <p:cNvPr id="1221652" name="Picture 20" descr="image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20" y="1124"/>
              <a:ext cx="1258" cy="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1653" name="Picture 21" descr="parth_reco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2" y="1442"/>
              <a:ext cx="1438" cy="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440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7" name="Picture 3" descr="000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393950"/>
            <a:ext cx="4037013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1348" name="Picture 4" descr="capture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1512888"/>
            <a:ext cx="1703388" cy="2478087"/>
          </a:xfrm>
          <a:prstGeom prst="rect">
            <a:avLst/>
          </a:prstGeom>
          <a:noFill/>
        </p:spPr>
      </p:pic>
      <p:pic>
        <p:nvPicPr>
          <p:cNvPr id="441349" name="Picture 5" descr="capture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1595438"/>
            <a:ext cx="1590675" cy="2312987"/>
          </a:xfrm>
          <a:prstGeom prst="rect">
            <a:avLst/>
          </a:prstGeom>
          <a:noFill/>
        </p:spPr>
      </p:pic>
      <p:pic>
        <p:nvPicPr>
          <p:cNvPr id="441350" name="Picture 6" descr="capture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75" y="1300163"/>
            <a:ext cx="1925638" cy="2800350"/>
          </a:xfrm>
          <a:prstGeom prst="rect">
            <a:avLst/>
          </a:prstGeom>
          <a:noFill/>
        </p:spPr>
      </p:pic>
      <p:pic>
        <p:nvPicPr>
          <p:cNvPr id="441351" name="Picture 7" descr="capture0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4813" y="3735388"/>
            <a:ext cx="2079625" cy="3022600"/>
          </a:xfrm>
          <a:prstGeom prst="rect">
            <a:avLst/>
          </a:prstGeom>
          <a:noFill/>
        </p:spPr>
      </p:pic>
      <p:pic>
        <p:nvPicPr>
          <p:cNvPr id="441352" name="Picture 8" descr="capture00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3690938"/>
            <a:ext cx="2157413" cy="3138487"/>
          </a:xfrm>
          <a:prstGeom prst="rect">
            <a:avLst/>
          </a:prstGeom>
          <a:noFill/>
        </p:spPr>
      </p:pic>
      <p:sp>
        <p:nvSpPr>
          <p:cNvPr id="44135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cultural heritage</a:t>
            </a:r>
          </a:p>
        </p:txBody>
      </p:sp>
      <p:sp>
        <p:nvSpPr>
          <p:cNvPr id="441355" name="Rectangle 11"/>
          <p:cNvSpPr>
            <a:spLocks noChangeArrowheads="1"/>
          </p:cNvSpPr>
          <p:nvPr/>
        </p:nvSpPr>
        <p:spPr bwMode="auto">
          <a:xfrm>
            <a:off x="3683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597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0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-1639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art</a:t>
            </a:r>
            <a:endParaRPr lang="fr-FR" dirty="0"/>
          </a:p>
        </p:txBody>
      </p:sp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7538" y="4070350"/>
            <a:ext cx="1744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02" name="Picture 10" descr="gormley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4070350"/>
            <a:ext cx="1741488" cy="2644775"/>
          </a:xfrm>
          <a:prstGeom prst="rect">
            <a:avLst/>
          </a:prstGeom>
          <a:noFill/>
        </p:spPr>
      </p:pic>
      <p:pic>
        <p:nvPicPr>
          <p:cNvPr id="443403" name="Picture 11" descr="gormley5"/>
          <p:cNvPicPr>
            <a:picLocks noChangeAspect="1" noChangeArrowheads="1"/>
          </p:cNvPicPr>
          <p:nvPr/>
        </p:nvPicPr>
        <p:blipFill>
          <a:blip r:embed="rId5"/>
          <a:srcRect t="4158" b="7423"/>
          <a:stretch>
            <a:fillRect/>
          </a:stretch>
        </p:blipFill>
        <p:spPr bwMode="auto">
          <a:xfrm>
            <a:off x="1150938" y="4373563"/>
            <a:ext cx="2700337" cy="18907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43404" name="Picture 12" descr="gormley4"/>
          <p:cNvPicPr>
            <a:picLocks noChangeAspect="1" noChangeArrowheads="1"/>
          </p:cNvPicPr>
          <p:nvPr/>
        </p:nvPicPr>
        <p:blipFill>
          <a:blip r:embed="rId6"/>
          <a:srcRect b="13542"/>
          <a:stretch>
            <a:fillRect/>
          </a:stretch>
        </p:blipFill>
        <p:spPr bwMode="auto">
          <a:xfrm>
            <a:off x="1150938" y="1476375"/>
            <a:ext cx="2700337" cy="2312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02125" y="1455738"/>
            <a:ext cx="4591050" cy="2528887"/>
            <a:chOff x="2710" y="941"/>
            <a:chExt cx="2892" cy="1593"/>
          </a:xfrm>
        </p:grpSpPr>
        <p:pic>
          <p:nvPicPr>
            <p:cNvPr id="443406" name="Picture 14" descr="gormley1"/>
            <p:cNvPicPr>
              <a:picLocks noChangeAspect="1" noChangeArrowheads="1"/>
            </p:cNvPicPr>
            <p:nvPr/>
          </p:nvPicPr>
          <p:blipFill>
            <a:blip r:embed="rId7"/>
            <a:srcRect l="7559" t="22617" r="22678" b="10052"/>
            <a:stretch>
              <a:fillRect/>
            </a:stretch>
          </p:blipFill>
          <p:spPr bwMode="auto">
            <a:xfrm>
              <a:off x="3589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7" name="Picture 15" descr="gormley2"/>
            <p:cNvPicPr>
              <a:picLocks noChangeAspect="1" noChangeArrowheads="1"/>
            </p:cNvPicPr>
            <p:nvPr/>
          </p:nvPicPr>
          <p:blipFill>
            <a:blip r:embed="rId8"/>
            <a:srcRect l="7559" t="22617" r="22678" b="10052"/>
            <a:stretch>
              <a:fillRect/>
            </a:stretch>
          </p:blipFill>
          <p:spPr bwMode="auto">
            <a:xfrm>
              <a:off x="2710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8" name="Picture 16" descr="gormley3"/>
            <p:cNvPicPr>
              <a:picLocks noChangeAspect="1" noChangeArrowheads="1"/>
            </p:cNvPicPr>
            <p:nvPr/>
          </p:nvPicPr>
          <p:blipFill>
            <a:blip r:embed="rId9"/>
            <a:srcRect l="12094" t="22617" r="22678" b="10052"/>
            <a:stretch>
              <a:fillRect/>
            </a:stretch>
          </p:blipFill>
          <p:spPr bwMode="auto">
            <a:xfrm>
              <a:off x="4577" y="941"/>
              <a:ext cx="1025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3410" name="Rectangle 18"/>
          <p:cNvSpPr>
            <a:spLocks noChangeArrowheads="1"/>
          </p:cNvSpPr>
          <p:nvPr/>
        </p:nvSpPr>
        <p:spPr bwMode="auto">
          <a:xfrm>
            <a:off x="944563" y="6264275"/>
            <a:ext cx="31321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Domain Series Domain VIII Crouching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>
                <a:solidFill>
                  <a:prstClr val="black"/>
                </a:solidFill>
                <a:latin typeface="Calibri"/>
              </a:rPr>
              <a:t> 1999 </a:t>
            </a:r>
            <a:r>
              <a:rPr lang="en-GB" sz="1400" i="1">
                <a:solidFill>
                  <a:prstClr val="black"/>
                </a:solidFill>
                <a:latin typeface="Calibri"/>
              </a:rPr>
              <a:t>Mild steel bar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81 x 59 x 63 cm </a:t>
            </a:r>
          </a:p>
        </p:txBody>
      </p:sp>
      <p:sp>
        <p:nvSpPr>
          <p:cNvPr id="443411" name="Rectangle 19"/>
          <p:cNvSpPr>
            <a:spLocks noChangeArrowheads="1"/>
          </p:cNvSpPr>
          <p:nvPr/>
        </p:nvSpPr>
        <p:spPr bwMode="auto">
          <a:xfrm>
            <a:off x="1065213" y="3767138"/>
            <a:ext cx="28765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Block Works Precipitate III 2004 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Mild steel blocks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80 x 46 x 66 cm </a:t>
            </a:r>
          </a:p>
        </p:txBody>
      </p:sp>
    </p:spTree>
    <p:extLst>
      <p:ext uri="{BB962C8B-B14F-4D97-AF65-F5344CB8AC3E}">
        <p14:creationId xmlns:p14="http://schemas.microsoft.com/office/powerpoint/2010/main" val="3302735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/>
              <a:t>Applications: structure engineering</a:t>
            </a:r>
            <a:endParaRPr lang="fr-FR" sz="400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sp>
        <p:nvSpPr>
          <p:cNvPr id="483341" name="Rectangle 13"/>
          <p:cNvSpPr>
            <a:spLocks noChangeArrowheads="1"/>
          </p:cNvSpPr>
          <p:nvPr/>
        </p:nvSpPr>
        <p:spPr bwMode="auto">
          <a:xfrm>
            <a:off x="747713" y="5499100"/>
            <a:ext cx="6345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prstClr val="black"/>
                </a:solidFill>
                <a:latin typeface="Calibri"/>
              </a:rPr>
              <a:t>BODY / SPACE / FRAME, Antony Gormley, Lelystad, Holland </a:t>
            </a:r>
          </a:p>
        </p:txBody>
      </p:sp>
      <p:pic>
        <p:nvPicPr>
          <p:cNvPr id="483342" name="Picture 14" descr="renderGorm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1979613"/>
            <a:ext cx="6216650" cy="338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83343" name="Picture 15" descr="goodmes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86"/>
          <a:stretch>
            <a:fillRect/>
          </a:stretch>
        </p:blipFill>
        <p:spPr bwMode="auto">
          <a:xfrm>
            <a:off x="7181850" y="4157663"/>
            <a:ext cx="1806575" cy="270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909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9652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1525588" y="4851400"/>
            <a:ext cx="631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b="1">
                <a:solidFill>
                  <a:prstClr val="black"/>
                </a:solidFill>
              </a:rPr>
              <a:t>medical, industrial and cultural heritage indexation</a:t>
            </a:r>
          </a:p>
        </p:txBody>
      </p:sp>
      <p:pic>
        <p:nvPicPr>
          <p:cNvPr id="490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590800"/>
            <a:ext cx="1722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19400"/>
            <a:ext cx="2143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819400"/>
            <a:ext cx="1616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514600"/>
            <a:ext cx="15716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700" y="1419225"/>
            <a:ext cx="7391400" cy="501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90504" name="Text Box 8"/>
          <p:cNvSpPr txBox="1">
            <a:spLocks noChangeArrowheads="1"/>
          </p:cNvSpPr>
          <p:nvPr/>
        </p:nvSpPr>
        <p:spPr bwMode="auto">
          <a:xfrm>
            <a:off x="3200400" y="1600200"/>
            <a:ext cx="4953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4800" b="1">
              <a:solidFill>
                <a:srgbClr val="0000F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 	? 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 ?</a:t>
            </a:r>
          </a:p>
        </p:txBody>
      </p:sp>
      <p:pic>
        <p:nvPicPr>
          <p:cNvPr id="4905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828800"/>
            <a:ext cx="16525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6" name="Picture 10"/>
          <p:cNvPicPr>
            <a:picLocks noChangeAspect="1" noChangeArrowheads="1"/>
          </p:cNvPicPr>
          <p:nvPr/>
        </p:nvPicPr>
        <p:blipFill>
          <a:blip r:embed="rId9"/>
          <a:srcRect t="8957"/>
          <a:stretch>
            <a:fillRect/>
          </a:stretch>
        </p:blipFill>
        <p:spPr bwMode="auto">
          <a:xfrm>
            <a:off x="3276600" y="1651000"/>
            <a:ext cx="5562600" cy="284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590800"/>
            <a:ext cx="3200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0510" name="Rectangle 1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3D indexation</a:t>
            </a:r>
          </a:p>
        </p:txBody>
      </p:sp>
    </p:spTree>
    <p:extLst>
      <p:ext uri="{BB962C8B-B14F-4D97-AF65-F5344CB8AC3E}">
        <p14:creationId xmlns:p14="http://schemas.microsoft.com/office/powerpoint/2010/main" val="238291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 descr="poster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586038"/>
            <a:ext cx="6242050" cy="4237037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492549" name="Picture 5" descr="a2140-010g-0-c-bi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3841750"/>
            <a:ext cx="3268663" cy="17145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92550" name="Text Box 6"/>
          <p:cNvSpPr txBox="1">
            <a:spLocks noChangeArrowheads="1"/>
          </p:cNvSpPr>
          <p:nvPr/>
        </p:nvSpPr>
        <p:spPr bwMode="auto">
          <a:xfrm>
            <a:off x="365125" y="5500688"/>
            <a:ext cx="229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/>
              </a:rPr>
              <a:t>1186 fragments</a:t>
            </a:r>
          </a:p>
        </p:txBody>
      </p:sp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archaeology</a:t>
            </a:r>
          </a:p>
        </p:txBody>
      </p:sp>
      <p:sp>
        <p:nvSpPr>
          <p:cNvPr id="492554" name="Rectangle 10"/>
          <p:cNvSpPr>
            <a:spLocks noChangeArrowheads="1"/>
          </p:cNvSpPr>
          <p:nvPr/>
        </p:nvSpPr>
        <p:spPr bwMode="auto">
          <a:xfrm>
            <a:off x="446088" y="15335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>
                <a:solidFill>
                  <a:prstClr val="black"/>
                </a:solidFill>
                <a:latin typeface="Calibri"/>
              </a:rPr>
              <a:t>“forma urbis romae” project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152400" y="1981200"/>
            <a:ext cx="7527925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Fragments of the City: Stanford's Digital Forma Urbis </a:t>
            </a:r>
            <a:r>
              <a:rPr lang="en-GB" sz="1400" b="1" dirty="0" err="1">
                <a:solidFill>
                  <a:prstClr val="black"/>
                </a:solidFill>
                <a:latin typeface="Calibri"/>
              </a:rPr>
              <a:t>Romae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 Project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dirty="0">
                <a:solidFill>
                  <a:prstClr val="black"/>
                </a:solidFill>
                <a:latin typeface="Calibri"/>
              </a:rPr>
              <a:t>David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Koller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Jennifer Trimble, Tina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Najbjerg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Natasha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Gelfand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Marc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Levoy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Proc. Third Williams Symposium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on Classical Architecture,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Journal of Roman Archaeology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supplement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1570881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large scale modelling</a:t>
            </a: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8521" y="2418557"/>
            <a:ext cx="4787167" cy="17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internetmv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090" y="2329657"/>
            <a:ext cx="2376510" cy="1592262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12607" y="3988977"/>
            <a:ext cx="135515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[Pollefeys08]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678721" y="3962978"/>
            <a:ext cx="142408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[Furukawa10]</a:t>
            </a:r>
          </a:p>
        </p:txBody>
      </p:sp>
      <p:pic>
        <p:nvPicPr>
          <p:cNvPr id="11" name="Picture 10" descr="NotreDameFac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7" y="4404662"/>
            <a:ext cx="1598626" cy="2076138"/>
          </a:xfrm>
          <a:prstGeom prst="rect">
            <a:avLst/>
          </a:prstGeom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539957" y="6480800"/>
            <a:ext cx="1287830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[Goesele07]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63967" y="6415655"/>
            <a:ext cx="1277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[Cornelis08]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210" y="4437049"/>
            <a:ext cx="2940882" cy="19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0507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Medicine</a:t>
            </a:r>
          </a:p>
        </p:txBody>
      </p:sp>
      <p:pic>
        <p:nvPicPr>
          <p:cNvPr id="6" name="Picture 13" descr="Jia_ICPR2014_final (1).pdf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29630" r="6551" b="35925"/>
          <a:stretch>
            <a:fillRect/>
          </a:stretch>
        </p:blipFill>
        <p:spPr bwMode="auto">
          <a:xfrm>
            <a:off x="457200" y="4832790"/>
            <a:ext cx="8229600" cy="20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74644"/>
            <a:ext cx="2069943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08314"/>
            <a:ext cx="3587750" cy="375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89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Scanning technologies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</p:spPr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Laser scanner, coordinate measuring machine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accurate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Expensive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Complicated to use</a:t>
            </a:r>
          </a:p>
        </p:txBody>
      </p:sp>
      <p:pic>
        <p:nvPicPr>
          <p:cNvPr id="505861" name="Picture 5"/>
          <p:cNvPicPr>
            <a:picLocks noChangeAspect="1" noChangeArrowheads="1"/>
          </p:cNvPicPr>
          <p:nvPr/>
        </p:nvPicPr>
        <p:blipFill>
          <a:blip r:embed="rId3"/>
          <a:srcRect l="3435" t="1219" r="3435" b="2438"/>
          <a:stretch>
            <a:fillRect/>
          </a:stretch>
        </p:blipFill>
        <p:spPr bwMode="auto">
          <a:xfrm>
            <a:off x="5005388" y="2122488"/>
            <a:ext cx="1906587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5862" name="Picture 6" descr="scanner-head-and-david-head-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3494088"/>
            <a:ext cx="4503738" cy="281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5067300" y="4965700"/>
            <a:ext cx="1795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Minolta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7137400" y="6162675"/>
            <a:ext cx="17954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/>
                </a:solidFill>
                <a:latin typeface="Calibri"/>
              </a:rPr>
              <a:t>Contura</a:t>
            </a:r>
            <a:r>
              <a:rPr lang="en-GB" sz="1800" dirty="0">
                <a:solidFill>
                  <a:prstClr val="black"/>
                </a:solidFill>
                <a:latin typeface="Calibri"/>
              </a:rPr>
              <a:t> CMM</a:t>
            </a:r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1223963" y="6265863"/>
            <a:ext cx="27209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>
                <a:solidFill>
                  <a:prstClr val="white"/>
                </a:solidFill>
              </a:rPr>
              <a:t>“Michelangelo” project</a:t>
            </a:r>
          </a:p>
        </p:txBody>
      </p:sp>
      <p:pic>
        <p:nvPicPr>
          <p:cNvPr id="505866" name="Picture 10" descr="con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7400" y="3203575"/>
            <a:ext cx="177165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113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Scanning System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906"/>
            <a:ext cx="5182049" cy="44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371600"/>
            <a:ext cx="3944937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823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416300"/>
            <a:chOff x="0" y="0"/>
            <a:chExt cx="5144" cy="2152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algn="r"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The projection matrix models the cumulative effect of all parameters</a:t>
              </a: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4271" y="1248"/>
              <a:ext cx="5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endPara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8A2280C-5B60-4771-8A18-50A28A805CA7}"/>
                  </a:ext>
                </a:extLst>
              </p14:cNvPr>
              <p14:cNvContentPartPr/>
              <p14:nvPr/>
            </p14:nvContentPartPr>
            <p14:xfrm>
              <a:off x="2247840" y="2899440"/>
              <a:ext cx="3260880" cy="1164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8A2280C-5B60-4771-8A18-50A28A805CA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38480" y="2890080"/>
                <a:ext cx="3279600" cy="118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4023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“Us” Data Set (subset)</a:t>
            </a:r>
          </a:p>
        </p:txBody>
      </p:sp>
      <p:pic>
        <p:nvPicPr>
          <p:cNvPr id="37890" name="Picture 2" descr="C:\Users\shapiro\Desktop\sample2D\lin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95401"/>
            <a:ext cx="1447800" cy="21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shapiro\Desktop\sample2D\ka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74" y="1295400"/>
            <a:ext cx="1538028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shapiro\Desktop\sample2D\xi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1"/>
            <a:ext cx="1676400" cy="21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shapiro\Desktop\sample2D\stev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86435"/>
            <a:ext cx="1497273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C:\Users\shapiro\Desktop\sample2D\er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8282"/>
            <a:ext cx="15396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C:\Users\shapiro\Desktop\sample2D\indr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45" y="3738282"/>
            <a:ext cx="160197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C:\Users\shapiro\Desktop\sample2D\sara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767779"/>
            <a:ext cx="1587500" cy="21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C:\Users\shapiro\Desktop\sample2D\carr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767780"/>
            <a:ext cx="1600200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08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743075"/>
            <a:ext cx="6781800" cy="1373188"/>
          </a:xfrm>
          <a:noFill/>
          <a:ln/>
        </p:spPr>
        <p:txBody>
          <a:bodyPr/>
          <a:lstStyle/>
          <a:p>
            <a:pPr indent="20638" algn="ctr">
              <a:lnSpc>
                <a:spcPct val="80000"/>
              </a:lnSpc>
              <a:buFontTx/>
              <a:buNone/>
            </a:pPr>
            <a:r>
              <a:rPr lang="en-GB" sz="2400" i="1" dirty="0"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</a:p>
        </p:txBody>
      </p:sp>
      <p:sp>
        <p:nvSpPr>
          <p:cNvPr id="866313" name="AutoShape 9"/>
          <p:cNvSpPr>
            <a:spLocks noChangeArrowheads="1"/>
          </p:cNvSpPr>
          <p:nvPr/>
        </p:nvSpPr>
        <p:spPr bwMode="auto">
          <a:xfrm flipH="1">
            <a:off x="4346575" y="4329113"/>
            <a:ext cx="674688" cy="6762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4" name="AutoShape 10"/>
          <p:cNvSpPr>
            <a:spLocks noChangeArrowheads="1"/>
          </p:cNvSpPr>
          <p:nvPr/>
        </p:nvSpPr>
        <p:spPr bwMode="auto">
          <a:xfrm flipH="1">
            <a:off x="3538538" y="4419600"/>
            <a:ext cx="584200" cy="404813"/>
          </a:xfrm>
          <a:prstGeom prst="leftArrow">
            <a:avLst>
              <a:gd name="adj1" fmla="val 50000"/>
              <a:gd name="adj2" fmla="val 3607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8" name="AutoShape 14"/>
          <p:cNvSpPr>
            <a:spLocks noChangeArrowheads="1"/>
          </p:cNvSpPr>
          <p:nvPr/>
        </p:nvSpPr>
        <p:spPr bwMode="auto">
          <a:xfrm>
            <a:off x="5157788" y="4419600"/>
            <a:ext cx="854075" cy="4508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162300" y="5049838"/>
            <a:ext cx="1319213" cy="1038225"/>
            <a:chOff x="1992" y="3181"/>
            <a:chExt cx="831" cy="654"/>
          </a:xfrm>
        </p:grpSpPr>
        <p:sp>
          <p:nvSpPr>
            <p:cNvPr id="866316" name="AutoShape 12"/>
            <p:cNvSpPr>
              <a:spLocks noChangeArrowheads="1"/>
            </p:cNvSpPr>
            <p:nvPr/>
          </p:nvSpPr>
          <p:spPr bwMode="auto">
            <a:xfrm rot="17998004" flipH="1">
              <a:off x="2512" y="3237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19" name="Text Box 15"/>
            <p:cNvSpPr txBox="1">
              <a:spLocks noChangeArrowheads="1"/>
            </p:cNvSpPr>
            <p:nvPr/>
          </p:nvSpPr>
          <p:spPr bwMode="auto">
            <a:xfrm flipH="1">
              <a:off x="1992" y="3602"/>
              <a:ext cx="63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material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48215" y="5094288"/>
            <a:ext cx="1338263" cy="993775"/>
            <a:chOff x="2991" y="3209"/>
            <a:chExt cx="843" cy="626"/>
          </a:xfrm>
        </p:grpSpPr>
        <p:sp>
          <p:nvSpPr>
            <p:cNvPr id="866317" name="AutoShape 13"/>
            <p:cNvSpPr>
              <a:spLocks noChangeArrowheads="1"/>
            </p:cNvSpPr>
            <p:nvPr/>
          </p:nvSpPr>
          <p:spPr bwMode="auto">
            <a:xfrm rot="14348698" flipH="1">
              <a:off x="2994" y="3265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0" name="Text Box 16"/>
            <p:cNvSpPr txBox="1">
              <a:spLocks noChangeArrowheads="1"/>
            </p:cNvSpPr>
            <p:nvPr/>
          </p:nvSpPr>
          <p:spPr bwMode="auto">
            <a:xfrm flipH="1">
              <a:off x="2991" y="3602"/>
              <a:ext cx="84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illumination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105275" y="3203575"/>
            <a:ext cx="1187450" cy="1035050"/>
            <a:chOff x="2586" y="2018"/>
            <a:chExt cx="748" cy="652"/>
          </a:xfrm>
        </p:grpSpPr>
        <p:sp>
          <p:nvSpPr>
            <p:cNvPr id="866315" name="AutoShape 11"/>
            <p:cNvSpPr>
              <a:spLocks noChangeArrowheads="1"/>
            </p:cNvSpPr>
            <p:nvPr/>
          </p:nvSpPr>
          <p:spPr bwMode="auto">
            <a:xfrm rot="5400000" flipH="1">
              <a:off x="2768" y="2358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1" name="Text Box 17"/>
            <p:cNvSpPr txBox="1">
              <a:spLocks noChangeArrowheads="1"/>
            </p:cNvSpPr>
            <p:nvPr/>
          </p:nvSpPr>
          <p:spPr bwMode="auto">
            <a:xfrm flipH="1">
              <a:off x="2586" y="2018"/>
              <a:ext cx="7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viewpoint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09600" y="3471863"/>
            <a:ext cx="2522538" cy="2522537"/>
            <a:chOff x="556" y="2187"/>
            <a:chExt cx="1589" cy="1589"/>
          </a:xfrm>
        </p:grpSpPr>
        <p:pic>
          <p:nvPicPr>
            <p:cNvPr id="866312" name="Picture 8" descr="house_new_A_rec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" y="2187"/>
              <a:ext cx="1589" cy="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6322" name="Text Box 18"/>
            <p:cNvSpPr txBox="1">
              <a:spLocks noChangeArrowheads="1"/>
            </p:cNvSpPr>
            <p:nvPr/>
          </p:nvSpPr>
          <p:spPr bwMode="auto">
            <a:xfrm flipH="1">
              <a:off x="909" y="3545"/>
              <a:ext cx="72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geometry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1738" y="3563938"/>
            <a:ext cx="2339975" cy="2436812"/>
            <a:chOff x="3957" y="2245"/>
            <a:chExt cx="1474" cy="1535"/>
          </a:xfrm>
        </p:grpSpPr>
        <p:pic>
          <p:nvPicPr>
            <p:cNvPr id="866308" name="Picture 4" descr="house_new_A_input"/>
            <p:cNvPicPr>
              <a:picLocks noChangeAspect="1" noChangeArrowheads="1"/>
            </p:cNvPicPr>
            <p:nvPr/>
          </p:nvPicPr>
          <p:blipFill>
            <a:blip r:embed="rId4"/>
            <a:srcRect r="4430" b="17717"/>
            <a:stretch>
              <a:fillRect/>
            </a:stretch>
          </p:blipFill>
          <p:spPr bwMode="auto">
            <a:xfrm>
              <a:off x="3957" y="2245"/>
              <a:ext cx="1474" cy="1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6323" name="Text Box 19"/>
            <p:cNvSpPr txBox="1">
              <a:spLocks noChangeArrowheads="1"/>
            </p:cNvSpPr>
            <p:nvPr/>
          </p:nvSpPr>
          <p:spPr bwMode="auto">
            <a:xfrm flipH="1">
              <a:off x="4299" y="3549"/>
              <a:ext cx="63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   image</a:t>
              </a:r>
            </a:p>
          </p:txBody>
        </p:sp>
      </p:grpSp>
      <p:sp>
        <p:nvSpPr>
          <p:cNvPr id="866325" name="AutoShape 21"/>
          <p:cNvSpPr>
            <a:spLocks noChangeArrowheads="1"/>
          </p:cNvSpPr>
          <p:nvPr/>
        </p:nvSpPr>
        <p:spPr bwMode="auto">
          <a:xfrm flipH="1">
            <a:off x="2681288" y="6084888"/>
            <a:ext cx="4310062" cy="536575"/>
          </a:xfrm>
          <a:prstGeom prst="rightArrow">
            <a:avLst>
              <a:gd name="adj1" fmla="val 49704"/>
              <a:gd name="adj2" fmla="val 76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32" name="Text Box 28"/>
          <p:cNvSpPr txBox="1">
            <a:spLocks noChangeArrowheads="1"/>
          </p:cNvSpPr>
          <p:nvPr/>
        </p:nvSpPr>
        <p:spPr bwMode="auto">
          <a:xfrm>
            <a:off x="1482725" y="3405188"/>
            <a:ext cx="1187450" cy="2255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2861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200">
                <a:solidFill>
                  <a:srgbClr val="CC0000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63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6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25" grpId="0" animBg="1"/>
      <p:bldP spid="8663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Estimate the surface </a:t>
            </a:r>
            <a:r>
              <a:rPr lang="en-US" dirty="0" err="1"/>
              <a:t>normals</a:t>
            </a:r>
            <a:r>
              <a:rPr lang="en-US" dirty="0"/>
              <a:t> of a given scene given multiple 2D images taken from the </a:t>
            </a:r>
            <a:r>
              <a:rPr lang="en-US" i="1" dirty="0"/>
              <a:t>same </a:t>
            </a:r>
            <a:r>
              <a:rPr lang="en-US" dirty="0"/>
              <a:t>viewpoint, but under </a:t>
            </a:r>
            <a:r>
              <a:rPr lang="en-US" i="1" dirty="0"/>
              <a:t>different lighting </a:t>
            </a:r>
            <a:r>
              <a:rPr lang="en-US" dirty="0"/>
              <a:t>conditions.</a:t>
            </a:r>
          </a:p>
          <a:p>
            <a:r>
              <a:rPr lang="en-US" dirty="0">
                <a:solidFill>
                  <a:srgbClr val="C00000"/>
                </a:solidFill>
              </a:rPr>
              <a:t>Basic photometric stereo </a:t>
            </a:r>
            <a:r>
              <a:rPr lang="en-US" dirty="0"/>
              <a:t>required a </a:t>
            </a:r>
            <a:r>
              <a:rPr lang="en-US" dirty="0" err="1"/>
              <a:t>Lambertian</a:t>
            </a:r>
            <a:r>
              <a:rPr lang="en-US" dirty="0"/>
              <a:t> reflectance model: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 I =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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n</a:t>
            </a:r>
            <a:r>
              <a:rPr lang="en-US" dirty="0">
                <a:solidFill>
                  <a:srgbClr val="0000FF"/>
                </a:solidFill>
                <a:sym typeface="Symbol"/>
              </a:rPr>
              <a:t> ·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v</a:t>
            </a:r>
          </a:p>
          <a:p>
            <a:pPr marL="0" indent="0">
              <a:buNone/>
            </a:pPr>
            <a:r>
              <a:rPr lang="en-US" dirty="0">
                <a:sym typeface="Symbol"/>
              </a:rPr>
              <a:t>where I is pixel </a:t>
            </a:r>
            <a:r>
              <a:rPr lang="en-US" dirty="0">
                <a:solidFill>
                  <a:schemeClr val="accent6"/>
                </a:solidFill>
                <a:sym typeface="Symbol"/>
              </a:rPr>
              <a:t>intensity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n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normal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v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lighting direction</a:t>
            </a:r>
            <a:r>
              <a:rPr lang="en-US" dirty="0">
                <a:sym typeface="Symbol"/>
              </a:rPr>
              <a:t>, and  is diffuse albedo constant, which is a reflection coefficient.</a:t>
            </a:r>
          </a:p>
        </p:txBody>
      </p:sp>
    </p:spTree>
    <p:extLst>
      <p:ext uri="{BB962C8B-B14F-4D97-AF65-F5344CB8AC3E}">
        <p14:creationId xmlns:p14="http://schemas.microsoft.com/office/powerpoint/2010/main" val="240918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6866" name="Picture 2" descr="Image result for photometric stereo setup with l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65287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A7EA341-CFF8-44EB-B871-5DB76C65DF3C}"/>
                  </a:ext>
                </a:extLst>
              </p14:cNvPr>
              <p14:cNvContentPartPr/>
              <p14:nvPr/>
            </p14:nvContentPartPr>
            <p14:xfrm>
              <a:off x="1883160" y="3397320"/>
              <a:ext cx="1125000" cy="987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A7EA341-CFF8-44EB-B871-5DB76C65DF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73800" y="3387960"/>
                <a:ext cx="1143720" cy="100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7416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5844" name="Picture 4" descr="Image result for photometric stereo setup with ligh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22046"/>
            <a:ext cx="6039528" cy="402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899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 light sources</a:t>
            </a:r>
          </a:p>
          <a:p>
            <a:r>
              <a:rPr lang="en-US" dirty="0"/>
              <a:t>Lead to </a:t>
            </a:r>
            <a:r>
              <a:rPr lang="en-US" dirty="0">
                <a:solidFill>
                  <a:srgbClr val="FF0000"/>
                </a:solidFill>
              </a:rPr>
              <a:t>K images R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), ...,R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/>
              <a:t>each from just one of the light sources being on</a:t>
            </a:r>
          </a:p>
          <a:p>
            <a:r>
              <a:rPr lang="en-US" dirty="0"/>
              <a:t>For any (</a:t>
            </a:r>
            <a:r>
              <a:rPr lang="en-US" dirty="0" err="1"/>
              <a:t>p,q</a:t>
            </a:r>
            <a:r>
              <a:rPr lang="en-US" dirty="0"/>
              <a:t>), we get </a:t>
            </a:r>
            <a:r>
              <a:rPr lang="en-US" dirty="0">
                <a:solidFill>
                  <a:srgbClr val="FF0000"/>
                </a:solidFill>
              </a:rPr>
              <a:t>K intensities I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,...I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</a:p>
          <a:p>
            <a:r>
              <a:rPr lang="en-US" dirty="0"/>
              <a:t>Leads to a set of </a:t>
            </a:r>
            <a:r>
              <a:rPr lang="en-US" dirty="0">
                <a:solidFill>
                  <a:srgbClr val="0000FF"/>
                </a:solidFill>
              </a:rPr>
              <a:t>linear equations </a:t>
            </a:r>
            <a:r>
              <a:rPr lang="en-US" dirty="0"/>
              <a:t>of the form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baseline="-25000" dirty="0" err="1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  <a:sym typeface="Symbol"/>
              </a:rPr>
              <a:t>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n</a:t>
            </a:r>
            <a:r>
              <a:rPr lang="en-US" dirty="0" err="1">
                <a:solidFill>
                  <a:srgbClr val="FF0000"/>
                </a:solidFill>
                <a:sym typeface="Symbol"/>
              </a:rPr>
              <a:t>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v</a:t>
            </a:r>
            <a:r>
              <a:rPr lang="en-US" baseline="-25000" dirty="0" err="1">
                <a:solidFill>
                  <a:srgbClr val="FF0000"/>
                </a:solidFill>
                <a:sym typeface="Symbol"/>
              </a:rPr>
              <a:t>k</a:t>
            </a:r>
            <a:endParaRPr lang="en-US" baseline="-25000" dirty="0"/>
          </a:p>
          <a:p>
            <a:r>
              <a:rPr lang="en-US" dirty="0"/>
              <a:t>Solving leads to a </a:t>
            </a:r>
            <a:r>
              <a:rPr lang="en-US" dirty="0">
                <a:solidFill>
                  <a:srgbClr val="0000FF"/>
                </a:solidFill>
              </a:rPr>
              <a:t>surface normal map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752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495800" cy="338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905000"/>
            <a:ext cx="17604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3D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37890" name="Picture 2" descr="Image result for surface nor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32942"/>
            <a:ext cx="2171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5721A2-6C6D-495A-BFC8-66FFA31545B6}"/>
                  </a:ext>
                </a:extLst>
              </p14:cNvPr>
              <p14:cNvContentPartPr/>
              <p14:nvPr/>
            </p14:nvContentPartPr>
            <p14:xfrm>
              <a:off x="7720200" y="3323520"/>
              <a:ext cx="608760" cy="1406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5721A2-6C6D-495A-BFC8-66FFA31545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10840" y="3314160"/>
                <a:ext cx="627480" cy="142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9012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Photograph based 3d reconstruction is: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practical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fast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non-intrusive</a:t>
            </a:r>
            <a:endParaRPr lang="en-GB" sz="36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low cost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latin typeface="Arial" pitchFamily="34" charset="0"/>
                <a:cs typeface="Arial" pitchFamily="34" charset="0"/>
              </a:rPr>
              <a:t> Easily deployable outdoors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“low” accuracy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Results depend on material properties</a:t>
            </a:r>
          </a:p>
        </p:txBody>
      </p:sp>
      <p:sp>
        <p:nvSpPr>
          <p:cNvPr id="116532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</p:spTree>
    <p:extLst>
      <p:ext uri="{BB962C8B-B14F-4D97-AF65-F5344CB8AC3E}">
        <p14:creationId xmlns:p14="http://schemas.microsoft.com/office/powerpoint/2010/main" val="15371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Generic problem formulation: given several images of the same object or scene, compute a representation of its 3D shape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850" y="2514600"/>
            <a:ext cx="2360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438400"/>
            <a:ext cx="24018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6613" y="2438400"/>
            <a:ext cx="2200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02319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6080" y="318"/>
            <a:ext cx="8229600" cy="1143000"/>
          </a:xfrm>
        </p:spPr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9436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Generic problem formulation: </a:t>
            </a:r>
            <a:r>
              <a:rPr lang="en-US" dirty="0"/>
              <a:t>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“Images of the same object or scene”</a:t>
            </a:r>
          </a:p>
          <a:p>
            <a:pPr lvl="1"/>
            <a:r>
              <a:rPr lang="en-US" dirty="0"/>
              <a:t>Arbitrary number of images (from two to thousands)</a:t>
            </a:r>
          </a:p>
          <a:p>
            <a:pPr lvl="1"/>
            <a:r>
              <a:rPr lang="en-US" dirty="0"/>
              <a:t>Arbitrary camera positions (camera network or video sequence)</a:t>
            </a:r>
          </a:p>
          <a:p>
            <a:pPr lvl="1"/>
            <a:r>
              <a:rPr lang="en-US" dirty="0"/>
              <a:t>Calibration may be initially unknown 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“Representation of 3D shape”</a:t>
            </a:r>
          </a:p>
          <a:p>
            <a:pPr lvl="1"/>
            <a:r>
              <a:rPr lang="en-US" dirty="0"/>
              <a:t>Depth maps</a:t>
            </a:r>
          </a:p>
          <a:p>
            <a:pPr lvl="1"/>
            <a:r>
              <a:rPr lang="en-US" dirty="0"/>
              <a:t>Meshes</a:t>
            </a:r>
          </a:p>
          <a:p>
            <a:pPr lvl="1"/>
            <a:r>
              <a:rPr lang="en-US" dirty="0"/>
              <a:t>Point clouds</a:t>
            </a:r>
          </a:p>
          <a:p>
            <a:pPr lvl="1"/>
            <a:r>
              <a:rPr lang="en-US" dirty="0"/>
              <a:t>Patch clouds</a:t>
            </a:r>
          </a:p>
          <a:p>
            <a:pPr lvl="1"/>
            <a:r>
              <a:rPr lang="en-US" dirty="0"/>
              <a:t>Volumetric models</a:t>
            </a:r>
          </a:p>
          <a:p>
            <a:pPr lvl="1"/>
            <a:r>
              <a:rPr lang="en-US" dirty="0"/>
              <a:t>Layered models</a:t>
            </a:r>
          </a:p>
        </p:txBody>
      </p:sp>
    </p:spTree>
    <p:extLst>
      <p:ext uri="{BB962C8B-B14F-4D97-AF65-F5344CB8AC3E}">
        <p14:creationId xmlns:p14="http://schemas.microsoft.com/office/powerpoint/2010/main" val="4816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definitions of these parameters are </a:t>
            </a:r>
            <a:r>
              <a:rPr lang="en-US" altLang="en-US" sz="18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not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completely standardized</a:t>
            </a: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especially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—varies from one book to another</a:t>
            </a: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505200"/>
            <a:chOff x="0" y="0"/>
            <a:chExt cx="5144" cy="2208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algn="r"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endPara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pic>
          <p:nvPicPr>
            <p:cNvPr id="6965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1440"/>
              <a:ext cx="339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</a:t>
              </a: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intrinsics</a:t>
              </a: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rotation</a:t>
              </a: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translation</a:t>
              </a: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3853" y="1248"/>
              <a:ext cx="88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identity matrix</a:t>
              </a:r>
            </a:p>
          </p:txBody>
        </p:sp>
        <p:sp>
          <p:nvSpPr>
            <p:cNvPr id="69657" name="Line 24"/>
            <p:cNvSpPr>
              <a:spLocks noChangeShapeType="1"/>
            </p:cNvSpPr>
            <p:nvPr/>
          </p:nvSpPr>
          <p:spPr bwMode="auto">
            <a:xfrm flipH="1">
              <a:off x="340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9660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161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5181600"/>
            <a:ext cx="15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tx</a:t>
            </a:r>
            <a:r>
              <a:rPr lang="en-US" dirty="0"/>
              <a:t>, ty, </a:t>
            </a:r>
            <a:r>
              <a:rPr lang="en-US" dirty="0" err="1"/>
              <a:t>tz</a:t>
            </a:r>
            <a:r>
              <a:rPr lang="en-US" dirty="0"/>
              <a:t>]</a:t>
            </a:r>
            <a:r>
              <a:rPr lang="en-US" baseline="30000" dirty="0"/>
              <a:t>T</a:t>
            </a:r>
          </a:p>
        </p:txBody>
      </p:sp>
      <p:cxnSp>
        <p:nvCxnSpPr>
          <p:cNvPr id="6" name="Straight Arrow Connector 5"/>
          <p:cNvCxnSpPr>
            <a:stCxn id="4" idx="1"/>
            <a:endCxn id="69651" idx="3"/>
          </p:cNvCxnSpPr>
          <p:nvPr/>
        </p:nvCxnSpPr>
        <p:spPr bwMode="auto">
          <a:xfrm flipH="1">
            <a:off x="7064375" y="5412433"/>
            <a:ext cx="327025" cy="33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0E0BC04-CBAE-4774-8E61-6DC41525F467}"/>
                  </a:ext>
                </a:extLst>
              </p14:cNvPr>
              <p14:cNvContentPartPr/>
              <p14:nvPr/>
            </p14:nvContentPartPr>
            <p14:xfrm>
              <a:off x="2484000" y="5025240"/>
              <a:ext cx="5842080" cy="1121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0E0BC04-CBAE-4774-8E61-6DC41525F46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74640" y="5015880"/>
                <a:ext cx="5860800" cy="113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42830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3"/>
          <p:cNvGrpSpPr>
            <a:grpSpLocks/>
          </p:cNvGrpSpPr>
          <p:nvPr/>
        </p:nvGrpSpPr>
        <p:grpSpPr bwMode="auto">
          <a:xfrm>
            <a:off x="1066800" y="1143000"/>
            <a:ext cx="7010400" cy="4953000"/>
            <a:chOff x="134" y="192"/>
            <a:chExt cx="5482" cy="3887"/>
          </a:xfrm>
        </p:grpSpPr>
        <p:pic>
          <p:nvPicPr>
            <p:cNvPr id="28677" name="Picture 2" descr="mbase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4" y="1920"/>
              <a:ext cx="2126" cy="2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3" descr="town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4" descr="town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5" descr="town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AutoShape 6"/>
            <p:cNvSpPr>
              <a:spLocks noChangeArrowheads="1"/>
            </p:cNvSpPr>
            <p:nvPr/>
          </p:nvSpPr>
          <p:spPr bwMode="auto">
            <a:xfrm>
              <a:off x="3408" y="768"/>
              <a:ext cx="62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58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AutoShape 7"/>
            <p:cNvSpPr>
              <a:spLocks noChangeArrowheads="1"/>
            </p:cNvSpPr>
            <p:nvPr/>
          </p:nvSpPr>
          <p:spPr bwMode="auto">
            <a:xfrm rot="2347618">
              <a:off x="1008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AutoShape 8"/>
            <p:cNvSpPr>
              <a:spLocks noChangeArrowheads="1"/>
            </p:cNvSpPr>
            <p:nvPr/>
          </p:nvSpPr>
          <p:spPr bwMode="auto">
            <a:xfrm rot="19252382" flipH="1">
              <a:off x="4176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Text Box 9"/>
            <p:cNvSpPr txBox="1">
              <a:spLocks noChangeArrowheads="1"/>
            </p:cNvSpPr>
            <p:nvPr/>
          </p:nvSpPr>
          <p:spPr bwMode="auto">
            <a:xfrm>
              <a:off x="134" y="1631"/>
              <a:ext cx="343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1814" y="1631"/>
              <a:ext cx="34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6" name="Text Box 11"/>
            <p:cNvSpPr txBox="1">
              <a:spLocks noChangeArrowheads="1"/>
            </p:cNvSpPr>
            <p:nvPr/>
          </p:nvSpPr>
          <p:spPr bwMode="auto">
            <a:xfrm>
              <a:off x="4070" y="1631"/>
              <a:ext cx="46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I10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2867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Multiple-baseline stereo</a:t>
            </a: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228600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M. </a:t>
            </a:r>
            <a:r>
              <a:rPr lang="en-US" sz="1800" dirty="0" err="1"/>
              <a:t>Okutomi</a:t>
            </a:r>
            <a:r>
              <a:rPr lang="en-US" sz="1800" dirty="0"/>
              <a:t> and T. </a:t>
            </a:r>
            <a:r>
              <a:rPr lang="en-US" sz="1800" dirty="0" err="1"/>
              <a:t>Kanade</a:t>
            </a:r>
            <a:r>
              <a:rPr lang="en-US" sz="1800" dirty="0"/>
              <a:t>, </a:t>
            </a:r>
            <a:r>
              <a:rPr lang="en-US" sz="18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“A Multiple-Baseline Stereo System,”</a:t>
            </a:r>
            <a:r>
              <a:rPr lang="en-US" sz="1800" dirty="0"/>
              <a:t>  IEEE Trans. on Pattern Analysis and Machine Intelligence,  15(4):353-363 (1993). </a:t>
            </a:r>
          </a:p>
        </p:txBody>
      </p:sp>
    </p:spTree>
    <p:extLst>
      <p:ext uri="{BB962C8B-B14F-4D97-AF65-F5344CB8AC3E}">
        <p14:creationId xmlns:p14="http://schemas.microsoft.com/office/powerpoint/2010/main" val="2246704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from silhouettes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Can be computed robustly</a:t>
            </a:r>
          </a:p>
          <a:p>
            <a:pPr marL="342900" indent="-342900"/>
            <a:r>
              <a:rPr lang="en-US" dirty="0"/>
              <a:t>Can be computed efficiently</a:t>
            </a:r>
          </a:p>
          <a:p>
            <a:pPr marL="342900" indent="-342900"/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01813" y="3906838"/>
            <a:ext cx="5867400" cy="2200275"/>
            <a:chOff x="240" y="2742"/>
            <a:chExt cx="3696" cy="1386"/>
          </a:xfrm>
        </p:grpSpPr>
        <p:pic>
          <p:nvPicPr>
            <p:cNvPr id="318469" name="Picture 5" descr="chris_and_b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0" name="Picture 6" descr="nochri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5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1" name="Picture 7" descr="chri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95" y="2742"/>
              <a:ext cx="941" cy="138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8472" name="Text Box 8"/>
            <p:cNvSpPr txBox="1">
              <a:spLocks noChangeAspect="1" noChangeArrowheads="1"/>
            </p:cNvSpPr>
            <p:nvPr/>
          </p:nvSpPr>
          <p:spPr bwMode="auto">
            <a:xfrm>
              <a:off x="1320" y="3127"/>
              <a:ext cx="2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-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3" name="Text Box 9"/>
            <p:cNvSpPr txBox="1">
              <a:spLocks noChangeAspect="1" noChangeArrowheads="1"/>
            </p:cNvSpPr>
            <p:nvPr/>
          </p:nvSpPr>
          <p:spPr bwMode="auto">
            <a:xfrm>
              <a:off x="2647" y="316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=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4" name="Text Box 10"/>
            <p:cNvSpPr txBox="1">
              <a:spLocks noChangeAspect="1" noChangeArrowheads="1"/>
            </p:cNvSpPr>
            <p:nvPr/>
          </p:nvSpPr>
          <p:spPr bwMode="auto">
            <a:xfrm>
              <a:off x="310" y="2742"/>
              <a:ext cx="81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+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</a:t>
              </a:r>
            </a:p>
          </p:txBody>
        </p:sp>
        <p:sp>
          <p:nvSpPr>
            <p:cNvPr id="318475" name="Text Box 11"/>
            <p:cNvSpPr txBox="1">
              <a:spLocks noChangeAspect="1" noChangeArrowheads="1"/>
            </p:cNvSpPr>
            <p:nvPr/>
          </p:nvSpPr>
          <p:spPr bwMode="auto">
            <a:xfrm>
              <a:off x="170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</a:t>
              </a:r>
              <a:r>
                <a:rPr lang="en-US" sz="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8476" name="Text Box 12"/>
            <p:cNvSpPr txBox="1">
              <a:spLocks noChangeAspect="1" noChangeArrowheads="1"/>
            </p:cNvSpPr>
            <p:nvPr/>
          </p:nvSpPr>
          <p:spPr bwMode="auto">
            <a:xfrm>
              <a:off x="306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 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69050" y="1590675"/>
            <a:ext cx="2362200" cy="1905000"/>
            <a:chOff x="3936" y="1002"/>
            <a:chExt cx="1488" cy="1200"/>
          </a:xfrm>
        </p:grpSpPr>
        <p:pic>
          <p:nvPicPr>
            <p:cNvPr id="318478" name="Picture 14" descr="bunny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1003"/>
              <a:ext cx="705" cy="555"/>
            </a:xfrm>
            <a:prstGeom prst="rect">
              <a:avLst/>
            </a:prstGeom>
            <a:noFill/>
          </p:spPr>
        </p:pic>
        <p:graphicFrame>
          <p:nvGraphicFramePr>
            <p:cNvPr id="318479" name="Object 15"/>
            <p:cNvGraphicFramePr>
              <a:graphicFrameLocks noChangeAspect="1"/>
            </p:cNvGraphicFramePr>
            <p:nvPr/>
          </p:nvGraphicFramePr>
          <p:xfrm>
            <a:off x="4719" y="1002"/>
            <a:ext cx="705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9" name="Document" r:id="rId8" imgW="3192840" imgH="2400480" progId="Word.Document.8">
                    <p:embed/>
                  </p:oleObj>
                </mc:Choice>
                <mc:Fallback>
                  <p:oleObj name="Document" r:id="rId8" imgW="3192840" imgH="2400480" progId="Word.Document.8">
                    <p:embed/>
                    <p:pic>
                      <p:nvPicPr>
                        <p:cNvPr id="318479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9" y="1002"/>
                          <a:ext cx="705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8480" name="Picture 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9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318481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20224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Reconstruction from Silhouettes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7908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9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09321" name="Text Box 9"/>
          <p:cNvSpPr txBox="1">
            <a:spLocks noChangeArrowheads="1"/>
          </p:cNvSpPr>
          <p:nvPr/>
        </p:nvSpPr>
        <p:spPr bwMode="auto">
          <a:xfrm>
            <a:off x="788988" y="4323476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accent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7906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7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0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01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7904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5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2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533400" y="1163001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 in </a:t>
            </a:r>
            <a:r>
              <a:rPr lang="en-US" b="1" dirty="0">
                <a:solidFill>
                  <a:srgbClr val="FF0000"/>
                </a:solidFill>
              </a:rPr>
              <a:t>all </a:t>
            </a:r>
            <a:r>
              <a:rPr lang="en-US" dirty="0"/>
              <a:t>views</a:t>
            </a:r>
          </a:p>
        </p:txBody>
      </p:sp>
    </p:spTree>
    <p:extLst>
      <p:ext uri="{BB962C8B-B14F-4D97-AF65-F5344CB8AC3E}">
        <p14:creationId xmlns:p14="http://schemas.microsoft.com/office/powerpoint/2010/main" val="102842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81599"/>
            <a:ext cx="8229600" cy="1143000"/>
          </a:xfrm>
        </p:spPr>
        <p:txBody>
          <a:bodyPr/>
          <a:lstStyle/>
          <a:p>
            <a:r>
              <a:rPr lang="en-US" sz="3200" dirty="0"/>
              <a:t>Reconstruction from Silhouettes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8945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6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13417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3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8943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4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4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5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8941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2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6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538663" y="2314575"/>
            <a:ext cx="1400175" cy="2062163"/>
            <a:chOff x="2859" y="1458"/>
            <a:chExt cx="882" cy="1299"/>
          </a:xfrm>
        </p:grpSpPr>
        <p:sp>
          <p:nvSpPr>
            <p:cNvPr id="38938" name="Freeform 22"/>
            <p:cNvSpPr>
              <a:spLocks/>
            </p:cNvSpPr>
            <p:nvPr/>
          </p:nvSpPr>
          <p:spPr bwMode="auto">
            <a:xfrm>
              <a:off x="3105" y="1458"/>
              <a:ext cx="495" cy="1135"/>
            </a:xfrm>
            <a:custGeom>
              <a:avLst/>
              <a:gdLst>
                <a:gd name="T0" fmla="*/ 495 w 495"/>
                <a:gd name="T1" fmla="*/ 1135 h 1135"/>
                <a:gd name="T2" fmla="*/ 0 w 495"/>
                <a:gd name="T3" fmla="*/ 0 h 1135"/>
                <a:gd name="T4" fmla="*/ 0 60000 65536"/>
                <a:gd name="T5" fmla="*/ 0 60000 65536"/>
                <a:gd name="T6" fmla="*/ 0 w 495"/>
                <a:gd name="T7" fmla="*/ 0 h 1135"/>
                <a:gd name="T8" fmla="*/ 495 w 495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5" h="1135">
                  <a:moveTo>
                    <a:pt x="495" y="113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23"/>
            <p:cNvSpPr>
              <a:spLocks/>
            </p:cNvSpPr>
            <p:nvPr/>
          </p:nvSpPr>
          <p:spPr bwMode="auto">
            <a:xfrm>
              <a:off x="2859" y="1989"/>
              <a:ext cx="675" cy="768"/>
            </a:xfrm>
            <a:custGeom>
              <a:avLst/>
              <a:gdLst>
                <a:gd name="T0" fmla="*/ 675 w 675"/>
                <a:gd name="T1" fmla="*/ 768 h 768"/>
                <a:gd name="T2" fmla="*/ 0 w 675"/>
                <a:gd name="T3" fmla="*/ 0 h 768"/>
                <a:gd name="T4" fmla="*/ 0 60000 65536"/>
                <a:gd name="T5" fmla="*/ 0 60000 65536"/>
                <a:gd name="T6" fmla="*/ 0 w 675"/>
                <a:gd name="T7" fmla="*/ 0 h 768"/>
                <a:gd name="T8" fmla="*/ 675 w 675"/>
                <a:gd name="T9" fmla="*/ 768 h 7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75" h="768">
                  <a:moveTo>
                    <a:pt x="675" y="768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Freeform 24"/>
            <p:cNvSpPr>
              <a:spLocks/>
            </p:cNvSpPr>
            <p:nvPr/>
          </p:nvSpPr>
          <p:spPr bwMode="auto">
            <a:xfrm>
              <a:off x="3549" y="1908"/>
              <a:ext cx="192" cy="813"/>
            </a:xfrm>
            <a:custGeom>
              <a:avLst/>
              <a:gdLst>
                <a:gd name="T0" fmla="*/ 192 w 192"/>
                <a:gd name="T1" fmla="*/ 813 h 813"/>
                <a:gd name="T2" fmla="*/ 0 w 192"/>
                <a:gd name="T3" fmla="*/ 0 h 813"/>
                <a:gd name="T4" fmla="*/ 0 60000 65536"/>
                <a:gd name="T5" fmla="*/ 0 60000 65536"/>
                <a:gd name="T6" fmla="*/ 0 w 192"/>
                <a:gd name="T7" fmla="*/ 0 h 813"/>
                <a:gd name="T8" fmla="*/ 192 w 192"/>
                <a:gd name="T9" fmla="*/ 813 h 8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813">
                  <a:moveTo>
                    <a:pt x="192" y="813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8" name="Rectangle 25"/>
          <p:cNvSpPr>
            <a:spLocks noChangeArrowheads="1"/>
          </p:cNvSpPr>
          <p:nvPr/>
        </p:nvSpPr>
        <p:spPr bwMode="auto">
          <a:xfrm>
            <a:off x="685800" y="53340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Finding the silhouette-consistent shape (</a:t>
            </a:r>
            <a:r>
              <a:rPr lang="en-US" i="1" dirty="0"/>
              <a:t>visual hull</a:t>
            </a:r>
            <a:r>
              <a:rPr lang="en-US" dirty="0"/>
              <a:t>): 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i="1" dirty="0" err="1"/>
              <a:t>Backproject</a:t>
            </a:r>
            <a:r>
              <a:rPr lang="en-US" sz="2000" dirty="0"/>
              <a:t> each silhouette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Intersect </a:t>
            </a:r>
            <a:r>
              <a:rPr lang="en-US" sz="2000" dirty="0" err="1"/>
              <a:t>backprojected</a:t>
            </a:r>
            <a:r>
              <a:rPr lang="en-US" sz="2000" dirty="0"/>
              <a:t> volumes</a:t>
            </a:r>
          </a:p>
        </p:txBody>
      </p:sp>
      <p:sp>
        <p:nvSpPr>
          <p:cNvPr id="38929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533400" y="808356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</a:t>
            </a:r>
            <a:r>
              <a:rPr lang="en-US" i="1" dirty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all views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291013" y="2409825"/>
            <a:ext cx="1338262" cy="2162175"/>
            <a:chOff x="2703" y="1518"/>
            <a:chExt cx="843" cy="1362"/>
          </a:xfrm>
        </p:grpSpPr>
        <p:sp>
          <p:nvSpPr>
            <p:cNvPr id="38935" name="Freeform 28"/>
            <p:cNvSpPr>
              <a:spLocks/>
            </p:cNvSpPr>
            <p:nvPr/>
          </p:nvSpPr>
          <p:spPr bwMode="auto">
            <a:xfrm>
              <a:off x="2703" y="1809"/>
              <a:ext cx="138" cy="975"/>
            </a:xfrm>
            <a:custGeom>
              <a:avLst/>
              <a:gdLst>
                <a:gd name="T0" fmla="*/ 0 w 138"/>
                <a:gd name="T1" fmla="*/ 975 h 975"/>
                <a:gd name="T2" fmla="*/ 138 w 138"/>
                <a:gd name="T3" fmla="*/ 0 h 975"/>
                <a:gd name="T4" fmla="*/ 0 60000 65536"/>
                <a:gd name="T5" fmla="*/ 0 60000 65536"/>
                <a:gd name="T6" fmla="*/ 0 w 138"/>
                <a:gd name="T7" fmla="*/ 0 h 975"/>
                <a:gd name="T8" fmla="*/ 138 w 138"/>
                <a:gd name="T9" fmla="*/ 975 h 9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8" h="975">
                  <a:moveTo>
                    <a:pt x="0" y="975"/>
                  </a:moveTo>
                  <a:lnTo>
                    <a:pt x="13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Freeform 29"/>
            <p:cNvSpPr>
              <a:spLocks/>
            </p:cNvSpPr>
            <p:nvPr/>
          </p:nvSpPr>
          <p:spPr bwMode="auto">
            <a:xfrm>
              <a:off x="2832" y="1518"/>
              <a:ext cx="429" cy="1170"/>
            </a:xfrm>
            <a:custGeom>
              <a:avLst/>
              <a:gdLst>
                <a:gd name="T0" fmla="*/ 0 w 429"/>
                <a:gd name="T1" fmla="*/ 1170 h 1170"/>
                <a:gd name="T2" fmla="*/ 429 w 429"/>
                <a:gd name="T3" fmla="*/ 0 h 1170"/>
                <a:gd name="T4" fmla="*/ 0 60000 65536"/>
                <a:gd name="T5" fmla="*/ 0 60000 65536"/>
                <a:gd name="T6" fmla="*/ 0 w 429"/>
                <a:gd name="T7" fmla="*/ 0 h 1170"/>
                <a:gd name="T8" fmla="*/ 429 w 429"/>
                <a:gd name="T9" fmla="*/ 1170 h 11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9" h="1170">
                  <a:moveTo>
                    <a:pt x="0" y="1170"/>
                  </a:moveTo>
                  <a:lnTo>
                    <a:pt x="429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Freeform 30"/>
            <p:cNvSpPr>
              <a:spLocks/>
            </p:cNvSpPr>
            <p:nvPr/>
          </p:nvSpPr>
          <p:spPr bwMode="auto">
            <a:xfrm>
              <a:off x="2928" y="2073"/>
              <a:ext cx="618" cy="807"/>
            </a:xfrm>
            <a:custGeom>
              <a:avLst/>
              <a:gdLst>
                <a:gd name="T0" fmla="*/ 0 w 618"/>
                <a:gd name="T1" fmla="*/ 807 h 807"/>
                <a:gd name="T2" fmla="*/ 618 w 618"/>
                <a:gd name="T3" fmla="*/ 0 h 807"/>
                <a:gd name="T4" fmla="*/ 0 60000 65536"/>
                <a:gd name="T5" fmla="*/ 0 60000 65536"/>
                <a:gd name="T6" fmla="*/ 0 w 618"/>
                <a:gd name="T7" fmla="*/ 0 h 807"/>
                <a:gd name="T8" fmla="*/ 618 w 618"/>
                <a:gd name="T9" fmla="*/ 807 h 8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8" h="807">
                  <a:moveTo>
                    <a:pt x="0" y="807"/>
                  </a:moveTo>
                  <a:lnTo>
                    <a:pt x="61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724400" y="2471738"/>
            <a:ext cx="1981200" cy="1571625"/>
            <a:chOff x="2976" y="1557"/>
            <a:chExt cx="1248" cy="990"/>
          </a:xfrm>
        </p:grpSpPr>
        <p:sp>
          <p:nvSpPr>
            <p:cNvPr id="38932" name="Freeform 32"/>
            <p:cNvSpPr>
              <a:spLocks/>
            </p:cNvSpPr>
            <p:nvPr/>
          </p:nvSpPr>
          <p:spPr bwMode="auto">
            <a:xfrm>
              <a:off x="2976" y="2160"/>
              <a:ext cx="1233" cy="387"/>
            </a:xfrm>
            <a:custGeom>
              <a:avLst/>
              <a:gdLst>
                <a:gd name="T0" fmla="*/ 1233 w 1233"/>
                <a:gd name="T1" fmla="*/ 387 h 387"/>
                <a:gd name="T2" fmla="*/ 0 w 1233"/>
                <a:gd name="T3" fmla="*/ 0 h 387"/>
                <a:gd name="T4" fmla="*/ 0 60000 65536"/>
                <a:gd name="T5" fmla="*/ 0 60000 65536"/>
                <a:gd name="T6" fmla="*/ 0 w 1233"/>
                <a:gd name="T7" fmla="*/ 0 h 387"/>
                <a:gd name="T8" fmla="*/ 1233 w 1233"/>
                <a:gd name="T9" fmla="*/ 387 h 3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33" h="387">
                  <a:moveTo>
                    <a:pt x="1233" y="38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Freeform 33"/>
            <p:cNvSpPr>
              <a:spLocks/>
            </p:cNvSpPr>
            <p:nvPr/>
          </p:nvSpPr>
          <p:spPr bwMode="auto">
            <a:xfrm>
              <a:off x="3408" y="1557"/>
              <a:ext cx="816" cy="747"/>
            </a:xfrm>
            <a:custGeom>
              <a:avLst/>
              <a:gdLst>
                <a:gd name="T0" fmla="*/ 816 w 816"/>
                <a:gd name="T1" fmla="*/ 747 h 747"/>
                <a:gd name="T2" fmla="*/ 0 w 816"/>
                <a:gd name="T3" fmla="*/ 0 h 747"/>
                <a:gd name="T4" fmla="*/ 0 60000 65536"/>
                <a:gd name="T5" fmla="*/ 0 60000 65536"/>
                <a:gd name="T6" fmla="*/ 0 w 816"/>
                <a:gd name="T7" fmla="*/ 0 h 747"/>
                <a:gd name="T8" fmla="*/ 816 w 816"/>
                <a:gd name="T9" fmla="*/ 747 h 7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6" h="747">
                  <a:moveTo>
                    <a:pt x="816" y="74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34"/>
            <p:cNvSpPr>
              <a:spLocks noChangeShapeType="1"/>
            </p:cNvSpPr>
            <p:nvPr/>
          </p:nvSpPr>
          <p:spPr bwMode="auto">
            <a:xfrm flipH="1" flipV="1">
              <a:off x="3024" y="1680"/>
              <a:ext cx="1152" cy="7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81700" y="2209800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voxel space</a:t>
            </a:r>
          </a:p>
        </p:txBody>
      </p:sp>
    </p:spTree>
    <p:extLst>
      <p:ext uri="{BB962C8B-B14F-4D97-AF65-F5344CB8AC3E}">
        <p14:creationId xmlns:p14="http://schemas.microsoft.com/office/powerpoint/2010/main" val="106329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Calibrated Image Acquisition</a:t>
            </a:r>
          </a:p>
        </p:txBody>
      </p:sp>
      <p:pic>
        <p:nvPicPr>
          <p:cNvPr id="37890" name="Picture 3" descr="acq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dino-2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dino2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flowy1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flowy-24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3886200" cy="914400"/>
          </a:xfrm>
          <a:noFill/>
        </p:spPr>
        <p:txBody>
          <a:bodyPr>
            <a:normAutofit lnSpcReduction="10000"/>
          </a:bodyPr>
          <a:lstStyle/>
          <a:p>
            <a:pPr marL="0" indent="0" algn="ctr">
              <a:buFontTx/>
              <a:buNone/>
            </a:pPr>
            <a:r>
              <a:rPr lang="en-US" i="1">
                <a:latin typeface="Arial" charset="0"/>
              </a:rPr>
              <a:t>Calibrated Turntable</a:t>
            </a:r>
          </a:p>
          <a:p>
            <a:pPr marL="0" indent="0" algn="ctr">
              <a:buFontTx/>
              <a:buNone/>
            </a:pPr>
            <a:r>
              <a:rPr lang="en-US" sz="2200" i="1">
                <a:solidFill>
                  <a:srgbClr val="FFFFFF"/>
                </a:solidFill>
                <a:latin typeface="Arial" charset="0"/>
              </a:rPr>
              <a:t>360° rotation (21 images)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876800" y="3429000"/>
            <a:ext cx="366712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Dinosaur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032375" y="6019800"/>
            <a:ext cx="33559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Flower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67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Carving in General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410729"/>
            <a:ext cx="7924800" cy="5334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dirty="0"/>
              <a:t> Space Carving Algorithm</a:t>
            </a:r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1719263" y="17811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 flipH="1">
            <a:off x="6443663" y="19335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17152" y="2144683"/>
            <a:ext cx="1011302" cy="40011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1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584078" y="2239933"/>
            <a:ext cx="104656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353762" y="2855397"/>
            <a:ext cx="5164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…...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9288" y="1295400"/>
            <a:ext cx="7924800" cy="3171825"/>
            <a:chOff x="409" y="960"/>
            <a:chExt cx="4992" cy="1998"/>
          </a:xfrm>
        </p:grpSpPr>
        <p:grpSp>
          <p:nvGrpSpPr>
            <p:cNvPr id="34893" name="Group 10"/>
            <p:cNvGrpSpPr>
              <a:grpSpLocks/>
            </p:cNvGrpSpPr>
            <p:nvPr/>
          </p:nvGrpSpPr>
          <p:grpSpPr bwMode="auto">
            <a:xfrm>
              <a:off x="2431" y="960"/>
              <a:ext cx="905" cy="807"/>
              <a:chOff x="2431" y="960"/>
              <a:chExt cx="905" cy="807"/>
            </a:xfrm>
          </p:grpSpPr>
          <p:sp>
            <p:nvSpPr>
              <p:cNvPr id="34895" name="Rectangle 11"/>
              <p:cNvSpPr>
                <a:spLocks noChangeArrowheads="1"/>
              </p:cNvSpPr>
              <p:nvPr/>
            </p:nvSpPr>
            <p:spPr bwMode="auto">
              <a:xfrm>
                <a:off x="268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6" name="Rectangle 12"/>
              <p:cNvSpPr>
                <a:spLocks noChangeArrowheads="1"/>
              </p:cNvSpPr>
              <p:nvPr/>
            </p:nvSpPr>
            <p:spPr bwMode="auto">
              <a:xfrm>
                <a:off x="259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7" name="Rectangle 13"/>
              <p:cNvSpPr>
                <a:spLocks noChangeArrowheads="1"/>
              </p:cNvSpPr>
              <p:nvPr/>
            </p:nvSpPr>
            <p:spPr bwMode="auto">
              <a:xfrm>
                <a:off x="2682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8" name="Rectangle 14"/>
              <p:cNvSpPr>
                <a:spLocks noChangeArrowheads="1"/>
              </p:cNvSpPr>
              <p:nvPr/>
            </p:nvSpPr>
            <p:spPr bwMode="auto">
              <a:xfrm>
                <a:off x="259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9" name="Rectangle 15"/>
              <p:cNvSpPr>
                <a:spLocks noChangeArrowheads="1"/>
              </p:cNvSpPr>
              <p:nvPr/>
            </p:nvSpPr>
            <p:spPr bwMode="auto">
              <a:xfrm>
                <a:off x="251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0" name="Rectangle 16"/>
              <p:cNvSpPr>
                <a:spLocks noChangeArrowheads="1"/>
              </p:cNvSpPr>
              <p:nvPr/>
            </p:nvSpPr>
            <p:spPr bwMode="auto">
              <a:xfrm>
                <a:off x="268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1" name="Rectangle 17"/>
              <p:cNvSpPr>
                <a:spLocks noChangeArrowheads="1"/>
              </p:cNvSpPr>
              <p:nvPr/>
            </p:nvSpPr>
            <p:spPr bwMode="auto">
              <a:xfrm>
                <a:off x="2598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2" name="Rectangle 18"/>
              <p:cNvSpPr>
                <a:spLocks noChangeArrowheads="1"/>
              </p:cNvSpPr>
              <p:nvPr/>
            </p:nvSpPr>
            <p:spPr bwMode="auto">
              <a:xfrm>
                <a:off x="2515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3" name="Rectangle 19"/>
              <p:cNvSpPr>
                <a:spLocks noChangeArrowheads="1"/>
              </p:cNvSpPr>
              <p:nvPr/>
            </p:nvSpPr>
            <p:spPr bwMode="auto">
              <a:xfrm>
                <a:off x="243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4" name="Rectangle 20"/>
              <p:cNvSpPr>
                <a:spLocks noChangeArrowheads="1"/>
              </p:cNvSpPr>
              <p:nvPr/>
            </p:nvSpPr>
            <p:spPr bwMode="auto">
              <a:xfrm>
                <a:off x="259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5" name="Rectangle 21"/>
              <p:cNvSpPr>
                <a:spLocks noChangeArrowheads="1"/>
              </p:cNvSpPr>
              <p:nvPr/>
            </p:nvSpPr>
            <p:spPr bwMode="auto">
              <a:xfrm>
                <a:off x="2515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6" name="Rectangle 22"/>
              <p:cNvSpPr>
                <a:spLocks noChangeArrowheads="1"/>
              </p:cNvSpPr>
              <p:nvPr/>
            </p:nvSpPr>
            <p:spPr bwMode="auto">
              <a:xfrm>
                <a:off x="2431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7" name="Rectangle 23"/>
              <p:cNvSpPr>
                <a:spLocks noChangeArrowheads="1"/>
              </p:cNvSpPr>
              <p:nvPr/>
            </p:nvSpPr>
            <p:spPr bwMode="auto">
              <a:xfrm>
                <a:off x="2846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8" name="Rectangle 24"/>
              <p:cNvSpPr>
                <a:spLocks noChangeArrowheads="1"/>
              </p:cNvSpPr>
              <p:nvPr/>
            </p:nvSpPr>
            <p:spPr bwMode="auto">
              <a:xfrm>
                <a:off x="2763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9" name="Rectangle 25"/>
              <p:cNvSpPr>
                <a:spLocks noChangeArrowheads="1"/>
              </p:cNvSpPr>
              <p:nvPr/>
            </p:nvSpPr>
            <p:spPr bwMode="auto">
              <a:xfrm>
                <a:off x="2679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0" name="Rectangle 26"/>
              <p:cNvSpPr>
                <a:spLocks noChangeArrowheads="1"/>
              </p:cNvSpPr>
              <p:nvPr/>
            </p:nvSpPr>
            <p:spPr bwMode="auto">
              <a:xfrm>
                <a:off x="2846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1" name="Rectangle 27"/>
              <p:cNvSpPr>
                <a:spLocks noChangeArrowheads="1"/>
              </p:cNvSpPr>
              <p:nvPr/>
            </p:nvSpPr>
            <p:spPr bwMode="auto">
              <a:xfrm>
                <a:off x="2763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2" name="Rectangle 28"/>
              <p:cNvSpPr>
                <a:spLocks noChangeArrowheads="1"/>
              </p:cNvSpPr>
              <p:nvPr/>
            </p:nvSpPr>
            <p:spPr bwMode="auto">
              <a:xfrm>
                <a:off x="2679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3" name="Rectangle 29"/>
              <p:cNvSpPr>
                <a:spLocks noChangeArrowheads="1"/>
              </p:cNvSpPr>
              <p:nvPr/>
            </p:nvSpPr>
            <p:spPr bwMode="auto">
              <a:xfrm>
                <a:off x="2596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4" name="Rectangle 30"/>
              <p:cNvSpPr>
                <a:spLocks noChangeArrowheads="1"/>
              </p:cNvSpPr>
              <p:nvPr/>
            </p:nvSpPr>
            <p:spPr bwMode="auto">
              <a:xfrm>
                <a:off x="2846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5" name="Rectangle 31"/>
              <p:cNvSpPr>
                <a:spLocks noChangeArrowheads="1"/>
              </p:cNvSpPr>
              <p:nvPr/>
            </p:nvSpPr>
            <p:spPr bwMode="auto">
              <a:xfrm>
                <a:off x="2763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6" name="Rectangle 32"/>
              <p:cNvSpPr>
                <a:spLocks noChangeArrowheads="1"/>
              </p:cNvSpPr>
              <p:nvPr/>
            </p:nvSpPr>
            <p:spPr bwMode="auto">
              <a:xfrm>
                <a:off x="2679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7" name="Rectangle 33"/>
              <p:cNvSpPr>
                <a:spLocks noChangeArrowheads="1"/>
              </p:cNvSpPr>
              <p:nvPr/>
            </p:nvSpPr>
            <p:spPr bwMode="auto">
              <a:xfrm>
                <a:off x="2596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8" name="Rectangle 34"/>
              <p:cNvSpPr>
                <a:spLocks noChangeArrowheads="1"/>
              </p:cNvSpPr>
              <p:nvPr/>
            </p:nvSpPr>
            <p:spPr bwMode="auto">
              <a:xfrm>
                <a:off x="2846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9" name="Rectangle 35"/>
              <p:cNvSpPr>
                <a:spLocks noChangeArrowheads="1"/>
              </p:cNvSpPr>
              <p:nvPr/>
            </p:nvSpPr>
            <p:spPr bwMode="auto">
              <a:xfrm>
                <a:off x="2763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0" name="Rectangle 36"/>
              <p:cNvSpPr>
                <a:spLocks noChangeArrowheads="1"/>
              </p:cNvSpPr>
              <p:nvPr/>
            </p:nvSpPr>
            <p:spPr bwMode="auto">
              <a:xfrm>
                <a:off x="2679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1" name="Rectangle 37"/>
              <p:cNvSpPr>
                <a:spLocks noChangeArrowheads="1"/>
              </p:cNvSpPr>
              <p:nvPr/>
            </p:nvSpPr>
            <p:spPr bwMode="auto">
              <a:xfrm>
                <a:off x="3011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2" name="Rectangle 38"/>
              <p:cNvSpPr>
                <a:spLocks noChangeArrowheads="1"/>
              </p:cNvSpPr>
              <p:nvPr/>
            </p:nvSpPr>
            <p:spPr bwMode="auto">
              <a:xfrm>
                <a:off x="2927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3" name="Rectangle 39"/>
              <p:cNvSpPr>
                <a:spLocks noChangeArrowheads="1"/>
              </p:cNvSpPr>
              <p:nvPr/>
            </p:nvSpPr>
            <p:spPr bwMode="auto">
              <a:xfrm>
                <a:off x="2844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4" name="Rectangle 40"/>
              <p:cNvSpPr>
                <a:spLocks noChangeArrowheads="1"/>
              </p:cNvSpPr>
              <p:nvPr/>
            </p:nvSpPr>
            <p:spPr bwMode="auto">
              <a:xfrm>
                <a:off x="3011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5" name="Rectangle 41"/>
              <p:cNvSpPr>
                <a:spLocks noChangeArrowheads="1"/>
              </p:cNvSpPr>
              <p:nvPr/>
            </p:nvSpPr>
            <p:spPr bwMode="auto">
              <a:xfrm>
                <a:off x="2927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6" name="Rectangle 42"/>
              <p:cNvSpPr>
                <a:spLocks noChangeArrowheads="1"/>
              </p:cNvSpPr>
              <p:nvPr/>
            </p:nvSpPr>
            <p:spPr bwMode="auto">
              <a:xfrm>
                <a:off x="2844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7" name="Rectangle 43"/>
              <p:cNvSpPr>
                <a:spLocks noChangeArrowheads="1"/>
              </p:cNvSpPr>
              <p:nvPr/>
            </p:nvSpPr>
            <p:spPr bwMode="auto">
              <a:xfrm>
                <a:off x="3011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8" name="Rectangle 44"/>
              <p:cNvSpPr>
                <a:spLocks noChangeArrowheads="1"/>
              </p:cNvSpPr>
              <p:nvPr/>
            </p:nvSpPr>
            <p:spPr bwMode="auto">
              <a:xfrm>
                <a:off x="2927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9" name="Rectangle 45"/>
              <p:cNvSpPr>
                <a:spLocks noChangeArrowheads="1"/>
              </p:cNvSpPr>
              <p:nvPr/>
            </p:nvSpPr>
            <p:spPr bwMode="auto">
              <a:xfrm>
                <a:off x="2844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0" name="Rectangle 46"/>
              <p:cNvSpPr>
                <a:spLocks noChangeArrowheads="1"/>
              </p:cNvSpPr>
              <p:nvPr/>
            </p:nvSpPr>
            <p:spPr bwMode="auto">
              <a:xfrm>
                <a:off x="2760" y="137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1" name="Rectangle 47"/>
              <p:cNvSpPr>
                <a:spLocks noChangeArrowheads="1"/>
              </p:cNvSpPr>
              <p:nvPr/>
            </p:nvSpPr>
            <p:spPr bwMode="auto">
              <a:xfrm>
                <a:off x="3011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2" name="Rectangle 48"/>
              <p:cNvSpPr>
                <a:spLocks noChangeArrowheads="1"/>
              </p:cNvSpPr>
              <p:nvPr/>
            </p:nvSpPr>
            <p:spPr bwMode="auto">
              <a:xfrm>
                <a:off x="2844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3" name="Rectangle 49"/>
              <p:cNvSpPr>
                <a:spLocks noChangeArrowheads="1"/>
              </p:cNvSpPr>
              <p:nvPr/>
            </p:nvSpPr>
            <p:spPr bwMode="auto">
              <a:xfrm>
                <a:off x="3176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4" name="Rectangle 50"/>
              <p:cNvSpPr>
                <a:spLocks noChangeArrowheads="1"/>
              </p:cNvSpPr>
              <p:nvPr/>
            </p:nvSpPr>
            <p:spPr bwMode="auto">
              <a:xfrm>
                <a:off x="3092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5" name="Rectangle 51"/>
              <p:cNvSpPr>
                <a:spLocks noChangeArrowheads="1"/>
              </p:cNvSpPr>
              <p:nvPr/>
            </p:nvSpPr>
            <p:spPr bwMode="auto">
              <a:xfrm>
                <a:off x="3009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6" name="Rectangle 52"/>
              <p:cNvSpPr>
                <a:spLocks noChangeArrowheads="1"/>
              </p:cNvSpPr>
              <p:nvPr/>
            </p:nvSpPr>
            <p:spPr bwMode="auto">
              <a:xfrm>
                <a:off x="3092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7" name="Rectangle 53"/>
              <p:cNvSpPr>
                <a:spLocks noChangeArrowheads="1"/>
              </p:cNvSpPr>
              <p:nvPr/>
            </p:nvSpPr>
            <p:spPr bwMode="auto">
              <a:xfrm>
                <a:off x="3009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8" name="Rectangle 54"/>
              <p:cNvSpPr>
                <a:spLocks noChangeArrowheads="1"/>
              </p:cNvSpPr>
              <p:nvPr/>
            </p:nvSpPr>
            <p:spPr bwMode="auto">
              <a:xfrm>
                <a:off x="2925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9" name="Rectangle 55"/>
              <p:cNvSpPr>
                <a:spLocks noChangeArrowheads="1"/>
              </p:cNvSpPr>
              <p:nvPr/>
            </p:nvSpPr>
            <p:spPr bwMode="auto">
              <a:xfrm>
                <a:off x="3176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0" name="Rectangle 56"/>
              <p:cNvSpPr>
                <a:spLocks noChangeArrowheads="1"/>
              </p:cNvSpPr>
              <p:nvPr/>
            </p:nvSpPr>
            <p:spPr bwMode="auto">
              <a:xfrm>
                <a:off x="3176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1" name="Rectangle 57"/>
              <p:cNvSpPr>
                <a:spLocks noChangeArrowheads="1"/>
              </p:cNvSpPr>
              <p:nvPr/>
            </p:nvSpPr>
            <p:spPr bwMode="auto">
              <a:xfrm>
                <a:off x="3092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2" name="Rectangle 58"/>
              <p:cNvSpPr>
                <a:spLocks noChangeArrowheads="1"/>
              </p:cNvSpPr>
              <p:nvPr/>
            </p:nvSpPr>
            <p:spPr bwMode="auto">
              <a:xfrm>
                <a:off x="2925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3" name="Rectangle 59"/>
              <p:cNvSpPr>
                <a:spLocks noChangeArrowheads="1"/>
              </p:cNvSpPr>
              <p:nvPr/>
            </p:nvSpPr>
            <p:spPr bwMode="auto">
              <a:xfrm>
                <a:off x="2760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4894" name="Rectangle 60"/>
            <p:cNvSpPr>
              <a:spLocks noChangeArrowheads="1"/>
            </p:cNvSpPr>
            <p:nvPr/>
          </p:nvSpPr>
          <p:spPr bwMode="auto">
            <a:xfrm>
              <a:off x="409" y="2670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Initialize to a volume V containing the true scene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685800" y="1943100"/>
            <a:ext cx="7924800" cy="3086100"/>
            <a:chOff x="432" y="1368"/>
            <a:chExt cx="4992" cy="1944"/>
          </a:xfrm>
        </p:grpSpPr>
        <p:sp>
          <p:nvSpPr>
            <p:cNvPr id="34889" name="Rectangle 65"/>
            <p:cNvSpPr>
              <a:spLocks noChangeArrowheads="1"/>
            </p:cNvSpPr>
            <p:nvPr/>
          </p:nvSpPr>
          <p:spPr bwMode="auto">
            <a:xfrm>
              <a:off x="432" y="2921"/>
              <a:ext cx="4992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Choose a </a:t>
              </a:r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</a:rPr>
                <a:t>voxel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 on the outside of the volume</a:t>
              </a:r>
            </a:p>
          </p:txBody>
        </p:sp>
        <p:sp>
          <p:nvSpPr>
            <p:cNvPr id="34890" name="Rectangle 66"/>
            <p:cNvSpPr>
              <a:spLocks noChangeArrowheads="1"/>
            </p:cNvSpPr>
            <p:nvPr/>
          </p:nvSpPr>
          <p:spPr bwMode="auto">
            <a:xfrm>
              <a:off x="2756" y="1368"/>
              <a:ext cx="164" cy="164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66750" y="1295400"/>
            <a:ext cx="7924800" cy="4367213"/>
            <a:chOff x="420" y="960"/>
            <a:chExt cx="4992" cy="2751"/>
          </a:xfrm>
        </p:grpSpPr>
        <p:sp>
          <p:nvSpPr>
            <p:cNvPr id="34839" name="Rectangle 68"/>
            <p:cNvSpPr>
              <a:spLocks noChangeArrowheads="1"/>
            </p:cNvSpPr>
            <p:nvPr/>
          </p:nvSpPr>
          <p:spPr bwMode="auto">
            <a:xfrm>
              <a:off x="420" y="3423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Carve if not photo-consistent (inside object’s silhouette)</a:t>
              </a:r>
            </a:p>
          </p:txBody>
        </p:sp>
        <p:grpSp>
          <p:nvGrpSpPr>
            <p:cNvPr id="34840" name="Group 69"/>
            <p:cNvGrpSpPr>
              <a:grpSpLocks/>
            </p:cNvGrpSpPr>
            <p:nvPr/>
          </p:nvGrpSpPr>
          <p:grpSpPr bwMode="auto">
            <a:xfrm>
              <a:off x="2430" y="960"/>
              <a:ext cx="905" cy="807"/>
              <a:chOff x="3847" y="960"/>
              <a:chExt cx="905" cy="807"/>
            </a:xfrm>
          </p:grpSpPr>
          <p:sp>
            <p:nvSpPr>
              <p:cNvPr id="34841" name="Rectangle 70"/>
              <p:cNvSpPr>
                <a:spLocks noChangeArrowheads="1"/>
              </p:cNvSpPr>
              <p:nvPr/>
            </p:nvSpPr>
            <p:spPr bwMode="auto">
              <a:xfrm>
                <a:off x="4098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2" name="Rectangle 71"/>
              <p:cNvSpPr>
                <a:spLocks noChangeArrowheads="1"/>
              </p:cNvSpPr>
              <p:nvPr/>
            </p:nvSpPr>
            <p:spPr bwMode="auto">
              <a:xfrm>
                <a:off x="4014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3" name="Rectangle 72"/>
              <p:cNvSpPr>
                <a:spLocks noChangeArrowheads="1"/>
              </p:cNvSpPr>
              <p:nvPr/>
            </p:nvSpPr>
            <p:spPr bwMode="auto">
              <a:xfrm>
                <a:off x="4098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4" name="Rectangle 73"/>
              <p:cNvSpPr>
                <a:spLocks noChangeArrowheads="1"/>
              </p:cNvSpPr>
              <p:nvPr/>
            </p:nvSpPr>
            <p:spPr bwMode="auto">
              <a:xfrm>
                <a:off x="4014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5" name="Rectangle 74"/>
              <p:cNvSpPr>
                <a:spLocks noChangeArrowheads="1"/>
              </p:cNvSpPr>
              <p:nvPr/>
            </p:nvSpPr>
            <p:spPr bwMode="auto">
              <a:xfrm>
                <a:off x="3931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6" name="Rectangle 75"/>
              <p:cNvSpPr>
                <a:spLocks noChangeArrowheads="1"/>
              </p:cNvSpPr>
              <p:nvPr/>
            </p:nvSpPr>
            <p:spPr bwMode="auto">
              <a:xfrm>
                <a:off x="4098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7" name="Rectangle 76"/>
              <p:cNvSpPr>
                <a:spLocks noChangeArrowheads="1"/>
              </p:cNvSpPr>
              <p:nvPr/>
            </p:nvSpPr>
            <p:spPr bwMode="auto">
              <a:xfrm>
                <a:off x="4014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8" name="Rectangle 77"/>
              <p:cNvSpPr>
                <a:spLocks noChangeArrowheads="1"/>
              </p:cNvSpPr>
              <p:nvPr/>
            </p:nvSpPr>
            <p:spPr bwMode="auto">
              <a:xfrm>
                <a:off x="3931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9" name="Rectangle 78"/>
              <p:cNvSpPr>
                <a:spLocks noChangeArrowheads="1"/>
              </p:cNvSpPr>
              <p:nvPr/>
            </p:nvSpPr>
            <p:spPr bwMode="auto">
              <a:xfrm>
                <a:off x="3847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0" name="Rectangle 79"/>
              <p:cNvSpPr>
                <a:spLocks noChangeArrowheads="1"/>
              </p:cNvSpPr>
              <p:nvPr/>
            </p:nvSpPr>
            <p:spPr bwMode="auto">
              <a:xfrm>
                <a:off x="4014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1" name="Rectangle 80"/>
              <p:cNvSpPr>
                <a:spLocks noChangeArrowheads="1"/>
              </p:cNvSpPr>
              <p:nvPr/>
            </p:nvSpPr>
            <p:spPr bwMode="auto">
              <a:xfrm>
                <a:off x="3931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2" name="Rectangle 81"/>
              <p:cNvSpPr>
                <a:spLocks noChangeArrowheads="1"/>
              </p:cNvSpPr>
              <p:nvPr/>
            </p:nvSpPr>
            <p:spPr bwMode="auto">
              <a:xfrm>
                <a:off x="3847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3" name="Rectangle 82"/>
              <p:cNvSpPr>
                <a:spLocks noChangeArrowheads="1"/>
              </p:cNvSpPr>
              <p:nvPr/>
            </p:nvSpPr>
            <p:spPr bwMode="auto">
              <a:xfrm>
                <a:off x="4262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4" name="Rectangle 83"/>
              <p:cNvSpPr>
                <a:spLocks noChangeArrowheads="1"/>
              </p:cNvSpPr>
              <p:nvPr/>
            </p:nvSpPr>
            <p:spPr bwMode="auto">
              <a:xfrm>
                <a:off x="4179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5" name="Rectangle 84"/>
              <p:cNvSpPr>
                <a:spLocks noChangeArrowheads="1"/>
              </p:cNvSpPr>
              <p:nvPr/>
            </p:nvSpPr>
            <p:spPr bwMode="auto">
              <a:xfrm>
                <a:off x="4095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6" name="Rectangle 85"/>
              <p:cNvSpPr>
                <a:spLocks noChangeArrowheads="1"/>
              </p:cNvSpPr>
              <p:nvPr/>
            </p:nvSpPr>
            <p:spPr bwMode="auto">
              <a:xfrm>
                <a:off x="4262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7" name="Rectangle 86"/>
              <p:cNvSpPr>
                <a:spLocks noChangeArrowheads="1"/>
              </p:cNvSpPr>
              <p:nvPr/>
            </p:nvSpPr>
            <p:spPr bwMode="auto">
              <a:xfrm>
                <a:off x="4179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8" name="Rectangle 87"/>
              <p:cNvSpPr>
                <a:spLocks noChangeArrowheads="1"/>
              </p:cNvSpPr>
              <p:nvPr/>
            </p:nvSpPr>
            <p:spPr bwMode="auto">
              <a:xfrm>
                <a:off x="4095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9" name="Rectangle 88"/>
              <p:cNvSpPr>
                <a:spLocks noChangeArrowheads="1"/>
              </p:cNvSpPr>
              <p:nvPr/>
            </p:nvSpPr>
            <p:spPr bwMode="auto">
              <a:xfrm>
                <a:off x="4012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0" name="Rectangle 89"/>
              <p:cNvSpPr>
                <a:spLocks noChangeArrowheads="1"/>
              </p:cNvSpPr>
              <p:nvPr/>
            </p:nvSpPr>
            <p:spPr bwMode="auto">
              <a:xfrm>
                <a:off x="4262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1" name="Rectangle 90"/>
              <p:cNvSpPr>
                <a:spLocks noChangeArrowheads="1"/>
              </p:cNvSpPr>
              <p:nvPr/>
            </p:nvSpPr>
            <p:spPr bwMode="auto">
              <a:xfrm>
                <a:off x="4179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2" name="Rectangle 91"/>
              <p:cNvSpPr>
                <a:spLocks noChangeArrowheads="1"/>
              </p:cNvSpPr>
              <p:nvPr/>
            </p:nvSpPr>
            <p:spPr bwMode="auto">
              <a:xfrm>
                <a:off x="4095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3" name="Rectangle 92"/>
              <p:cNvSpPr>
                <a:spLocks noChangeArrowheads="1"/>
              </p:cNvSpPr>
              <p:nvPr/>
            </p:nvSpPr>
            <p:spPr bwMode="auto">
              <a:xfrm>
                <a:off x="4012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4" name="Rectangle 93"/>
              <p:cNvSpPr>
                <a:spLocks noChangeArrowheads="1"/>
              </p:cNvSpPr>
              <p:nvPr/>
            </p:nvSpPr>
            <p:spPr bwMode="auto">
              <a:xfrm>
                <a:off x="4262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5" name="Rectangle 94"/>
              <p:cNvSpPr>
                <a:spLocks noChangeArrowheads="1"/>
              </p:cNvSpPr>
              <p:nvPr/>
            </p:nvSpPr>
            <p:spPr bwMode="auto">
              <a:xfrm>
                <a:off x="4179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6" name="Rectangle 95"/>
              <p:cNvSpPr>
                <a:spLocks noChangeArrowheads="1"/>
              </p:cNvSpPr>
              <p:nvPr/>
            </p:nvSpPr>
            <p:spPr bwMode="auto">
              <a:xfrm>
                <a:off x="4095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7" name="Rectangle 96"/>
              <p:cNvSpPr>
                <a:spLocks noChangeArrowheads="1"/>
              </p:cNvSpPr>
              <p:nvPr/>
            </p:nvSpPr>
            <p:spPr bwMode="auto">
              <a:xfrm>
                <a:off x="4427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8" name="Rectangle 97"/>
              <p:cNvSpPr>
                <a:spLocks noChangeArrowheads="1"/>
              </p:cNvSpPr>
              <p:nvPr/>
            </p:nvSpPr>
            <p:spPr bwMode="auto">
              <a:xfrm>
                <a:off x="4343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9" name="Rectangle 98"/>
              <p:cNvSpPr>
                <a:spLocks noChangeArrowheads="1"/>
              </p:cNvSpPr>
              <p:nvPr/>
            </p:nvSpPr>
            <p:spPr bwMode="auto">
              <a:xfrm>
                <a:off x="4260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0" name="Rectangle 99"/>
              <p:cNvSpPr>
                <a:spLocks noChangeArrowheads="1"/>
              </p:cNvSpPr>
              <p:nvPr/>
            </p:nvSpPr>
            <p:spPr bwMode="auto">
              <a:xfrm>
                <a:off x="4427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1" name="Rectangle 100"/>
              <p:cNvSpPr>
                <a:spLocks noChangeArrowheads="1"/>
              </p:cNvSpPr>
              <p:nvPr/>
            </p:nvSpPr>
            <p:spPr bwMode="auto">
              <a:xfrm>
                <a:off x="4343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2" name="Rectangle 101"/>
              <p:cNvSpPr>
                <a:spLocks noChangeArrowheads="1"/>
              </p:cNvSpPr>
              <p:nvPr/>
            </p:nvSpPr>
            <p:spPr bwMode="auto">
              <a:xfrm>
                <a:off x="4260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3" name="Rectangle 102"/>
              <p:cNvSpPr>
                <a:spLocks noChangeArrowheads="1"/>
              </p:cNvSpPr>
              <p:nvPr/>
            </p:nvSpPr>
            <p:spPr bwMode="auto">
              <a:xfrm>
                <a:off x="4427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4" name="Rectangle 103"/>
              <p:cNvSpPr>
                <a:spLocks noChangeArrowheads="1"/>
              </p:cNvSpPr>
              <p:nvPr/>
            </p:nvSpPr>
            <p:spPr bwMode="auto">
              <a:xfrm>
                <a:off x="4343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5" name="Rectangle 104"/>
              <p:cNvSpPr>
                <a:spLocks noChangeArrowheads="1"/>
              </p:cNvSpPr>
              <p:nvPr/>
            </p:nvSpPr>
            <p:spPr bwMode="auto">
              <a:xfrm>
                <a:off x="4260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6" name="Rectangle 105"/>
              <p:cNvSpPr>
                <a:spLocks noChangeArrowheads="1"/>
              </p:cNvSpPr>
              <p:nvPr/>
            </p:nvSpPr>
            <p:spPr bwMode="auto">
              <a:xfrm>
                <a:off x="4427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7" name="Rectangle 106"/>
              <p:cNvSpPr>
                <a:spLocks noChangeArrowheads="1"/>
              </p:cNvSpPr>
              <p:nvPr/>
            </p:nvSpPr>
            <p:spPr bwMode="auto">
              <a:xfrm>
                <a:off x="4260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8" name="Rectangle 107"/>
              <p:cNvSpPr>
                <a:spLocks noChangeArrowheads="1"/>
              </p:cNvSpPr>
              <p:nvPr/>
            </p:nvSpPr>
            <p:spPr bwMode="auto">
              <a:xfrm>
                <a:off x="459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9" name="Rectangle 108"/>
              <p:cNvSpPr>
                <a:spLocks noChangeArrowheads="1"/>
              </p:cNvSpPr>
              <p:nvPr/>
            </p:nvSpPr>
            <p:spPr bwMode="auto">
              <a:xfrm>
                <a:off x="450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0" name="Rectangle 109"/>
              <p:cNvSpPr>
                <a:spLocks noChangeArrowheads="1"/>
              </p:cNvSpPr>
              <p:nvPr/>
            </p:nvSpPr>
            <p:spPr bwMode="auto">
              <a:xfrm>
                <a:off x="4425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1" name="Rectangle 110"/>
              <p:cNvSpPr>
                <a:spLocks noChangeArrowheads="1"/>
              </p:cNvSpPr>
              <p:nvPr/>
            </p:nvSpPr>
            <p:spPr bwMode="auto">
              <a:xfrm>
                <a:off x="450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2" name="Rectangle 111"/>
              <p:cNvSpPr>
                <a:spLocks noChangeArrowheads="1"/>
              </p:cNvSpPr>
              <p:nvPr/>
            </p:nvSpPr>
            <p:spPr bwMode="auto">
              <a:xfrm>
                <a:off x="442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3" name="Rectangle 112"/>
              <p:cNvSpPr>
                <a:spLocks noChangeArrowheads="1"/>
              </p:cNvSpPr>
              <p:nvPr/>
            </p:nvSpPr>
            <p:spPr bwMode="auto">
              <a:xfrm>
                <a:off x="4341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4" name="Rectangle 113"/>
              <p:cNvSpPr>
                <a:spLocks noChangeArrowheads="1"/>
              </p:cNvSpPr>
              <p:nvPr/>
            </p:nvSpPr>
            <p:spPr bwMode="auto">
              <a:xfrm>
                <a:off x="459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5" name="Rectangle 114"/>
              <p:cNvSpPr>
                <a:spLocks noChangeArrowheads="1"/>
              </p:cNvSpPr>
              <p:nvPr/>
            </p:nvSpPr>
            <p:spPr bwMode="auto">
              <a:xfrm>
                <a:off x="4592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6" name="Rectangle 115"/>
              <p:cNvSpPr>
                <a:spLocks noChangeArrowheads="1"/>
              </p:cNvSpPr>
              <p:nvPr/>
            </p:nvSpPr>
            <p:spPr bwMode="auto">
              <a:xfrm>
                <a:off x="450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7" name="Rectangle 116"/>
              <p:cNvSpPr>
                <a:spLocks noChangeArrowheads="1"/>
              </p:cNvSpPr>
              <p:nvPr/>
            </p:nvSpPr>
            <p:spPr bwMode="auto">
              <a:xfrm>
                <a:off x="434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8" name="Rectangle 117"/>
              <p:cNvSpPr>
                <a:spLocks noChangeArrowheads="1"/>
              </p:cNvSpPr>
              <p:nvPr/>
            </p:nvSpPr>
            <p:spPr bwMode="auto">
              <a:xfrm>
                <a:off x="4176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118"/>
          <p:cNvGrpSpPr>
            <a:grpSpLocks/>
          </p:cNvGrpSpPr>
          <p:nvPr/>
        </p:nvGrpSpPr>
        <p:grpSpPr bwMode="auto">
          <a:xfrm>
            <a:off x="646431" y="2043113"/>
            <a:ext cx="7924800" cy="3254375"/>
            <a:chOff x="430" y="1456"/>
            <a:chExt cx="4992" cy="2050"/>
          </a:xfrm>
        </p:grpSpPr>
        <p:sp>
          <p:nvSpPr>
            <p:cNvPr id="34831" name="Rectangle 119"/>
            <p:cNvSpPr>
              <a:spLocks noChangeArrowheads="1"/>
            </p:cNvSpPr>
            <p:nvPr/>
          </p:nvSpPr>
          <p:spPr bwMode="auto">
            <a:xfrm>
              <a:off x="430" y="3218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Project to visible input images</a:t>
              </a:r>
            </a:p>
          </p:txBody>
        </p:sp>
        <p:grpSp>
          <p:nvGrpSpPr>
            <p:cNvPr id="34832" name="Group 120"/>
            <p:cNvGrpSpPr>
              <a:grpSpLocks/>
            </p:cNvGrpSpPr>
            <p:nvPr/>
          </p:nvGrpSpPr>
          <p:grpSpPr bwMode="auto">
            <a:xfrm>
              <a:off x="489" y="1456"/>
              <a:ext cx="4728" cy="688"/>
              <a:chOff x="489" y="1456"/>
              <a:chExt cx="4728" cy="688"/>
            </a:xfrm>
          </p:grpSpPr>
          <p:grpSp>
            <p:nvGrpSpPr>
              <p:cNvPr id="34833" name="Group 121"/>
              <p:cNvGrpSpPr>
                <a:grpSpLocks/>
              </p:cNvGrpSpPr>
              <p:nvPr/>
            </p:nvGrpSpPr>
            <p:grpSpPr bwMode="auto">
              <a:xfrm>
                <a:off x="489" y="1456"/>
                <a:ext cx="2374" cy="534"/>
                <a:chOff x="504" y="2471"/>
                <a:chExt cx="2374" cy="534"/>
              </a:xfrm>
            </p:grpSpPr>
            <p:sp>
              <p:nvSpPr>
                <p:cNvPr id="34837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719" y="2471"/>
                  <a:ext cx="1159" cy="262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504" y="2805"/>
                  <a:ext cx="903" cy="20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34" name="Group 124"/>
              <p:cNvGrpSpPr>
                <a:grpSpLocks/>
              </p:cNvGrpSpPr>
              <p:nvPr/>
            </p:nvGrpSpPr>
            <p:grpSpPr bwMode="auto">
              <a:xfrm>
                <a:off x="2857" y="1456"/>
                <a:ext cx="2360" cy="688"/>
                <a:chOff x="2872" y="2471"/>
                <a:chExt cx="2360" cy="688"/>
              </a:xfrm>
            </p:grpSpPr>
            <p:sp>
              <p:nvSpPr>
                <p:cNvPr id="34835" name="Line 125"/>
                <p:cNvSpPr>
                  <a:spLocks noChangeShapeType="1"/>
                </p:cNvSpPr>
                <p:nvPr/>
              </p:nvSpPr>
              <p:spPr bwMode="auto">
                <a:xfrm>
                  <a:off x="2872" y="2471"/>
                  <a:ext cx="1195" cy="349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6" name="Line 126"/>
                <p:cNvSpPr>
                  <a:spLocks noChangeShapeType="1"/>
                </p:cNvSpPr>
                <p:nvPr/>
              </p:nvSpPr>
              <p:spPr bwMode="auto">
                <a:xfrm>
                  <a:off x="4437" y="2923"/>
                  <a:ext cx="795" cy="236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4830" name="Rectangle 127"/>
          <p:cNvSpPr>
            <a:spLocks noChangeArrowheads="1"/>
          </p:cNvSpPr>
          <p:nvPr/>
        </p:nvSpPr>
        <p:spPr bwMode="auto">
          <a:xfrm>
            <a:off x="36831" y="6027738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K. N. </a:t>
            </a:r>
            <a:r>
              <a:rPr lang="en-US" sz="1800" dirty="0" err="1">
                <a:solidFill>
                  <a:srgbClr val="0000FF"/>
                </a:solidFill>
              </a:rPr>
              <a:t>Kutulakos</a:t>
            </a:r>
            <a:r>
              <a:rPr lang="en-US" sz="1800" dirty="0">
                <a:solidFill>
                  <a:srgbClr val="0000FF"/>
                </a:solidFill>
              </a:rPr>
              <a:t> and S. M. Seitz, </a:t>
            </a:r>
            <a:r>
              <a:rPr lang="en-US" sz="1800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Theory of Shape by Space Carving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en-US" sz="1800" i="1" dirty="0">
                <a:solidFill>
                  <a:srgbClr val="0000FF"/>
                </a:solidFill>
              </a:rPr>
              <a:t>ICCV</a:t>
            </a:r>
            <a:r>
              <a:rPr lang="en-US" sz="1800" dirty="0">
                <a:solidFill>
                  <a:srgbClr val="0000FF"/>
                </a:solidFill>
              </a:rPr>
              <a:t> 1999</a:t>
            </a:r>
          </a:p>
        </p:txBody>
      </p:sp>
    </p:spTree>
    <p:extLst>
      <p:ext uri="{BB962C8B-B14F-4D97-AF65-F5344CB8AC3E}">
        <p14:creationId xmlns:p14="http://schemas.microsoft.com/office/powerpoint/2010/main" val="3552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Our 4-camera light-striping stereo system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5938" r="28749" b="24219"/>
          <a:stretch>
            <a:fillRect/>
          </a:stretch>
        </p:blipFill>
        <p:spPr bwMode="auto">
          <a:xfrm>
            <a:off x="1981200" y="2057400"/>
            <a:ext cx="5105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267200" y="3325813"/>
            <a:ext cx="109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projector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343400" y="4572000"/>
            <a:ext cx="971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rotation</a:t>
            </a:r>
          </a:p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table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784725" y="2022475"/>
            <a:ext cx="118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>
                <a:solidFill>
                  <a:schemeClr val="bg1"/>
                </a:solidFill>
                <a:latin typeface="Times New Roman" pitchFamily="18" charset="0"/>
              </a:rPr>
              <a:t>cameras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139115" y="5638800"/>
            <a:ext cx="9348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3D</a:t>
            </a:r>
          </a:p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object</a:t>
            </a:r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948531" y="5387975"/>
            <a:ext cx="1316037" cy="1165225"/>
          </a:xfrm>
          <a:custGeom>
            <a:avLst/>
            <a:gdLst>
              <a:gd name="T0" fmla="*/ 825500 w 829"/>
              <a:gd name="T1" fmla="*/ 26988 h 734"/>
              <a:gd name="T2" fmla="*/ 434975 w 829"/>
              <a:gd name="T3" fmla="*/ 26988 h 734"/>
              <a:gd name="T4" fmla="*/ 323850 w 829"/>
              <a:gd name="T5" fmla="*/ 82550 h 734"/>
              <a:gd name="T6" fmla="*/ 266700 w 829"/>
              <a:gd name="T7" fmla="*/ 138113 h 734"/>
              <a:gd name="T8" fmla="*/ 222250 w 829"/>
              <a:gd name="T9" fmla="*/ 204788 h 734"/>
              <a:gd name="T10" fmla="*/ 166687 w 829"/>
              <a:gd name="T11" fmla="*/ 261938 h 734"/>
              <a:gd name="T12" fmla="*/ 77787 w 829"/>
              <a:gd name="T13" fmla="*/ 450850 h 734"/>
              <a:gd name="T14" fmla="*/ 33337 w 829"/>
              <a:gd name="T15" fmla="*/ 584200 h 734"/>
              <a:gd name="T16" fmla="*/ 0 w 829"/>
              <a:gd name="T17" fmla="*/ 708025 h 734"/>
              <a:gd name="T18" fmla="*/ 177800 w 829"/>
              <a:gd name="T19" fmla="*/ 1063625 h 734"/>
              <a:gd name="T20" fmla="*/ 346075 w 829"/>
              <a:gd name="T21" fmla="*/ 1143000 h 734"/>
              <a:gd name="T22" fmla="*/ 412750 w 829"/>
              <a:gd name="T23" fmla="*/ 1165225 h 734"/>
              <a:gd name="T24" fmla="*/ 836612 w 829"/>
              <a:gd name="T25" fmla="*/ 1096963 h 734"/>
              <a:gd name="T26" fmla="*/ 1125537 w 829"/>
              <a:gd name="T27" fmla="*/ 1063625 h 734"/>
              <a:gd name="T28" fmla="*/ 1316037 w 829"/>
              <a:gd name="T29" fmla="*/ 908050 h 734"/>
              <a:gd name="T30" fmla="*/ 1181100 w 829"/>
              <a:gd name="T31" fmla="*/ 584200 h 734"/>
              <a:gd name="T32" fmla="*/ 992187 w 829"/>
              <a:gd name="T33" fmla="*/ 484188 h 734"/>
              <a:gd name="T34" fmla="*/ 825500 w 829"/>
              <a:gd name="T35" fmla="*/ 26988 h 7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29" h="734">
                <a:moveTo>
                  <a:pt x="520" y="17"/>
                </a:moveTo>
                <a:cubicBezTo>
                  <a:pt x="433" y="11"/>
                  <a:pt x="359" y="0"/>
                  <a:pt x="274" y="17"/>
                </a:cubicBezTo>
                <a:cubicBezTo>
                  <a:pt x="250" y="29"/>
                  <a:pt x="229" y="44"/>
                  <a:pt x="204" y="52"/>
                </a:cubicBezTo>
                <a:cubicBezTo>
                  <a:pt x="192" y="64"/>
                  <a:pt x="177" y="73"/>
                  <a:pt x="168" y="87"/>
                </a:cubicBezTo>
                <a:cubicBezTo>
                  <a:pt x="159" y="101"/>
                  <a:pt x="152" y="117"/>
                  <a:pt x="140" y="129"/>
                </a:cubicBezTo>
                <a:cubicBezTo>
                  <a:pt x="128" y="141"/>
                  <a:pt x="112" y="150"/>
                  <a:pt x="105" y="165"/>
                </a:cubicBezTo>
                <a:cubicBezTo>
                  <a:pt x="84" y="208"/>
                  <a:pt x="76" y="243"/>
                  <a:pt x="49" y="284"/>
                </a:cubicBezTo>
                <a:cubicBezTo>
                  <a:pt x="41" y="315"/>
                  <a:pt x="39" y="341"/>
                  <a:pt x="21" y="368"/>
                </a:cubicBezTo>
                <a:cubicBezTo>
                  <a:pt x="14" y="394"/>
                  <a:pt x="6" y="420"/>
                  <a:pt x="0" y="446"/>
                </a:cubicBezTo>
                <a:cubicBezTo>
                  <a:pt x="25" y="565"/>
                  <a:pt x="21" y="607"/>
                  <a:pt x="112" y="670"/>
                </a:cubicBezTo>
                <a:cubicBezTo>
                  <a:pt x="167" y="708"/>
                  <a:pt x="146" y="696"/>
                  <a:pt x="218" y="720"/>
                </a:cubicBezTo>
                <a:cubicBezTo>
                  <a:pt x="232" y="725"/>
                  <a:pt x="260" y="734"/>
                  <a:pt x="260" y="734"/>
                </a:cubicBezTo>
                <a:cubicBezTo>
                  <a:pt x="351" y="725"/>
                  <a:pt x="436" y="700"/>
                  <a:pt x="527" y="691"/>
                </a:cubicBezTo>
                <a:cubicBezTo>
                  <a:pt x="624" y="667"/>
                  <a:pt x="564" y="678"/>
                  <a:pt x="709" y="670"/>
                </a:cubicBezTo>
                <a:cubicBezTo>
                  <a:pt x="762" y="652"/>
                  <a:pt x="804" y="622"/>
                  <a:pt x="829" y="572"/>
                </a:cubicBezTo>
                <a:cubicBezTo>
                  <a:pt x="825" y="510"/>
                  <a:pt x="821" y="393"/>
                  <a:pt x="744" y="368"/>
                </a:cubicBezTo>
                <a:cubicBezTo>
                  <a:pt x="705" y="329"/>
                  <a:pt x="677" y="315"/>
                  <a:pt x="625" y="305"/>
                </a:cubicBezTo>
                <a:cubicBezTo>
                  <a:pt x="575" y="206"/>
                  <a:pt x="658" y="58"/>
                  <a:pt x="520" y="17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1139115" y="5440680"/>
            <a:ext cx="609600" cy="990600"/>
          </a:xfrm>
          <a:custGeom>
            <a:avLst/>
            <a:gdLst>
              <a:gd name="T0" fmla="*/ 609600 w 384"/>
              <a:gd name="T1" fmla="*/ 0 h 624"/>
              <a:gd name="T2" fmla="*/ 381000 w 384"/>
              <a:gd name="T3" fmla="*/ 76200 h 624"/>
              <a:gd name="T4" fmla="*/ 228600 w 384"/>
              <a:gd name="T5" fmla="*/ 304800 h 624"/>
              <a:gd name="T6" fmla="*/ 76200 w 384"/>
              <a:gd name="T7" fmla="*/ 685800 h 624"/>
              <a:gd name="T8" fmla="*/ 0 w 384"/>
              <a:gd name="T9" fmla="*/ 99060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624">
                <a:moveTo>
                  <a:pt x="384" y="0"/>
                </a:moveTo>
                <a:cubicBezTo>
                  <a:pt x="332" y="8"/>
                  <a:pt x="280" y="16"/>
                  <a:pt x="240" y="48"/>
                </a:cubicBezTo>
                <a:cubicBezTo>
                  <a:pt x="200" y="80"/>
                  <a:pt x="176" y="128"/>
                  <a:pt x="144" y="192"/>
                </a:cubicBezTo>
                <a:cubicBezTo>
                  <a:pt x="112" y="256"/>
                  <a:pt x="72" y="360"/>
                  <a:pt x="48" y="432"/>
                </a:cubicBezTo>
                <a:cubicBezTo>
                  <a:pt x="24" y="504"/>
                  <a:pt x="12" y="564"/>
                  <a:pt x="0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1447800"/>
            <a:ext cx="167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(now deceased)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04C0783-3CF4-44F9-A2AF-FE73ECE529EC}"/>
                  </a:ext>
                </a:extLst>
              </p14:cNvPr>
              <p14:cNvContentPartPr/>
              <p14:nvPr/>
            </p14:nvContentPartPr>
            <p14:xfrm>
              <a:off x="707400" y="5434200"/>
              <a:ext cx="307800" cy="337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04C0783-3CF4-44F9-A2AF-FE73ECE529E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040" y="5424840"/>
                <a:ext cx="326520" cy="35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13719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Calibration Object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21094" r="38126" b="45313"/>
          <a:stretch>
            <a:fillRect/>
          </a:stretch>
        </p:blipFill>
        <p:spPr bwMode="auto">
          <a:xfrm>
            <a:off x="5029200" y="2286000"/>
            <a:ext cx="2667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76400" y="2895600"/>
            <a:ext cx="26372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The idea is to snap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images at different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depths and get a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lot of  </a:t>
            </a:r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2D-3D  point</a:t>
            </a:r>
          </a:p>
          <a:p>
            <a:pPr eaLnBrk="1" hangingPunct="1"/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472304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14350"/>
            <a:ext cx="73533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905000" y="2362200"/>
            <a:ext cx="457200" cy="533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F5EE103-8E3D-4C25-B2D0-1DFD9755BA95}"/>
                  </a:ext>
                </a:extLst>
              </p14:cNvPr>
              <p14:cNvContentPartPr/>
              <p14:nvPr/>
            </p14:nvContentPartPr>
            <p14:xfrm>
              <a:off x="1613520" y="2336040"/>
              <a:ext cx="710280" cy="744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F5EE103-8E3D-4C25-B2D0-1DFD9755BA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4160" y="2326680"/>
                <a:ext cx="729000" cy="76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9902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66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Kalinga" pitchFamily="34" charset="0"/>
              </a:rPr>
              <a:t>Stereo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6155-94F9-4E4E-97D3-68C234BB7AA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50401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5889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030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ube 1"/>
          <p:cNvSpPr>
            <a:spLocks noChangeArrowheads="1"/>
          </p:cNvSpPr>
          <p:nvPr/>
        </p:nvSpPr>
        <p:spPr bwMode="auto">
          <a:xfrm>
            <a:off x="5713413" y="3813175"/>
            <a:ext cx="1216025" cy="12160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1747" name="Straight Connector 6"/>
          <p:cNvCxnSpPr>
            <a:cxnSpLocks noChangeShapeType="1"/>
          </p:cNvCxnSpPr>
          <p:nvPr/>
        </p:nvCxnSpPr>
        <p:spPr bwMode="auto">
          <a:xfrm>
            <a:off x="2982726" y="2214096"/>
            <a:ext cx="87153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8" name="Straight Connector 12"/>
          <p:cNvCxnSpPr>
            <a:cxnSpLocks noChangeShapeType="1"/>
          </p:cNvCxnSpPr>
          <p:nvPr/>
        </p:nvCxnSpPr>
        <p:spPr bwMode="auto">
          <a:xfrm>
            <a:off x="3854264" y="2170953"/>
            <a:ext cx="0" cy="9874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9" name="Straight Connector 14"/>
          <p:cNvCxnSpPr>
            <a:cxnSpLocks noChangeShapeType="1"/>
          </p:cNvCxnSpPr>
          <p:nvPr/>
        </p:nvCxnSpPr>
        <p:spPr bwMode="auto">
          <a:xfrm flipH="1">
            <a:off x="3581400" y="3158378"/>
            <a:ext cx="261938" cy="2286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0" name="Straight Connector 16"/>
          <p:cNvCxnSpPr>
            <a:cxnSpLocks noChangeShapeType="1"/>
          </p:cNvCxnSpPr>
          <p:nvPr/>
        </p:nvCxnSpPr>
        <p:spPr bwMode="auto">
          <a:xfrm flipH="1">
            <a:off x="2615827" y="2214096"/>
            <a:ext cx="344487" cy="3016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1" name="Straight Connector 18"/>
          <p:cNvCxnSpPr>
            <a:cxnSpLocks noChangeShapeType="1"/>
          </p:cNvCxnSpPr>
          <p:nvPr/>
        </p:nvCxnSpPr>
        <p:spPr bwMode="auto">
          <a:xfrm>
            <a:off x="2627313" y="2515721"/>
            <a:ext cx="0" cy="914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2" name="Straight Connector 20"/>
          <p:cNvCxnSpPr>
            <a:cxnSpLocks noChangeShapeType="1"/>
          </p:cNvCxnSpPr>
          <p:nvPr/>
        </p:nvCxnSpPr>
        <p:spPr bwMode="auto">
          <a:xfrm>
            <a:off x="2627313" y="3430121"/>
            <a:ext cx="9540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3" name="Straight Connector 22"/>
          <p:cNvCxnSpPr>
            <a:cxnSpLocks noChangeShapeType="1"/>
          </p:cNvCxnSpPr>
          <p:nvPr/>
        </p:nvCxnSpPr>
        <p:spPr bwMode="auto">
          <a:xfrm flipV="1">
            <a:off x="798979" y="1203044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Straight Connector 24"/>
          <p:cNvCxnSpPr>
            <a:cxnSpLocks noChangeShapeType="1"/>
          </p:cNvCxnSpPr>
          <p:nvPr/>
        </p:nvCxnSpPr>
        <p:spPr bwMode="auto">
          <a:xfrm flipV="1">
            <a:off x="866775" y="3430121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5" name="Straight Connector 25"/>
          <p:cNvCxnSpPr>
            <a:cxnSpLocks noChangeShapeType="1"/>
          </p:cNvCxnSpPr>
          <p:nvPr/>
        </p:nvCxnSpPr>
        <p:spPr bwMode="auto">
          <a:xfrm>
            <a:off x="4819650" y="1239371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6" name="Straight Connector 27"/>
          <p:cNvCxnSpPr>
            <a:cxnSpLocks noChangeShapeType="1"/>
          </p:cNvCxnSpPr>
          <p:nvPr/>
        </p:nvCxnSpPr>
        <p:spPr bwMode="auto">
          <a:xfrm>
            <a:off x="866775" y="2177303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7" name="TextBox 28"/>
          <p:cNvSpPr txBox="1">
            <a:spLocks noChangeArrowheads="1"/>
          </p:cNvSpPr>
          <p:nvPr/>
        </p:nvSpPr>
        <p:spPr bwMode="auto">
          <a:xfrm>
            <a:off x="4933950" y="1348488"/>
            <a:ext cx="167545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image plane</a:t>
            </a:r>
          </a:p>
          <a:p>
            <a:pPr eaLnBrk="1" hangingPunct="1"/>
            <a:r>
              <a:rPr lang="en-US" altLang="en-US" sz="3200" dirty="0"/>
              <a:t>depth map</a:t>
            </a:r>
          </a:p>
        </p:txBody>
      </p:sp>
      <p:sp>
        <p:nvSpPr>
          <p:cNvPr id="31758" name="TextBox 29"/>
          <p:cNvSpPr txBox="1">
            <a:spLocks noChangeArrowheads="1"/>
          </p:cNvSpPr>
          <p:nvPr/>
        </p:nvSpPr>
        <p:spPr bwMode="auto">
          <a:xfrm>
            <a:off x="2578474" y="1754188"/>
            <a:ext cx="84497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/>
              <a:t>(</a:t>
            </a:r>
            <a:r>
              <a:rPr lang="en-US" altLang="en-US" sz="2800" dirty="0" err="1"/>
              <a:t>u,v,d</a:t>
            </a:r>
            <a:r>
              <a:rPr lang="en-US" altLang="en-US" sz="2800" dirty="0"/>
              <a:t>)</a:t>
            </a:r>
          </a:p>
        </p:txBody>
      </p:sp>
      <p:sp>
        <p:nvSpPr>
          <p:cNvPr id="31760" name="TextBox 58367"/>
          <p:cNvSpPr txBox="1">
            <a:spLocks noChangeArrowheads="1"/>
          </p:cNvSpPr>
          <p:nvPr/>
        </p:nvSpPr>
        <p:spPr bwMode="auto">
          <a:xfrm>
            <a:off x="1066800" y="5486400"/>
            <a:ext cx="17033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/>
              <a:t>OUTSIDE</a:t>
            </a:r>
          </a:p>
        </p:txBody>
      </p:sp>
      <p:sp>
        <p:nvSpPr>
          <p:cNvPr id="31761" name="TextBox 58368"/>
          <p:cNvSpPr txBox="1">
            <a:spLocks noChangeArrowheads="1"/>
          </p:cNvSpPr>
          <p:nvPr/>
        </p:nvSpPr>
        <p:spPr bwMode="auto">
          <a:xfrm>
            <a:off x="5683250" y="5321300"/>
            <a:ext cx="310052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one of many cubes</a:t>
            </a:r>
          </a:p>
          <a:p>
            <a:pPr eaLnBrk="1" hangingPunct="1"/>
            <a:r>
              <a:rPr lang="en-US" altLang="en-US" sz="3200" dirty="0"/>
              <a:t>in virtual 3D cube space</a:t>
            </a:r>
          </a:p>
        </p:txBody>
      </p:sp>
      <p:sp>
        <p:nvSpPr>
          <p:cNvPr id="31762" name="TextBox 58370"/>
          <p:cNvSpPr txBox="1">
            <a:spLocks noChangeArrowheads="1"/>
          </p:cNvSpPr>
          <p:nvPr/>
        </p:nvSpPr>
        <p:spPr bwMode="auto">
          <a:xfrm>
            <a:off x="457200" y="114300"/>
            <a:ext cx="7777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aseline="0" dirty="0"/>
              <a:t>3D space is made up of many cubes.</a:t>
            </a:r>
            <a:endParaRPr lang="en-US" alt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410200" y="3316261"/>
            <a:ext cx="137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1699931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561F858-BE36-4100-8F4A-8707FD501A75}"/>
                  </a:ext>
                </a:extLst>
              </p14:cNvPr>
              <p14:cNvContentPartPr/>
              <p14:nvPr/>
            </p14:nvContentPartPr>
            <p14:xfrm>
              <a:off x="1009080" y="2174040"/>
              <a:ext cx="6236280" cy="3999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561F858-BE36-4100-8F4A-8707FD501A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9720" y="2164680"/>
                <a:ext cx="6255000" cy="401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63908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9683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4593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6676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4840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0497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8030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09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3" r="35135" b="13116"/>
          <a:stretch/>
        </p:blipFill>
        <p:spPr>
          <a:xfrm>
            <a:off x="304800" y="1752600"/>
            <a:ext cx="8508772" cy="3810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248400" y="3581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57912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391400" y="2667000"/>
            <a:ext cx="2164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1F69D2F-46B1-49E4-A001-7742F2324110}"/>
                  </a:ext>
                </a:extLst>
              </p14:cNvPr>
              <p14:cNvContentPartPr/>
              <p14:nvPr/>
            </p14:nvContentPartPr>
            <p14:xfrm>
              <a:off x="5759640" y="2517480"/>
              <a:ext cx="1951200" cy="2624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1F69D2F-46B1-49E4-A001-7742F23241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50280" y="2508120"/>
                <a:ext cx="1969920" cy="264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70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4588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More: Space Carving Results:  African Violet</a:t>
            </a:r>
          </a:p>
        </p:txBody>
      </p:sp>
      <p:pic>
        <p:nvPicPr>
          <p:cNvPr id="35843" name="Picture 3" descr="fviol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2871788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fviole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066800"/>
            <a:ext cx="274796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viol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88" y="3962400"/>
            <a:ext cx="31480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viol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006850"/>
            <a:ext cx="29432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184275" y="3429000"/>
            <a:ext cx="3360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 (1 of 45)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294313" y="34290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05425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828800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646619510"/>
      </p:ext>
    </p:extLst>
  </p:cSld>
  <p:clrMapOvr>
    <a:masterClrMapping/>
  </p:clrMapOvr>
  <p:transition advTm="29024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More: Space Carving Results:  Hand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41475" y="4648200"/>
            <a:ext cx="1963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</a:t>
            </a:r>
          </a:p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(1 of 100)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72013" y="6324600"/>
            <a:ext cx="3592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Views of 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36869" name="Picture 5" descr="fsarah-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66950"/>
            <a:ext cx="3657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an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1100138"/>
            <a:ext cx="309562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han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716338"/>
            <a:ext cx="3124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2559925"/>
      </p:ext>
    </p:extLst>
  </p:cSld>
  <p:clrMapOvr>
    <a:masterClrMapping/>
  </p:clrMapOvr>
  <p:transition advTm="29024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sz="3000" dirty="0"/>
              <a:t>Stereo from community photo collections</a:t>
            </a:r>
          </a:p>
        </p:txBody>
      </p:sp>
      <p:sp>
        <p:nvSpPr>
          <p:cNvPr id="47107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726510" y="785018"/>
            <a:ext cx="8229600" cy="45259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400" dirty="0"/>
              <a:t>Up to now, we’ve always assumed that camera calibration is known</a:t>
            </a:r>
          </a:p>
          <a:p>
            <a:pPr>
              <a:buFontTx/>
              <a:buChar char="•"/>
            </a:pPr>
            <a:r>
              <a:rPr lang="en-US" sz="2400" dirty="0"/>
              <a:t>For photos taken from the Internet, we need </a:t>
            </a:r>
            <a:r>
              <a:rPr lang="en-US" sz="2400" i="1" dirty="0">
                <a:solidFill>
                  <a:srgbClr val="FF0000"/>
                </a:solidFill>
              </a:rPr>
              <a:t>structure from motion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techniques to reconstruct both camera positions and 3D points.</a:t>
            </a:r>
          </a:p>
        </p:txBody>
      </p:sp>
      <p:pic>
        <p:nvPicPr>
          <p:cNvPr id="5" name="Picture 4" descr="liberty-close.jpg"/>
          <p:cNvPicPr>
            <a:picLocks noChangeAspect="1"/>
          </p:cNvPicPr>
          <p:nvPr/>
        </p:nvPicPr>
        <p:blipFill>
          <a:blip r:embed="rId3" cstate="print"/>
          <a:srcRect r="30034"/>
          <a:stretch>
            <a:fillRect/>
          </a:stretch>
        </p:blipFill>
        <p:spPr>
          <a:xfrm>
            <a:off x="4419600" y="3048000"/>
            <a:ext cx="4260675" cy="342900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50" y="2895600"/>
            <a:ext cx="4348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5253959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05860" name="Picture 4" descr="http://grail.cs.washington.edu/software/pmvs/images/c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562"/>
            <a:ext cx="4645516" cy="3245210"/>
          </a:xfrm>
          <a:prstGeom prst="rect">
            <a:avLst/>
          </a:prstGeom>
          <a:noFill/>
        </p:spPr>
      </p:pic>
      <p:pic>
        <p:nvPicPr>
          <p:cNvPr id="505862" name="Picture 6" descr="http://grail.cs.washington.edu/software/pmvs/images/co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562"/>
            <a:ext cx="4572000" cy="3154190"/>
          </a:xfrm>
          <a:prstGeom prst="rect">
            <a:avLst/>
          </a:prstGeom>
          <a:noFill/>
        </p:spPr>
      </p:pic>
      <p:pic>
        <p:nvPicPr>
          <p:cNvPr id="505858" name="Picture 2" descr="http://grail.cs.washington.edu/software/pmvs/images/henry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06762"/>
            <a:ext cx="9144001" cy="2838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989053"/>
      </p:ext>
    </p:extLst>
  </p:cSld>
  <p:clrMapOvr>
    <a:masterClrMapping/>
  </p:clrMapOvr>
  <p:transition advTm="29093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Head Reconstruction from Uncalibrated Internet Photos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Input: Internet photos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poses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expressions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Output: 3D model of </a:t>
            </a:r>
            <a:r>
              <a:rPr lang="en-US" sz="2800" dirty="0"/>
              <a:t>the head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8" t="19502" r="10487" b="65796"/>
          <a:stretch/>
        </p:blipFill>
        <p:spPr>
          <a:xfrm>
            <a:off x="1469571" y="4800600"/>
            <a:ext cx="5687881" cy="1588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19" y="1828800"/>
            <a:ext cx="4511355" cy="2469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7452" y="5943600"/>
            <a:ext cx="157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work of</a:t>
            </a:r>
          </a:p>
          <a:p>
            <a:r>
              <a:rPr lang="en-US" dirty="0">
                <a:solidFill>
                  <a:schemeClr val="accent6"/>
                </a:solidFill>
              </a:rPr>
              <a:t>Shu Liang</a:t>
            </a:r>
          </a:p>
        </p:txBody>
      </p:sp>
    </p:spTree>
    <p:extLst>
      <p:ext uri="{BB962C8B-B14F-4D97-AF65-F5344CB8AC3E}">
        <p14:creationId xmlns:p14="http://schemas.microsoft.com/office/powerpoint/2010/main" val="31744741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Recognizing Deformable Shapes</a:t>
            </a:r>
            <a:r>
              <a:rPr lang="en-US" altLang="en-US"/>
              <a:t>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Salvador Ruiz Correa</a:t>
            </a:r>
          </a:p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(CSE/EE576 Computer Vision I)</a:t>
            </a:r>
          </a:p>
        </p:txBody>
      </p:sp>
    </p:spTree>
    <p:extLst>
      <p:ext uri="{BB962C8B-B14F-4D97-AF65-F5344CB8AC3E}">
        <p14:creationId xmlns:p14="http://schemas.microsoft.com/office/powerpoint/2010/main" val="5694859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Goal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229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>
                <a:latin typeface="Comic Sans MS" panose="030F0702030302020204" pitchFamily="66" charset="0"/>
              </a:rPr>
              <a:t>We are interested in  developing algorithms for recognizing and classifying deformable object shapes from range data.</a:t>
            </a:r>
          </a:p>
        </p:txBody>
      </p:sp>
      <p:pic>
        <p:nvPicPr>
          <p:cNvPr id="5124" name="Picture 5" descr="jul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276600"/>
            <a:ext cx="15382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39000" y="2590800"/>
            <a:ext cx="18288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Output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Surface Mesh</a:t>
            </a:r>
          </a:p>
        </p:txBody>
      </p:sp>
      <p:pic>
        <p:nvPicPr>
          <p:cNvPr id="5126" name="Picture 7" descr="P002959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082675" y="2895600"/>
            <a:ext cx="240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Laser Scanner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-152400" y="4038600"/>
            <a:ext cx="1295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Object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914400" y="4038600"/>
            <a:ext cx="91440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685800" y="5510213"/>
            <a:ext cx="8153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is a  difficult problem that is relevant in several application fields.</a:t>
            </a: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2209800" y="32766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V="1">
            <a:off x="40386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3962400" y="3276600"/>
            <a:ext cx="882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Range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data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657600" y="4267200"/>
            <a:ext cx="1516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(Cloud of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points)</a:t>
            </a: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181600" y="3657600"/>
            <a:ext cx="1371600" cy="914400"/>
          </a:xfrm>
          <a:prstGeom prst="rect">
            <a:avLst/>
          </a:prstGeom>
          <a:noFill/>
          <a:ln w="381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66294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5164138" y="3733800"/>
            <a:ext cx="1304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Post-</a:t>
            </a:r>
          </a:p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24614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What Kind Of Deformations?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019800" y="4038600"/>
            <a:ext cx="182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Toy animals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447800" y="4953000"/>
            <a:ext cx="162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  <p:pic>
        <p:nvPicPr>
          <p:cNvPr id="9221" name="Picture 5" descr="t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0200"/>
            <a:ext cx="10112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t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410200"/>
            <a:ext cx="1042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tr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10200"/>
            <a:ext cx="9794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667000" y="60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029200" y="21336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 </a:t>
            </a:r>
          </a:p>
        </p:txBody>
      </p:sp>
      <p:pic>
        <p:nvPicPr>
          <p:cNvPr id="9226" name="Picture 10" descr="m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0"/>
            <a:ext cx="106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m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m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05200"/>
            <a:ext cx="877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676400" y="320040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Mandibles</a:t>
            </a:r>
          </a:p>
        </p:txBody>
      </p:sp>
      <p:pic>
        <p:nvPicPr>
          <p:cNvPr id="9230" name="Picture 14" descr="head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1092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head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982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head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10001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head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99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 descr="d1leftsid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438400"/>
            <a:ext cx="1600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d0_d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137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d0lsid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1295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5867400" y="18288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Neurocranium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533400" y="3733800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239" name="Picture 23" descr="tig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0"/>
            <a:ext cx="12954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4" descr="lepa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1143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lio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95800"/>
            <a:ext cx="12192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2" name="Text Box 28"/>
          <p:cNvSpPr txBox="1">
            <a:spLocks noChangeArrowheads="1"/>
          </p:cNvSpPr>
          <p:nvPr/>
        </p:nvSpPr>
        <p:spPr bwMode="auto">
          <a:xfrm>
            <a:off x="2209800" y="44196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3" name="Text Box 29"/>
          <p:cNvSpPr txBox="1">
            <a:spLocks noChangeArrowheads="1"/>
          </p:cNvSpPr>
          <p:nvPr/>
        </p:nvSpPr>
        <p:spPr bwMode="auto">
          <a:xfrm>
            <a:off x="7162800" y="34290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4" name="Text Box 30"/>
          <p:cNvSpPr txBox="1">
            <a:spLocks noChangeArrowheads="1"/>
          </p:cNvSpPr>
          <p:nvPr/>
        </p:nvSpPr>
        <p:spPr bwMode="auto">
          <a:xfrm>
            <a:off x="5181600" y="5791200"/>
            <a:ext cx="3589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Shape classes: significant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amount of intra-class variability</a:t>
            </a:r>
          </a:p>
        </p:txBody>
      </p:sp>
    </p:spTree>
    <p:extLst>
      <p:ext uri="{BB962C8B-B14F-4D97-AF65-F5344CB8AC3E}">
        <p14:creationId xmlns:p14="http://schemas.microsoft.com/office/powerpoint/2010/main" val="20288532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Component-Based Methodology</a:t>
            </a:r>
            <a:br>
              <a:rPr lang="en-US" altLang="en-US" sz="4000" dirty="0">
                <a:latin typeface="Comic Sans MS" panose="030F0702030302020204" pitchFamily="66" charset="0"/>
              </a:rPr>
            </a:br>
            <a:endParaRPr lang="en-US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3511550" y="3976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752600" y="1600200"/>
            <a:ext cx="1539875" cy="1227138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752600" y="3236913"/>
            <a:ext cx="1557338" cy="118268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2549525" y="2827338"/>
            <a:ext cx="0" cy="4095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752600" y="4876800"/>
            <a:ext cx="1495425" cy="12382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5029200" y="4191000"/>
            <a:ext cx="1447800" cy="10525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V="1">
            <a:off x="3511550" y="5119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3886200" y="4495800"/>
            <a:ext cx="457200" cy="457200"/>
          </a:xfrm>
          <a:prstGeom prst="ellipse">
            <a:avLst/>
          </a:prstGeom>
          <a:noFill/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44196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858000" y="4267200"/>
            <a:ext cx="2286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And Classification Of</a:t>
            </a:r>
          </a:p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Deformable Shapes </a:t>
            </a: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65532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246563" y="1957388"/>
            <a:ext cx="3613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Overcomes the limitations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of the alignment-verification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approach</a:t>
            </a:r>
          </a:p>
        </p:txBody>
      </p:sp>
      <p:sp>
        <p:nvSpPr>
          <p:cNvPr id="15375" name="Text Box 23"/>
          <p:cNvSpPr txBox="1">
            <a:spLocks noChangeArrowheads="1"/>
          </p:cNvSpPr>
          <p:nvPr/>
        </p:nvSpPr>
        <p:spPr bwMode="auto">
          <a:xfrm>
            <a:off x="2844800" y="2884488"/>
            <a:ext cx="8683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2"/>
                </a:solidFill>
                <a:latin typeface="Comic Sans MS" panose="030F0702030302020204" pitchFamily="66" charset="0"/>
              </a:rPr>
              <a:t>define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-87314" y="4114800"/>
            <a:ext cx="177324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Describe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spatial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configuration</a:t>
            </a:r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 flipV="1">
            <a:off x="2514600" y="4419600"/>
            <a:ext cx="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1685925" y="1565275"/>
            <a:ext cx="287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5379" name="Text Box 29"/>
          <p:cNvSpPr txBox="1">
            <a:spLocks noChangeArrowheads="1"/>
          </p:cNvSpPr>
          <p:nvPr/>
        </p:nvSpPr>
        <p:spPr bwMode="auto">
          <a:xfrm>
            <a:off x="1676400" y="32004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2</a:t>
            </a:r>
          </a:p>
        </p:txBody>
      </p:sp>
      <p:sp>
        <p:nvSpPr>
          <p:cNvPr id="15380" name="Text Box 30"/>
          <p:cNvSpPr txBox="1">
            <a:spLocks noChangeArrowheads="1"/>
          </p:cNvSpPr>
          <p:nvPr/>
        </p:nvSpPr>
        <p:spPr bwMode="auto">
          <a:xfrm>
            <a:off x="1676400" y="48768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5381" name="Text Box 31"/>
          <p:cNvSpPr txBox="1">
            <a:spLocks noChangeArrowheads="1"/>
          </p:cNvSpPr>
          <p:nvPr/>
        </p:nvSpPr>
        <p:spPr bwMode="auto">
          <a:xfrm>
            <a:off x="6172200" y="37195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2808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Amount of horizontal movement is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116"/>
          <a:stretch/>
        </p:blipFill>
        <p:spPr>
          <a:xfrm>
            <a:off x="228600" y="2590800"/>
            <a:ext cx="8458200" cy="2341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…inversely proportional to the distance from the camera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FADDB07-0F82-4FBF-B5DB-F2520F095218}"/>
                  </a:ext>
                </a:extLst>
              </p14:cNvPr>
              <p14:cNvContentPartPr/>
              <p14:nvPr/>
            </p14:nvContentPartPr>
            <p14:xfrm>
              <a:off x="2311560" y="2150280"/>
              <a:ext cx="5327280" cy="5029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FADDB07-0F82-4FBF-B5DB-F2520F0952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2200" y="2140920"/>
                <a:ext cx="5346000" cy="52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94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8511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Numeric Signatures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477000" y="4267200"/>
            <a:ext cx="16764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752600" y="1447800"/>
            <a:ext cx="1981200" cy="1066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752600" y="3200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2819400" y="25146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1752600" y="50292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772400" y="38100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grpSp>
        <p:nvGrpSpPr>
          <p:cNvPr id="23561" name="Group 24"/>
          <p:cNvGrpSpPr>
            <a:grpSpLocks/>
          </p:cNvGrpSpPr>
          <p:nvPr/>
        </p:nvGrpSpPr>
        <p:grpSpPr bwMode="auto">
          <a:xfrm>
            <a:off x="4343400" y="3962400"/>
            <a:ext cx="1905000" cy="1828800"/>
            <a:chOff x="3024" y="2112"/>
            <a:chExt cx="1200" cy="1152"/>
          </a:xfrm>
        </p:grpSpPr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6" name="Line 26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7" name="Oval 27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30748" name="Line 28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1773238" y="14478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1752600" y="3200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1752600" y="5029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4191000" y="1524000"/>
            <a:ext cx="2667000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</a:t>
            </a:r>
          </a:p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Surface Geometry  of an Object</a:t>
            </a:r>
          </a:p>
        </p:txBody>
      </p:sp>
    </p:spTree>
    <p:extLst>
      <p:ext uri="{BB962C8B-B14F-4D97-AF65-F5344CB8AC3E}">
        <p14:creationId xmlns:p14="http://schemas.microsoft.com/office/powerpoint/2010/main" val="31962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The Spin Image Signature</a:t>
            </a: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2895600" y="3657600"/>
            <a:ext cx="3276600" cy="1143000"/>
          </a:xfrm>
          <a:prstGeom prst="parallelogram">
            <a:avLst>
              <a:gd name="adj" fmla="val 7166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 flipV="1">
            <a:off x="4495800" y="3200400"/>
            <a:ext cx="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7" name="Oval 5"/>
          <p:cNvSpPr>
            <a:spLocks noChangeArrowheads="1"/>
          </p:cNvSpPr>
          <p:nvPr/>
        </p:nvSpPr>
        <p:spPr bwMode="auto">
          <a:xfrm>
            <a:off x="4419600" y="4114800"/>
            <a:ext cx="152400" cy="152400"/>
          </a:xfrm>
          <a:prstGeom prst="ellipse">
            <a:avLst/>
          </a:prstGeom>
          <a:solidFill>
            <a:srgbClr val="66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8" name="Oval 6"/>
          <p:cNvSpPr>
            <a:spLocks noChangeArrowheads="1"/>
          </p:cNvSpPr>
          <p:nvPr/>
        </p:nvSpPr>
        <p:spPr bwMode="auto">
          <a:xfrm>
            <a:off x="5334000" y="30480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038600" y="40386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486400" y="2667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1081" name="Line 9"/>
          <p:cNvSpPr>
            <a:spLocks noChangeShapeType="1"/>
          </p:cNvSpPr>
          <p:nvPr/>
        </p:nvSpPr>
        <p:spPr bwMode="auto">
          <a:xfrm>
            <a:off x="5410200" y="312420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82" name="Line 10"/>
          <p:cNvSpPr>
            <a:spLocks noChangeShapeType="1"/>
          </p:cNvSpPr>
          <p:nvPr/>
        </p:nvSpPr>
        <p:spPr bwMode="auto">
          <a:xfrm flipV="1">
            <a:off x="4495800" y="3962400"/>
            <a:ext cx="914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4098925" y="29368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860925" y="3997325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5029200" y="32766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81000" y="2185988"/>
            <a:ext cx="80264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P is the selected vertex.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X is a contributing point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of the mesh.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 is the perpendicular distance from X to P’s surface normal.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 is the signed perpendicular distance from X to P’s tangent plane.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927725" y="3979863"/>
            <a:ext cx="231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tangent plane at P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6275638-3070-4280-ABAB-ED9FE33F897C}"/>
                  </a:ext>
                </a:extLst>
              </p14:cNvPr>
              <p14:cNvContentPartPr/>
              <p14:nvPr/>
            </p14:nvContentPartPr>
            <p14:xfrm>
              <a:off x="4256280" y="3070800"/>
              <a:ext cx="1760040" cy="1436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6275638-3070-4280-ABAB-ED9FE33F897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46920" y="3061440"/>
                <a:ext cx="1778760" cy="145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5372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Spin Image Construction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14400" y="2138363"/>
            <a:ext cx="76739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>
                <a:solidFill>
                  <a:schemeClr val="tx1"/>
                </a:solidFill>
              </a:rPr>
              <a:t>A spin image is constructed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about a specified oriented point o of the object surface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 with respect to a set of contributing points C, which is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   controlled by maximum distance and angle from o.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  It is stored as an array of accumulators S(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computed via: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For each point c in C(o)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1. compute  and  for c.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2. increment S </a:t>
            </a:r>
            <a:r>
              <a:rPr lang="en-US" altLang="en-US" sz="2000">
                <a:solidFill>
                  <a:schemeClr val="tx1"/>
                </a:solidFill>
              </a:rPr>
              <a:t>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</a:t>
            </a:r>
          </a:p>
        </p:txBody>
      </p:sp>
      <p:sp>
        <p:nvSpPr>
          <p:cNvPr id="132100" name="Arc 4"/>
          <p:cNvSpPr>
            <a:spLocks/>
          </p:cNvSpPr>
          <p:nvPr/>
        </p:nvSpPr>
        <p:spPr bwMode="auto">
          <a:xfrm>
            <a:off x="5867400" y="47244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1" name="Arc 5"/>
          <p:cNvSpPr>
            <a:spLocks/>
          </p:cNvSpPr>
          <p:nvPr/>
        </p:nvSpPr>
        <p:spPr bwMode="auto">
          <a:xfrm>
            <a:off x="5791200" y="50292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2" name="Arc 6"/>
          <p:cNvSpPr>
            <a:spLocks/>
          </p:cNvSpPr>
          <p:nvPr/>
        </p:nvSpPr>
        <p:spPr bwMode="auto">
          <a:xfrm>
            <a:off x="5638800" y="53340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3" name="Arc 7"/>
          <p:cNvSpPr>
            <a:spLocks/>
          </p:cNvSpPr>
          <p:nvPr/>
        </p:nvSpPr>
        <p:spPr bwMode="auto">
          <a:xfrm rot="6070738">
            <a:off x="6057900" y="52197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4" name="Arc 8"/>
          <p:cNvSpPr>
            <a:spLocks/>
          </p:cNvSpPr>
          <p:nvPr/>
        </p:nvSpPr>
        <p:spPr bwMode="auto">
          <a:xfrm rot="6070738">
            <a:off x="5753100" y="50673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5" name="Arc 9"/>
          <p:cNvSpPr>
            <a:spLocks/>
          </p:cNvSpPr>
          <p:nvPr/>
        </p:nvSpPr>
        <p:spPr bwMode="auto">
          <a:xfrm rot="6070738">
            <a:off x="5448300" y="49149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6" name="Arc 10"/>
          <p:cNvSpPr>
            <a:spLocks/>
          </p:cNvSpPr>
          <p:nvPr/>
        </p:nvSpPr>
        <p:spPr bwMode="auto">
          <a:xfrm rot="6070738">
            <a:off x="5143500" y="47625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7" name="Arc 11"/>
          <p:cNvSpPr>
            <a:spLocks/>
          </p:cNvSpPr>
          <p:nvPr/>
        </p:nvSpPr>
        <p:spPr bwMode="auto">
          <a:xfrm rot="6070738">
            <a:off x="4838700" y="46101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8" name="Arc 12"/>
          <p:cNvSpPr>
            <a:spLocks/>
          </p:cNvSpPr>
          <p:nvPr/>
        </p:nvSpPr>
        <p:spPr bwMode="auto">
          <a:xfrm>
            <a:off x="5410200" y="55626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9" name="Line 13"/>
          <p:cNvSpPr>
            <a:spLocks noChangeShapeType="1"/>
          </p:cNvSpPr>
          <p:nvPr/>
        </p:nvSpPr>
        <p:spPr bwMode="auto">
          <a:xfrm flipV="1">
            <a:off x="6400800" y="46482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400800" y="5105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8921953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Numeric Signatures: Spin Images</a:t>
            </a:r>
            <a:b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343400"/>
            <a:ext cx="8382000" cy="23622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Rich set of surface shape descriptors.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Their spatial scale can be modified  to include local and non-local surface  features. 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Representation is robust to scene clutter and occlusions.</a:t>
            </a:r>
          </a:p>
        </p:txBody>
      </p:sp>
      <p:pic>
        <p:nvPicPr>
          <p:cNvPr id="26628" name="Picture 5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492250"/>
            <a:ext cx="10763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492250"/>
            <a:ext cx="9683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371600"/>
            <a:ext cx="106203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552575"/>
            <a:ext cx="9858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9" descr="train_02463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65425"/>
            <a:ext cx="989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 descr="train_03500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765425"/>
            <a:ext cx="9747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1" descr="train_03523_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25750"/>
            <a:ext cx="9223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 descr="train_03714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2825750"/>
            <a:ext cx="874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3" descr="train_03767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2765425"/>
            <a:ext cx="977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4" descr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2575"/>
            <a:ext cx="90646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121920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2576513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3935413" y="2765425"/>
            <a:ext cx="1033462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5292725" y="2765425"/>
            <a:ext cx="1033463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658495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V="1">
            <a:off x="762000" y="1752600"/>
            <a:ext cx="609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1676400" y="16002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>
            <a:off x="228600" y="1828800"/>
            <a:ext cx="422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26646" name="Text Box 23"/>
          <p:cNvSpPr txBox="1">
            <a:spLocks noChangeArrowheads="1"/>
          </p:cNvSpPr>
          <p:nvPr/>
        </p:nvSpPr>
        <p:spPr bwMode="auto">
          <a:xfrm>
            <a:off x="2819400" y="3810000"/>
            <a:ext cx="345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Spin images for point </a:t>
            </a:r>
            <a:r>
              <a:rPr lang="en-US" altLang="en-US" sz="2400" i="1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1768" name="Oval 24"/>
          <p:cNvSpPr>
            <a:spLocks noChangeArrowheads="1"/>
          </p:cNvSpPr>
          <p:nvPr/>
        </p:nvSpPr>
        <p:spPr bwMode="auto">
          <a:xfrm>
            <a:off x="5562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9" name="Oval 25"/>
          <p:cNvSpPr>
            <a:spLocks noChangeArrowheads="1"/>
          </p:cNvSpPr>
          <p:nvPr/>
        </p:nvSpPr>
        <p:spPr bwMode="auto">
          <a:xfrm>
            <a:off x="43434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0" name="Oval 26"/>
          <p:cNvSpPr>
            <a:spLocks noChangeArrowheads="1"/>
          </p:cNvSpPr>
          <p:nvPr/>
        </p:nvSpPr>
        <p:spPr bwMode="auto">
          <a:xfrm>
            <a:off x="2895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6858000" y="15240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51" name="Text Box 28"/>
          <p:cNvSpPr txBox="1">
            <a:spLocks noChangeArrowheads="1"/>
          </p:cNvSpPr>
          <p:nvPr/>
        </p:nvSpPr>
        <p:spPr bwMode="auto">
          <a:xfrm>
            <a:off x="7553325" y="1752600"/>
            <a:ext cx="159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</p:spTree>
    <p:extLst>
      <p:ext uri="{BB962C8B-B14F-4D97-AF65-F5344CB8AC3E}">
        <p14:creationId xmlns:p14="http://schemas.microsoft.com/office/powerpoint/2010/main" val="5267703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Components</a:t>
            </a: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27655" name="Group 21"/>
          <p:cNvGrpSpPr>
            <a:grpSpLocks/>
          </p:cNvGrpSpPr>
          <p:nvPr/>
        </p:nvGrpSpPr>
        <p:grpSpPr bwMode="auto">
          <a:xfrm>
            <a:off x="7239000" y="3886200"/>
            <a:ext cx="1676400" cy="1524000"/>
            <a:chOff x="3312" y="2448"/>
            <a:chExt cx="1056" cy="960"/>
          </a:xfrm>
        </p:grpSpPr>
        <p:sp>
          <p:nvSpPr>
            <p:cNvPr id="93187" name="Rectangle 3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Architecture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of 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Classifiers</a:t>
              </a:r>
            </a:p>
          </p:txBody>
        </p:sp>
        <p:sp>
          <p:nvSpPr>
            <p:cNvPr id="93192" name="Text Box 8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27656" name="Group 9"/>
          <p:cNvGrpSpPr>
            <a:grpSpLocks/>
          </p:cNvGrpSpPr>
          <p:nvPr/>
        </p:nvGrpSpPr>
        <p:grpSpPr bwMode="auto">
          <a:xfrm>
            <a:off x="5181600" y="4038600"/>
            <a:ext cx="1905000" cy="1828800"/>
            <a:chOff x="3024" y="2112"/>
            <a:chExt cx="1200" cy="1152"/>
          </a:xfrm>
        </p:grpSpPr>
        <p:sp>
          <p:nvSpPr>
            <p:cNvPr id="93194" name="Line 10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5" name="Line 11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6" name="Oval 12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93197" name="Line 13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3203" name="Text Box 19"/>
          <p:cNvSpPr txBox="1">
            <a:spLocks noChangeArrowheads="1"/>
          </p:cNvSpPr>
          <p:nvPr/>
        </p:nvSpPr>
        <p:spPr bwMode="auto">
          <a:xfrm>
            <a:off x="2438400" y="3276600"/>
            <a:ext cx="2711116" cy="2308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Equivalent Numeric Signatures: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Geometry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a Shape Class</a:t>
            </a:r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1524000" y="2743200"/>
            <a:ext cx="868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define</a:t>
            </a:r>
          </a:p>
        </p:txBody>
      </p:sp>
    </p:spTree>
    <p:extLst>
      <p:ext uri="{BB962C8B-B14F-4D97-AF65-F5344CB8AC3E}">
        <p14:creationId xmlns:p14="http://schemas.microsoft.com/office/powerpoint/2010/main" val="124302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458200" cy="13223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Extract Shape Class Components?</a:t>
            </a:r>
            <a:b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8675" name="Group 4"/>
          <p:cNvGrpSpPr>
            <a:grpSpLocks/>
          </p:cNvGrpSpPr>
          <p:nvPr/>
        </p:nvGrpSpPr>
        <p:grpSpPr bwMode="auto">
          <a:xfrm>
            <a:off x="3124200" y="990600"/>
            <a:ext cx="5789613" cy="2016125"/>
            <a:chOff x="1019" y="384"/>
            <a:chExt cx="3647" cy="1270"/>
          </a:xfrm>
        </p:grpSpPr>
        <p:sp>
          <p:nvSpPr>
            <p:cNvPr id="33797" name="Text Box 5"/>
            <p:cNvSpPr txBox="1">
              <a:spLocks noChangeArrowheads="1"/>
            </p:cNvSpPr>
            <p:nvPr/>
          </p:nvSpPr>
          <p:spPr bwMode="auto">
            <a:xfrm>
              <a:off x="3120" y="384"/>
              <a:ext cx="1034" cy="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10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…</a:t>
              </a:r>
            </a:p>
          </p:txBody>
        </p:sp>
        <p:pic>
          <p:nvPicPr>
            <p:cNvPr id="28698" name="Picture 6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720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9" name="Picture 7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" y="790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0" name="Picture 8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" y="761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1" name="Picture 9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761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Oval 10"/>
            <p:cNvSpPr>
              <a:spLocks noChangeArrowheads="1"/>
            </p:cNvSpPr>
            <p:nvPr/>
          </p:nvSpPr>
          <p:spPr bwMode="auto">
            <a:xfrm>
              <a:off x="1306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3" name="Oval 11"/>
            <p:cNvSpPr>
              <a:spLocks noChangeArrowheads="1"/>
            </p:cNvSpPr>
            <p:nvPr/>
          </p:nvSpPr>
          <p:spPr bwMode="auto">
            <a:xfrm>
              <a:off x="2064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4" name="Oval 12"/>
            <p:cNvSpPr>
              <a:spLocks noChangeArrowheads="1"/>
            </p:cNvSpPr>
            <p:nvPr/>
          </p:nvSpPr>
          <p:spPr bwMode="auto">
            <a:xfrm>
              <a:off x="2890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5" name="Oval 13"/>
            <p:cNvSpPr>
              <a:spLocks noChangeArrowheads="1"/>
            </p:cNvSpPr>
            <p:nvPr/>
          </p:nvSpPr>
          <p:spPr bwMode="auto">
            <a:xfrm>
              <a:off x="427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676" name="Group 14"/>
          <p:cNvGrpSpPr>
            <a:grpSpLocks/>
          </p:cNvGrpSpPr>
          <p:nvPr/>
        </p:nvGrpSpPr>
        <p:grpSpPr bwMode="auto">
          <a:xfrm>
            <a:off x="2895600" y="4918075"/>
            <a:ext cx="6034088" cy="1558925"/>
            <a:chOff x="961" y="3386"/>
            <a:chExt cx="3753" cy="934"/>
          </a:xfrm>
        </p:grpSpPr>
        <p:pic>
          <p:nvPicPr>
            <p:cNvPr id="28689" name="Picture 15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386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6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434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Picture 17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" y="3405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2" name="Picture 18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386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1" name="Freeform 19"/>
            <p:cNvSpPr>
              <a:spLocks/>
            </p:cNvSpPr>
            <p:nvPr/>
          </p:nvSpPr>
          <p:spPr bwMode="auto">
            <a:xfrm>
              <a:off x="120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2" name="Freeform 20"/>
            <p:cNvSpPr>
              <a:spLocks/>
            </p:cNvSpPr>
            <p:nvPr/>
          </p:nvSpPr>
          <p:spPr bwMode="auto">
            <a:xfrm>
              <a:off x="192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3" name="Freeform 21"/>
            <p:cNvSpPr>
              <a:spLocks/>
            </p:cNvSpPr>
            <p:nvPr/>
          </p:nvSpPr>
          <p:spPr bwMode="auto">
            <a:xfrm>
              <a:off x="2736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4" name="Freeform 22"/>
            <p:cNvSpPr>
              <a:spLocks/>
            </p:cNvSpPr>
            <p:nvPr/>
          </p:nvSpPr>
          <p:spPr bwMode="auto">
            <a:xfrm>
              <a:off x="4272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6248400" y="4800600"/>
            <a:ext cx="16414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5105400" y="3505200"/>
            <a:ext cx="2590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Component</a:t>
            </a:r>
          </a:p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Detector</a:t>
            </a:r>
            <a:endParaRPr lang="en-US" altLang="en-US" sz="3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609600" y="33178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Compute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6310905" y="1066800"/>
            <a:ext cx="18339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Training Set</a:t>
            </a: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609600" y="16414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Select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Seed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Points</a:t>
            </a: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2819400" y="33940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Region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Algorithm</a:t>
            </a:r>
          </a:p>
        </p:txBody>
      </p:sp>
      <p:sp>
        <p:nvSpPr>
          <p:cNvPr id="33823" name="AutoShape 31"/>
          <p:cNvSpPr>
            <a:spLocks noChangeArrowheads="1"/>
          </p:cNvSpPr>
          <p:nvPr/>
        </p:nvSpPr>
        <p:spPr bwMode="auto">
          <a:xfrm>
            <a:off x="2362200" y="3775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4" name="AutoShape 32"/>
          <p:cNvSpPr>
            <a:spLocks noChangeArrowheads="1"/>
          </p:cNvSpPr>
          <p:nvPr/>
        </p:nvSpPr>
        <p:spPr bwMode="auto">
          <a:xfrm rot="5400000">
            <a:off x="1257300" y="28987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5" name="AutoShape 33"/>
          <p:cNvSpPr>
            <a:spLocks noChangeArrowheads="1"/>
          </p:cNvSpPr>
          <p:nvPr/>
        </p:nvSpPr>
        <p:spPr bwMode="auto">
          <a:xfrm rot="10800000">
            <a:off x="2438400" y="20986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6" name="AutoShape 34"/>
          <p:cNvSpPr>
            <a:spLocks noChangeArrowheads="1"/>
          </p:cNvSpPr>
          <p:nvPr/>
        </p:nvSpPr>
        <p:spPr bwMode="auto">
          <a:xfrm>
            <a:off x="4572000" y="38512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7" name="AutoShape 35"/>
          <p:cNvSpPr>
            <a:spLocks noChangeArrowheads="1"/>
          </p:cNvSpPr>
          <p:nvPr/>
        </p:nvSpPr>
        <p:spPr bwMode="auto">
          <a:xfrm rot="5400000">
            <a:off x="6324600" y="4537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31278" y="5334000"/>
            <a:ext cx="28552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Grown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around seeds</a:t>
            </a:r>
          </a:p>
        </p:txBody>
      </p:sp>
    </p:spTree>
    <p:extLst>
      <p:ext uri="{BB962C8B-B14F-4D97-AF65-F5344CB8AC3E}">
        <p14:creationId xmlns:p14="http://schemas.microsoft.com/office/powerpoint/2010/main" val="36432438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371600" y="2590800"/>
            <a:ext cx="2057400" cy="2613025"/>
            <a:chOff x="768" y="1810"/>
            <a:chExt cx="1145" cy="1425"/>
          </a:xfrm>
        </p:grpSpPr>
        <p:pic>
          <p:nvPicPr>
            <p:cNvPr id="29707" name="Picture 3" descr="tt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10"/>
              <a:ext cx="1145" cy="1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820" name="Oval 4"/>
            <p:cNvSpPr>
              <a:spLocks noChangeArrowheads="1"/>
            </p:cNvSpPr>
            <p:nvPr/>
          </p:nvSpPr>
          <p:spPr bwMode="auto">
            <a:xfrm>
              <a:off x="1488" y="21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1" name="Oval 5"/>
            <p:cNvSpPr>
              <a:spLocks noChangeArrowheads="1"/>
            </p:cNvSpPr>
            <p:nvPr/>
          </p:nvSpPr>
          <p:spPr bwMode="auto">
            <a:xfrm>
              <a:off x="1296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2" name="Oval 6"/>
            <p:cNvSpPr>
              <a:spLocks noChangeArrowheads="1"/>
            </p:cNvSpPr>
            <p:nvPr/>
          </p:nvSpPr>
          <p:spPr bwMode="auto">
            <a:xfrm>
              <a:off x="158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3" name="Oval 7"/>
            <p:cNvSpPr>
              <a:spLocks noChangeArrowheads="1"/>
            </p:cNvSpPr>
            <p:nvPr/>
          </p:nvSpPr>
          <p:spPr bwMode="auto">
            <a:xfrm>
              <a:off x="1392" y="3024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4" name="Oval 8"/>
            <p:cNvSpPr>
              <a:spLocks noChangeArrowheads="1"/>
            </p:cNvSpPr>
            <p:nvPr/>
          </p:nvSpPr>
          <p:spPr bwMode="auto">
            <a:xfrm>
              <a:off x="1200" y="2976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5" name="Oval 9"/>
            <p:cNvSpPr>
              <a:spLocks noChangeArrowheads="1"/>
            </p:cNvSpPr>
            <p:nvPr/>
          </p:nvSpPr>
          <p:spPr bwMode="auto">
            <a:xfrm>
              <a:off x="1248" y="2592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6" name="Oval 10"/>
            <p:cNvSpPr>
              <a:spLocks noChangeArrowheads="1"/>
            </p:cNvSpPr>
            <p:nvPr/>
          </p:nvSpPr>
          <p:spPr bwMode="auto">
            <a:xfrm>
              <a:off x="1200" y="278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7" name="Oval 11"/>
            <p:cNvSpPr>
              <a:spLocks noChangeArrowheads="1"/>
            </p:cNvSpPr>
            <p:nvPr/>
          </p:nvSpPr>
          <p:spPr bwMode="auto">
            <a:xfrm>
              <a:off x="1056" y="264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9699" name="Picture 12" descr="figSymbolicS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313" y="2547938"/>
            <a:ext cx="2082800" cy="2700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5370513" y="1633538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1143000" y="1676400"/>
            <a:ext cx="2486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Selected 8 seed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points by hand</a:t>
            </a:r>
          </a:p>
        </p:txBody>
      </p:sp>
      <p:sp>
        <p:nvSpPr>
          <p:cNvPr id="34831" name="Rectangle 1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 Extraction Example</a:t>
            </a:r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4419600" y="4267200"/>
            <a:ext cx="765175" cy="15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4191000" y="3276600"/>
            <a:ext cx="1314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Region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685800" y="5334000"/>
            <a:ext cx="3565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Grow one region at the time 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(get one detector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per component)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6172200" y="5257800"/>
            <a:ext cx="2112963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Detected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components on a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training sample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9DF2382-09D8-4421-9DE9-2D4F652243F1}"/>
                  </a:ext>
                </a:extLst>
              </p14:cNvPr>
              <p14:cNvContentPartPr/>
              <p14:nvPr/>
            </p14:nvContentPartPr>
            <p14:xfrm>
              <a:off x="7087680" y="2646720"/>
              <a:ext cx="650160" cy="704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9DF2382-09D8-4421-9DE9-2D4F652243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78320" y="2637360"/>
                <a:ext cx="668880" cy="72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72476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7813"/>
            <a:ext cx="8458200" cy="13223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Combine Component Information?</a:t>
            </a: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410200" y="2247900"/>
            <a:ext cx="1371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0724" name="Picture 4" descr="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124075"/>
            <a:ext cx="1701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47900"/>
            <a:ext cx="17303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247900"/>
            <a:ext cx="16525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8675"/>
            <a:ext cx="17113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600200" y="4610100"/>
            <a:ext cx="556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Extracted components on test samples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8223250" y="24082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842250" y="2484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7689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8147050" y="38560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918450" y="3779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6927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7080250" y="4160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7004050" y="37036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7315200" y="3470275"/>
            <a:ext cx="3048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flipV="1">
            <a:off x="7315200" y="3775075"/>
            <a:ext cx="381000" cy="152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 flipV="1">
            <a:off x="7467600" y="3851275"/>
            <a:ext cx="381000" cy="3810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1846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25082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55650" y="23288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4508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2279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38798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8892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10604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565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766763" y="5638800"/>
            <a:ext cx="7300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Note: Numeric signatures are invariant to mirror symmetry;</a:t>
            </a:r>
          </a:p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our approach preserves such an invariance.</a:t>
            </a:r>
          </a:p>
        </p:txBody>
      </p:sp>
    </p:spTree>
    <p:extLst>
      <p:ext uri="{BB962C8B-B14F-4D97-AF65-F5344CB8AC3E}">
        <p14:creationId xmlns:p14="http://schemas.microsoft.com/office/powerpoint/2010/main" val="22719989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Symbolic Signatures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7086600" y="3886200"/>
            <a:ext cx="1676400" cy="1524000"/>
            <a:chOff x="3312" y="2448"/>
            <a:chExt cx="1056" cy="960"/>
          </a:xfrm>
        </p:grpSpPr>
        <p:sp>
          <p:nvSpPr>
            <p:cNvPr id="31761" name="Rectangle 8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1762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1752" name="Group 10"/>
          <p:cNvGrpSpPr>
            <a:grpSpLocks/>
          </p:cNvGrpSpPr>
          <p:nvPr/>
        </p:nvGrpSpPr>
        <p:grpSpPr bwMode="auto">
          <a:xfrm>
            <a:off x="5410200" y="4038600"/>
            <a:ext cx="1905000" cy="1828800"/>
            <a:chOff x="3024" y="2112"/>
            <a:chExt cx="1200" cy="1152"/>
          </a:xfrm>
        </p:grpSpPr>
        <p:sp>
          <p:nvSpPr>
            <p:cNvPr id="94219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220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759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4222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2438400" y="4746874"/>
            <a:ext cx="2743200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Geometrical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Relationships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Among Components</a:t>
            </a:r>
          </a:p>
        </p:txBody>
      </p:sp>
    </p:spTree>
    <p:extLst>
      <p:ext uri="{BB962C8B-B14F-4D97-AF65-F5344CB8AC3E}">
        <p14:creationId xmlns:p14="http://schemas.microsoft.com/office/powerpoint/2010/main" val="224670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200" dirty="0">
                <a:latin typeface="Comic Sans MS" panose="030F0702030302020204" pitchFamily="66" charset="0"/>
              </a:rPr>
              <a:t>Symbolic Signature</a:t>
            </a:r>
            <a:br>
              <a:rPr lang="en-US" altLang="en-US" sz="4200" dirty="0">
                <a:latin typeface="Comic Sans MS" panose="030F0702030302020204" pitchFamily="66" charset="0"/>
              </a:rPr>
            </a:br>
            <a:endParaRPr lang="en-US" altLang="en-US" sz="4200" dirty="0">
              <a:latin typeface="Comic Sans MS" panose="030F0702030302020204" pitchFamily="66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400800" y="2438400"/>
            <a:ext cx="2209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Symbolic 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 at P</a:t>
            </a:r>
            <a:endParaRPr lang="en-US" altLang="en-US" sz="22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772" name="Picture 12" descr="figSymbolicSi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743200"/>
            <a:ext cx="2371725" cy="319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2087563" y="4505325"/>
            <a:ext cx="152400" cy="1524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1143000" y="3962400"/>
            <a:ext cx="838200" cy="542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775" name="Group 24"/>
          <p:cNvGrpSpPr>
            <a:grpSpLocks/>
          </p:cNvGrpSpPr>
          <p:nvPr/>
        </p:nvGrpSpPr>
        <p:grpSpPr bwMode="auto">
          <a:xfrm>
            <a:off x="6705600" y="3352800"/>
            <a:ext cx="1676400" cy="1828800"/>
            <a:chOff x="4224" y="2112"/>
            <a:chExt cx="1056" cy="1152"/>
          </a:xfrm>
        </p:grpSpPr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4224" y="2112"/>
              <a:ext cx="1056" cy="11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2782" name="Group 23"/>
            <p:cNvGrpSpPr>
              <a:grpSpLocks/>
            </p:cNvGrpSpPr>
            <p:nvPr/>
          </p:nvGrpSpPr>
          <p:grpSpPr bwMode="auto">
            <a:xfrm>
              <a:off x="4272" y="2160"/>
              <a:ext cx="928" cy="1065"/>
              <a:chOff x="3984" y="1727"/>
              <a:chExt cx="928" cy="1065"/>
            </a:xfrm>
          </p:grpSpPr>
          <p:pic>
            <p:nvPicPr>
              <p:cNvPr id="32783" name="Picture 4" descr="2h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1727"/>
                <a:ext cx="928" cy="1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7894" name="Text Box 6"/>
              <p:cNvSpPr txBox="1">
                <a:spLocks noChangeArrowheads="1"/>
              </p:cNvSpPr>
              <p:nvPr/>
            </p:nvSpPr>
            <p:spPr bwMode="auto">
              <a:xfrm>
                <a:off x="4458" y="1828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3</a:t>
                </a:r>
              </a:p>
            </p:txBody>
          </p:sp>
          <p:sp>
            <p:nvSpPr>
              <p:cNvPr id="37895" name="Text Box 7"/>
              <p:cNvSpPr txBox="1">
                <a:spLocks noChangeArrowheads="1"/>
              </p:cNvSpPr>
              <p:nvPr/>
            </p:nvSpPr>
            <p:spPr bwMode="auto">
              <a:xfrm>
                <a:off x="4225" y="1893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</a:p>
            </p:txBody>
          </p:sp>
          <p:sp>
            <p:nvSpPr>
              <p:cNvPr id="37896" name="Text Box 8"/>
              <p:cNvSpPr txBox="1">
                <a:spLocks noChangeArrowheads="1"/>
              </p:cNvSpPr>
              <p:nvPr/>
            </p:nvSpPr>
            <p:spPr bwMode="auto">
              <a:xfrm>
                <a:off x="4368" y="2112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5</a:t>
                </a:r>
              </a:p>
            </p:txBody>
          </p:sp>
          <p:sp>
            <p:nvSpPr>
              <p:cNvPr id="37897" name="Text Box 9"/>
              <p:cNvSpPr txBox="1">
                <a:spLocks noChangeArrowheads="1"/>
              </p:cNvSpPr>
              <p:nvPr/>
            </p:nvSpPr>
            <p:spPr bwMode="auto">
              <a:xfrm>
                <a:off x="4444" y="2446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6</a:t>
                </a:r>
              </a:p>
            </p:txBody>
          </p:sp>
          <p:sp>
            <p:nvSpPr>
              <p:cNvPr id="37898" name="Text Box 10"/>
              <p:cNvSpPr txBox="1">
                <a:spLocks noChangeArrowheads="1"/>
              </p:cNvSpPr>
              <p:nvPr/>
            </p:nvSpPr>
            <p:spPr bwMode="auto">
              <a:xfrm>
                <a:off x="4225" y="2327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8</a:t>
                </a:r>
              </a:p>
            </p:txBody>
          </p:sp>
          <p:sp>
            <p:nvSpPr>
              <p:cNvPr id="37899" name="Text Box 11"/>
              <p:cNvSpPr txBox="1">
                <a:spLocks noChangeArrowheads="1"/>
              </p:cNvSpPr>
              <p:nvPr/>
            </p:nvSpPr>
            <p:spPr bwMode="auto">
              <a:xfrm>
                <a:off x="4608" y="2400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7</a:t>
                </a:r>
              </a:p>
            </p:txBody>
          </p:sp>
          <p:sp>
            <p:nvSpPr>
              <p:cNvPr id="37903" name="Text Box 15"/>
              <p:cNvSpPr txBox="1">
                <a:spLocks noChangeArrowheads="1"/>
              </p:cNvSpPr>
              <p:nvPr/>
            </p:nvSpPr>
            <p:spPr bwMode="auto">
              <a:xfrm>
                <a:off x="4723" y="2500"/>
                <a:ext cx="11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endParaRPr lang="en-US" altLang="en-US" sz="200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990600" y="1905000"/>
            <a:ext cx="320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6248400" y="5181600"/>
            <a:ext cx="28956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Matrix storing component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labels</a:t>
            </a:r>
          </a:p>
        </p:txBody>
      </p:sp>
      <p:sp>
        <p:nvSpPr>
          <p:cNvPr id="37906" name="AutoShape 18"/>
          <p:cNvSpPr>
            <a:spLocks noChangeArrowheads="1"/>
          </p:cNvSpPr>
          <p:nvPr/>
        </p:nvSpPr>
        <p:spPr bwMode="auto">
          <a:xfrm>
            <a:off x="4953000" y="46482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4191000" y="3200400"/>
            <a:ext cx="21018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Encode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Configuration</a:t>
            </a:r>
          </a:p>
        </p:txBody>
      </p:sp>
      <p:sp>
        <p:nvSpPr>
          <p:cNvPr id="32780" name="Text Box 20"/>
          <p:cNvSpPr txBox="1">
            <a:spLocks noChangeArrowheads="1"/>
          </p:cNvSpPr>
          <p:nvPr/>
        </p:nvSpPr>
        <p:spPr bwMode="auto">
          <a:xfrm>
            <a:off x="0" y="3048000"/>
            <a:ext cx="1530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Critical</a:t>
            </a: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 Point P</a:t>
            </a:r>
          </a:p>
        </p:txBody>
      </p:sp>
    </p:spTree>
    <p:extLst>
      <p:ext uri="{BB962C8B-B14F-4D97-AF65-F5344CB8AC3E}">
        <p14:creationId xmlns:p14="http://schemas.microsoft.com/office/powerpoint/2010/main" val="3245286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9A75AB5-3A1C-40A8-A10C-89BA64AEDE1D}"/>
                  </a:ext>
                </a:extLst>
              </p14:cNvPr>
              <p14:cNvContentPartPr/>
              <p14:nvPr/>
            </p14:nvContentPartPr>
            <p14:xfrm>
              <a:off x="1856880" y="2921760"/>
              <a:ext cx="5643720" cy="29844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9A75AB5-3A1C-40A8-A10C-89BA64AEDE1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47520" y="2912400"/>
                <a:ext cx="5662440" cy="300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85356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Symbolic Signatures Are Robust </a:t>
            </a:r>
            <a:b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To Deformations</a:t>
            </a:r>
          </a:p>
        </p:txBody>
      </p:sp>
      <p:pic>
        <p:nvPicPr>
          <p:cNvPr id="34819" name="Picture 6" descr="2h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9000"/>
            <a:ext cx="132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1" name="Picture 8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1330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1363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1435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 descr="2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13033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 descr="2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12747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4" descr="2h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11858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8" name="Picture 17" descr="2h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0" name="Picture 20" descr="2h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1135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2" name="Picture 23" descr="2h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1165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70866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14478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2895600" y="26670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43434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57912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73152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 flipV="1">
            <a:off x="9906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7" name="Line 31"/>
          <p:cNvSpPr>
            <a:spLocks noChangeShapeType="1"/>
          </p:cNvSpPr>
          <p:nvPr/>
        </p:nvSpPr>
        <p:spPr bwMode="auto">
          <a:xfrm flipV="1">
            <a:off x="2438400" y="28194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 flipV="1">
            <a:off x="38862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9" name="Line 33"/>
          <p:cNvSpPr>
            <a:spLocks noChangeShapeType="1"/>
          </p:cNvSpPr>
          <p:nvPr/>
        </p:nvSpPr>
        <p:spPr bwMode="auto">
          <a:xfrm flipV="1">
            <a:off x="5334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0" name="Line 34"/>
          <p:cNvSpPr>
            <a:spLocks noChangeShapeType="1"/>
          </p:cNvSpPr>
          <p:nvPr/>
        </p:nvSpPr>
        <p:spPr bwMode="auto">
          <a:xfrm flipV="1">
            <a:off x="6858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457200" y="3124200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4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18986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3" name="Text Box 37"/>
          <p:cNvSpPr txBox="1">
            <a:spLocks noChangeArrowheads="1"/>
          </p:cNvSpPr>
          <p:nvPr/>
        </p:nvSpPr>
        <p:spPr bwMode="auto">
          <a:xfrm>
            <a:off x="1593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1746250" y="4044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75" name="Text Box 39"/>
          <p:cNvSpPr txBox="1">
            <a:spLocks noChangeArrowheads="1"/>
          </p:cNvSpPr>
          <p:nvPr/>
        </p:nvSpPr>
        <p:spPr bwMode="auto">
          <a:xfrm>
            <a:off x="18224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2051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15938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62420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3270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47180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1" name="Text Box 45"/>
          <p:cNvSpPr txBox="1">
            <a:spLocks noChangeArrowheads="1"/>
          </p:cNvSpPr>
          <p:nvPr/>
        </p:nvSpPr>
        <p:spPr bwMode="auto">
          <a:xfrm>
            <a:off x="76136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2" name="Text Box 46"/>
          <p:cNvSpPr txBox="1">
            <a:spLocks noChangeArrowheads="1"/>
          </p:cNvSpPr>
          <p:nvPr/>
        </p:nvSpPr>
        <p:spPr bwMode="auto">
          <a:xfrm>
            <a:off x="2889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3" name="Text Box 47"/>
          <p:cNvSpPr txBox="1">
            <a:spLocks noChangeArrowheads="1"/>
          </p:cNvSpPr>
          <p:nvPr/>
        </p:nvSpPr>
        <p:spPr bwMode="auto">
          <a:xfrm>
            <a:off x="44132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59372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7308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28892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7" name="Text Box 51"/>
          <p:cNvSpPr txBox="1">
            <a:spLocks noChangeArrowheads="1"/>
          </p:cNvSpPr>
          <p:nvPr/>
        </p:nvSpPr>
        <p:spPr bwMode="auto">
          <a:xfrm>
            <a:off x="4413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8" name="Text Box 52"/>
          <p:cNvSpPr txBox="1">
            <a:spLocks noChangeArrowheads="1"/>
          </p:cNvSpPr>
          <p:nvPr/>
        </p:nvSpPr>
        <p:spPr bwMode="auto">
          <a:xfrm>
            <a:off x="5937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9" name="Text Box 53"/>
          <p:cNvSpPr txBox="1">
            <a:spLocks noChangeArrowheads="1"/>
          </p:cNvSpPr>
          <p:nvPr/>
        </p:nvSpPr>
        <p:spPr bwMode="auto">
          <a:xfrm>
            <a:off x="73088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90" name="Text Box 54"/>
          <p:cNvSpPr txBox="1">
            <a:spLocks noChangeArrowheads="1"/>
          </p:cNvSpPr>
          <p:nvPr/>
        </p:nvSpPr>
        <p:spPr bwMode="auto">
          <a:xfrm>
            <a:off x="31940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1" name="Text Box 55"/>
          <p:cNvSpPr txBox="1">
            <a:spLocks noChangeArrowheads="1"/>
          </p:cNvSpPr>
          <p:nvPr/>
        </p:nvSpPr>
        <p:spPr bwMode="auto">
          <a:xfrm>
            <a:off x="4641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2" name="Text Box 56"/>
          <p:cNvSpPr txBox="1">
            <a:spLocks noChangeArrowheads="1"/>
          </p:cNvSpPr>
          <p:nvPr/>
        </p:nvSpPr>
        <p:spPr bwMode="auto">
          <a:xfrm>
            <a:off x="6165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3" name="Text Box 57"/>
          <p:cNvSpPr txBox="1">
            <a:spLocks noChangeArrowheads="1"/>
          </p:cNvSpPr>
          <p:nvPr/>
        </p:nvSpPr>
        <p:spPr bwMode="auto">
          <a:xfrm>
            <a:off x="75374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4" name="Text Box 58"/>
          <p:cNvSpPr txBox="1">
            <a:spLocks noChangeArrowheads="1"/>
          </p:cNvSpPr>
          <p:nvPr/>
        </p:nvSpPr>
        <p:spPr bwMode="auto">
          <a:xfrm>
            <a:off x="7613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5" name="Text Box 59"/>
          <p:cNvSpPr txBox="1">
            <a:spLocks noChangeArrowheads="1"/>
          </p:cNvSpPr>
          <p:nvPr/>
        </p:nvSpPr>
        <p:spPr bwMode="auto">
          <a:xfrm>
            <a:off x="46418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6" name="Text Box 60"/>
          <p:cNvSpPr txBox="1">
            <a:spLocks noChangeArrowheads="1"/>
          </p:cNvSpPr>
          <p:nvPr/>
        </p:nvSpPr>
        <p:spPr bwMode="auto">
          <a:xfrm>
            <a:off x="3194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7" name="Text Box 61"/>
          <p:cNvSpPr txBox="1">
            <a:spLocks noChangeArrowheads="1"/>
          </p:cNvSpPr>
          <p:nvPr/>
        </p:nvSpPr>
        <p:spPr bwMode="auto">
          <a:xfrm>
            <a:off x="3575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8" name="Text Box 62"/>
          <p:cNvSpPr txBox="1">
            <a:spLocks noChangeArrowheads="1"/>
          </p:cNvSpPr>
          <p:nvPr/>
        </p:nvSpPr>
        <p:spPr bwMode="auto">
          <a:xfrm>
            <a:off x="49466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9" name="Text Box 63"/>
          <p:cNvSpPr txBox="1">
            <a:spLocks noChangeArrowheads="1"/>
          </p:cNvSpPr>
          <p:nvPr/>
        </p:nvSpPr>
        <p:spPr bwMode="auto">
          <a:xfrm>
            <a:off x="6470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0" name="Text Box 64"/>
          <p:cNvSpPr txBox="1">
            <a:spLocks noChangeArrowheads="1"/>
          </p:cNvSpPr>
          <p:nvPr/>
        </p:nvSpPr>
        <p:spPr bwMode="auto">
          <a:xfrm>
            <a:off x="79184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1" name="Text Box 65"/>
          <p:cNvSpPr txBox="1">
            <a:spLocks noChangeArrowheads="1"/>
          </p:cNvSpPr>
          <p:nvPr/>
        </p:nvSpPr>
        <p:spPr bwMode="auto">
          <a:xfrm>
            <a:off x="62420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40002" name="Text Box 66"/>
          <p:cNvSpPr txBox="1">
            <a:spLocks noChangeArrowheads="1"/>
          </p:cNvSpPr>
          <p:nvPr/>
        </p:nvSpPr>
        <p:spPr bwMode="auto">
          <a:xfrm>
            <a:off x="2514600" y="5029200"/>
            <a:ext cx="4691063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3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Relative position of components is  stable across deformations: experimental evidence</a:t>
            </a:r>
          </a:p>
        </p:txBody>
      </p:sp>
      <p:sp>
        <p:nvSpPr>
          <p:cNvPr id="40005" name="Rectangle 69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6" name="Rectangle 70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7" name="Rectangle 71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8" name="Rectangle 72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35175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Architecture of Classifiers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098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Numeric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2098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Components</a:t>
            </a:r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>
            <a:off x="32766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2098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Symbolic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6664326" y="3657601"/>
            <a:ext cx="1676400" cy="2141538"/>
            <a:chOff x="3286" y="2448"/>
            <a:chExt cx="1056" cy="1349"/>
          </a:xfrm>
        </p:grpSpPr>
        <p:sp>
          <p:nvSpPr>
            <p:cNvPr id="35857" name="Rectangle 8"/>
            <p:cNvSpPr>
              <a:spLocks noChangeArrowheads="1"/>
            </p:cNvSpPr>
            <p:nvPr/>
          </p:nvSpPr>
          <p:spPr bwMode="auto">
            <a:xfrm>
              <a:off x="3286" y="3125"/>
              <a:ext cx="1056" cy="67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5858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5848" name="Group 10"/>
          <p:cNvGrpSpPr>
            <a:grpSpLocks/>
          </p:cNvGrpSpPr>
          <p:nvPr/>
        </p:nvGrpSpPr>
        <p:grpSpPr bwMode="auto">
          <a:xfrm>
            <a:off x="4648200" y="3886200"/>
            <a:ext cx="1905000" cy="1828800"/>
            <a:chOff x="3024" y="2112"/>
            <a:chExt cx="1200" cy="1152"/>
          </a:xfrm>
        </p:grpSpPr>
        <p:sp>
          <p:nvSpPr>
            <p:cNvPr id="95243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244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855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5246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22304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850" name="Text Box 16"/>
          <p:cNvSpPr txBox="1">
            <a:spLocks noChangeArrowheads="1"/>
          </p:cNvSpPr>
          <p:nvPr/>
        </p:nvSpPr>
        <p:spPr bwMode="auto">
          <a:xfrm>
            <a:off x="22098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851" name="Text Box 17"/>
          <p:cNvSpPr txBox="1">
            <a:spLocks noChangeArrowheads="1"/>
          </p:cNvSpPr>
          <p:nvPr/>
        </p:nvSpPr>
        <p:spPr bwMode="auto">
          <a:xfrm>
            <a:off x="22098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5250" name="Text Box 18"/>
          <p:cNvSpPr txBox="1">
            <a:spLocks noChangeArrowheads="1"/>
          </p:cNvSpPr>
          <p:nvPr/>
        </p:nvSpPr>
        <p:spPr bwMode="auto">
          <a:xfrm>
            <a:off x="6055894" y="2446922"/>
            <a:ext cx="2783305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Learns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And Their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4384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5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Proposed Architecture</a:t>
            </a:r>
            <a:b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2400" y="2743200"/>
            <a:ext cx="1219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Input</a:t>
            </a: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1447800" y="28956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7" descr="abnor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13827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962400" y="34290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Labeled</a:t>
            </a:r>
          </a:p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Mesh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8001000" y="2667000"/>
            <a:ext cx="990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</a:t>
            </a:r>
          </a:p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</a:t>
            </a:r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75438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endParaRPr lang="en-US" altLang="en-US" sz="24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auto">
          <a:xfrm>
            <a:off x="44196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7696200" y="4191000"/>
            <a:ext cx="1295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-1</a:t>
            </a:r>
          </a:p>
          <a:p>
            <a:pPr algn="ctr" eaLnBrk="1" hangingPunct="1">
              <a:defRPr/>
            </a:pPr>
            <a:r>
              <a:rPr lang="en-US" altLang="en-US" sz="16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(Abnormal)</a:t>
            </a:r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4495800" y="12954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Verify spatial configuration</a:t>
            </a:r>
          </a:p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of the components 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5257800" y="2362200"/>
            <a:ext cx="2133600" cy="16002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1905000" y="2286000"/>
            <a:ext cx="2133600" cy="1600200"/>
          </a:xfrm>
          <a:prstGeom prst="rect">
            <a:avLst/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3048000" y="5334000"/>
            <a:ext cx="39624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Two classification stages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152400" y="5410200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Surface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Mesh</a:t>
            </a:r>
          </a:p>
        </p:txBody>
      </p:sp>
      <p:sp>
        <p:nvSpPr>
          <p:cNvPr id="42002" name="AutoShape 18"/>
          <p:cNvSpPr>
            <a:spLocks/>
          </p:cNvSpPr>
          <p:nvPr/>
        </p:nvSpPr>
        <p:spPr bwMode="auto">
          <a:xfrm rot="5400000">
            <a:off x="6172200" y="1143000"/>
            <a:ext cx="228600" cy="20574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7314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latin typeface="Comic Sans MS" panose="030F0702030302020204" pitchFamily="66" charset="0"/>
              </a:rPr>
              <a:t>Experimental Validation</a:t>
            </a:r>
            <a:br>
              <a:rPr lang="en-US" altLang="en-US" dirty="0">
                <a:latin typeface="Comic Sans MS" panose="030F0702030302020204" pitchFamily="66" charset="0"/>
              </a:rPr>
            </a:br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8305800" cy="1905000"/>
          </a:xfrm>
        </p:spPr>
        <p:txBody>
          <a:bodyPr/>
          <a:lstStyle/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Recognition Tasks: 4 (T1 - T4)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Classification Tasks: 3 (T5 – T7)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No. Experiments: 5470 </a:t>
            </a:r>
          </a:p>
        </p:txBody>
      </p:sp>
      <p:pic>
        <p:nvPicPr>
          <p:cNvPr id="41988" name="Picture 14" descr="P0029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5" descr="P0029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2" name="Text Box 16"/>
          <p:cNvSpPr txBox="1">
            <a:spLocks noChangeArrowheads="1"/>
          </p:cNvSpPr>
          <p:nvPr/>
        </p:nvSpPr>
        <p:spPr bwMode="auto">
          <a:xfrm>
            <a:off x="3962400" y="3352800"/>
            <a:ext cx="1309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Setup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1600200" y="6248400"/>
            <a:ext cx="190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</a:t>
            </a:r>
          </a:p>
        </p:txBody>
      </p:sp>
      <p:sp>
        <p:nvSpPr>
          <p:cNvPr id="96274" name="Text Box 18"/>
          <p:cNvSpPr txBox="1">
            <a:spLocks noChangeArrowheads="1"/>
          </p:cNvSpPr>
          <p:nvPr/>
        </p:nvSpPr>
        <p:spPr bwMode="auto">
          <a:xfrm>
            <a:off x="5562600" y="6248400"/>
            <a:ext cx="218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Classification </a:t>
            </a:r>
          </a:p>
        </p:txBody>
      </p:sp>
      <p:sp>
        <p:nvSpPr>
          <p:cNvPr id="96275" name="Text Box 19"/>
          <p:cNvSpPr txBox="1">
            <a:spLocks noChangeArrowheads="1"/>
          </p:cNvSpPr>
          <p:nvPr/>
        </p:nvSpPr>
        <p:spPr bwMode="auto">
          <a:xfrm>
            <a:off x="7115175" y="3429000"/>
            <a:ext cx="96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Laser</a:t>
            </a:r>
          </a:p>
        </p:txBody>
      </p:sp>
      <p:sp>
        <p:nvSpPr>
          <p:cNvPr id="96276" name="Line 20"/>
          <p:cNvSpPr>
            <a:spLocks noChangeShapeType="1"/>
          </p:cNvSpPr>
          <p:nvPr/>
        </p:nvSpPr>
        <p:spPr bwMode="auto">
          <a:xfrm flipH="1">
            <a:off x="7086600" y="3810000"/>
            <a:ext cx="381000" cy="762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7" name="Text Box 21"/>
          <p:cNvSpPr txBox="1">
            <a:spLocks noChangeArrowheads="1"/>
          </p:cNvSpPr>
          <p:nvPr/>
        </p:nvSpPr>
        <p:spPr bwMode="auto">
          <a:xfrm>
            <a:off x="152400" y="3429000"/>
            <a:ext cx="202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Rotary Table</a:t>
            </a:r>
          </a:p>
        </p:txBody>
      </p:sp>
      <p:sp>
        <p:nvSpPr>
          <p:cNvPr id="96279" name="Line 23"/>
          <p:cNvSpPr>
            <a:spLocks noChangeShapeType="1"/>
          </p:cNvSpPr>
          <p:nvPr/>
        </p:nvSpPr>
        <p:spPr bwMode="auto">
          <a:xfrm>
            <a:off x="762000" y="4038600"/>
            <a:ext cx="533400" cy="838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55702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>
                <a:latin typeface="Comic Sans MS" panose="030F0702030302020204" pitchFamily="66" charset="0"/>
              </a:rPr>
              <a:t>Shape Classes</a:t>
            </a:r>
          </a:p>
        </p:txBody>
      </p:sp>
      <p:pic>
        <p:nvPicPr>
          <p:cNvPr id="43011" name="Picture 3" descr="c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39200" cy="4173538"/>
          </a:xfrm>
          <a:prstGeom prst="rect">
            <a:avLst/>
          </a:prstGeom>
          <a:noFill/>
          <a:ln w="158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91BF333-AC59-4F88-970C-8951FE246C73}"/>
                  </a:ext>
                </a:extLst>
              </p14:cNvPr>
              <p14:cNvContentPartPr/>
              <p14:nvPr/>
            </p14:nvContentPartPr>
            <p14:xfrm>
              <a:off x="-149400" y="2543400"/>
              <a:ext cx="2877840" cy="1099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91BF333-AC59-4F88-970C-8951FE246C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58760" y="2534040"/>
                <a:ext cx="2896560" cy="111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87995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457200" y="277813"/>
            <a:ext cx="8458200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300">
                <a:latin typeface="Comic Sans MS" panose="030F0702030302020204" pitchFamily="66" charset="0"/>
              </a:rPr>
              <a:t>Enlarging  Training Sets Using Virtual Samples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848600" y="838200"/>
            <a:ext cx="1219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Displacement</a:t>
            </a:r>
          </a:p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Vectors</a:t>
            </a: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5181600" y="1143000"/>
            <a:ext cx="3411538" cy="3810000"/>
            <a:chOff x="3323" y="624"/>
            <a:chExt cx="2149" cy="2400"/>
          </a:xfrm>
        </p:grpSpPr>
        <p:sp>
          <p:nvSpPr>
            <p:cNvPr id="44053" name="Text Box 5"/>
            <p:cNvSpPr txBox="1">
              <a:spLocks noChangeArrowheads="1"/>
            </p:cNvSpPr>
            <p:nvPr/>
          </p:nvSpPr>
          <p:spPr bwMode="auto">
            <a:xfrm>
              <a:off x="3323" y="1770"/>
              <a:ext cx="9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/>
                <a:t>Originals</a:t>
              </a:r>
              <a:endParaRPr lang="en-US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44054" name="Group 6"/>
            <p:cNvGrpSpPr>
              <a:grpSpLocks/>
            </p:cNvGrpSpPr>
            <p:nvPr/>
          </p:nvGrpSpPr>
          <p:grpSpPr bwMode="auto">
            <a:xfrm>
              <a:off x="3408" y="624"/>
              <a:ext cx="2064" cy="2400"/>
              <a:chOff x="192" y="768"/>
              <a:chExt cx="2064" cy="2400"/>
            </a:xfrm>
          </p:grpSpPr>
          <p:grpSp>
            <p:nvGrpSpPr>
              <p:cNvPr id="44055" name="Group 7"/>
              <p:cNvGrpSpPr>
                <a:grpSpLocks/>
              </p:cNvGrpSpPr>
              <p:nvPr/>
            </p:nvGrpSpPr>
            <p:grpSpPr bwMode="auto">
              <a:xfrm>
                <a:off x="202" y="768"/>
                <a:ext cx="2054" cy="1056"/>
                <a:chOff x="202" y="768"/>
                <a:chExt cx="2788" cy="1392"/>
              </a:xfrm>
            </p:grpSpPr>
            <p:pic>
              <p:nvPicPr>
                <p:cNvPr id="44066" name="Picture 8" descr="2h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" y="1152"/>
                  <a:ext cx="800" cy="1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3" name="Line 9"/>
                <p:cNvSpPr>
                  <a:spLocks noChangeShapeType="1"/>
                </p:cNvSpPr>
                <p:nvPr/>
              </p:nvSpPr>
              <p:spPr bwMode="auto">
                <a:xfrm>
                  <a:off x="1152" y="1631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44068" name="Picture 10" descr="2h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1152"/>
                  <a:ext cx="708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5" name="Line 11"/>
                <p:cNvSpPr>
                  <a:spLocks noChangeShapeType="1"/>
                </p:cNvSpPr>
                <p:nvPr/>
              </p:nvSpPr>
              <p:spPr bwMode="auto">
                <a:xfrm>
                  <a:off x="1857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2481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7" name="Line 13"/>
                <p:cNvSpPr>
                  <a:spLocks noChangeShapeType="1"/>
                </p:cNvSpPr>
                <p:nvPr/>
              </p:nvSpPr>
              <p:spPr bwMode="auto">
                <a:xfrm>
                  <a:off x="2290" y="768"/>
                  <a:ext cx="0" cy="30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8" name="Line 14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9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665" y="166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4056" name="Group 16"/>
              <p:cNvGrpSpPr>
                <a:grpSpLocks/>
              </p:cNvGrpSpPr>
              <p:nvPr/>
            </p:nvGrpSpPr>
            <p:grpSpPr bwMode="auto">
              <a:xfrm>
                <a:off x="192" y="2112"/>
                <a:ext cx="2064" cy="1056"/>
                <a:chOff x="2328" y="2256"/>
                <a:chExt cx="2788" cy="1440"/>
              </a:xfrm>
            </p:grpSpPr>
            <p:pic>
              <p:nvPicPr>
                <p:cNvPr id="44058" name="Picture 17" descr="h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0" y="2400"/>
                  <a:ext cx="915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059" name="Picture 18" descr="hd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8" y="2544"/>
                  <a:ext cx="916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43" name="Line 19"/>
                <p:cNvSpPr>
                  <a:spLocks noChangeShapeType="1"/>
                </p:cNvSpPr>
                <p:nvPr/>
              </p:nvSpPr>
              <p:spPr bwMode="auto">
                <a:xfrm>
                  <a:off x="3340" y="2976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4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4924" y="2641"/>
                  <a:ext cx="192" cy="19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5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3917" y="2256"/>
                  <a:ext cx="239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6" name="Line 22"/>
                <p:cNvSpPr>
                  <a:spLocks noChangeShapeType="1"/>
                </p:cNvSpPr>
                <p:nvPr/>
              </p:nvSpPr>
              <p:spPr bwMode="auto">
                <a:xfrm>
                  <a:off x="4828" y="3408"/>
                  <a:ext cx="192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7" name="Line 23"/>
                <p:cNvSpPr>
                  <a:spLocks noChangeShapeType="1"/>
                </p:cNvSpPr>
                <p:nvPr/>
              </p:nvSpPr>
              <p:spPr bwMode="auto">
                <a:xfrm>
                  <a:off x="3821" y="2831"/>
                  <a:ext cx="239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753" y="2304"/>
                  <a:ext cx="143" cy="24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44057" name="Text Box 25"/>
              <p:cNvSpPr txBox="1">
                <a:spLocks noChangeArrowheads="1"/>
              </p:cNvSpPr>
              <p:nvPr/>
            </p:nvSpPr>
            <p:spPr bwMode="auto">
              <a:xfrm>
                <a:off x="1412" y="1866"/>
                <a:ext cx="78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1pPr>
                <a:lvl2pPr marL="742950" indent="-28575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2pPr>
                <a:lvl3pPr marL="11430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3pPr>
                <a:lvl4pPr marL="16002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4pPr>
                <a:lvl5pPr marL="20574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r>
                  <a:rPr lang="en-US" altLang="en-US" sz="2400"/>
                  <a:t>Morphs</a:t>
                </a: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4037" name="Picture 26" descr="sm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862263"/>
            <a:ext cx="733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7" descr="sm11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97075"/>
            <a:ext cx="847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8" descr="sm11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195638"/>
            <a:ext cx="7413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53" name="Line 29"/>
          <p:cNvSpPr>
            <a:spLocks noChangeShapeType="1"/>
          </p:cNvSpPr>
          <p:nvPr/>
        </p:nvSpPr>
        <p:spPr bwMode="auto">
          <a:xfrm flipV="1">
            <a:off x="1330325" y="2662238"/>
            <a:ext cx="509588" cy="533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54" name="Line 30"/>
          <p:cNvSpPr>
            <a:spLocks noChangeShapeType="1"/>
          </p:cNvSpPr>
          <p:nvPr/>
        </p:nvSpPr>
        <p:spPr bwMode="auto">
          <a:xfrm>
            <a:off x="1387475" y="3727450"/>
            <a:ext cx="622300" cy="331788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42" name="Text Box 31"/>
          <p:cNvSpPr txBox="1">
            <a:spLocks noChangeArrowheads="1"/>
          </p:cNvSpPr>
          <p:nvPr/>
        </p:nvSpPr>
        <p:spPr bwMode="auto">
          <a:xfrm>
            <a:off x="3062288" y="23209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3" name="Text Box 32"/>
          <p:cNvSpPr txBox="1">
            <a:spLocks noChangeArrowheads="1"/>
          </p:cNvSpPr>
          <p:nvPr/>
        </p:nvSpPr>
        <p:spPr bwMode="auto">
          <a:xfrm>
            <a:off x="2603500" y="1897063"/>
            <a:ext cx="2176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/>
              <a:t>Twist (5deg)</a:t>
            </a:r>
          </a:p>
          <a:p>
            <a:pPr eaLnBrk="1" hangingPunct="1"/>
            <a:r>
              <a:rPr lang="en-US" altLang="en-US" sz="2000"/>
              <a:t>+ Taper</a:t>
            </a:r>
          </a:p>
          <a:p>
            <a:pPr eaLnBrk="1" hangingPunct="1"/>
            <a:r>
              <a:rPr lang="en-US" altLang="en-US" sz="2000"/>
              <a:t>- Push</a:t>
            </a:r>
          </a:p>
          <a:p>
            <a:pPr eaLnBrk="1" hangingPunct="1"/>
            <a:r>
              <a:rPr lang="en-US" altLang="en-US" sz="2000"/>
              <a:t>+ Spherify (10</a:t>
            </a:r>
            <a:r>
              <a:rPr lang="en-US" altLang="en-US" sz="2000">
                <a:solidFill>
                  <a:schemeClr val="tx1"/>
                </a:solidFill>
              </a:rPr>
              <a:t>%)</a:t>
            </a:r>
          </a:p>
        </p:txBody>
      </p:sp>
      <p:sp>
        <p:nvSpPr>
          <p:cNvPr id="44044" name="Text Box 33"/>
          <p:cNvSpPr txBox="1">
            <a:spLocks noChangeArrowheads="1"/>
          </p:cNvSpPr>
          <p:nvPr/>
        </p:nvSpPr>
        <p:spPr bwMode="auto">
          <a:xfrm>
            <a:off x="2625725" y="3405188"/>
            <a:ext cx="2176463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200"/>
              <a:t>Push </a:t>
            </a:r>
          </a:p>
          <a:p>
            <a:pPr eaLnBrk="1" hangingPunct="1"/>
            <a:r>
              <a:rPr lang="en-US" altLang="en-US" sz="2200"/>
              <a:t>+Twist (10 deg)</a:t>
            </a:r>
          </a:p>
          <a:p>
            <a:pPr eaLnBrk="1" hangingPunct="1"/>
            <a:r>
              <a:rPr lang="en-US" altLang="en-US" sz="2200"/>
              <a:t>+Scale (1.2</a:t>
            </a:r>
            <a:r>
              <a:rPr lang="en-US" altLang="en-US" sz="22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4045" name="Text Box 34"/>
          <p:cNvSpPr txBox="1">
            <a:spLocks noChangeArrowheads="1"/>
          </p:cNvSpPr>
          <p:nvPr/>
        </p:nvSpPr>
        <p:spPr bwMode="auto">
          <a:xfrm>
            <a:off x="150813" y="1971675"/>
            <a:ext cx="1306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Original</a:t>
            </a:r>
          </a:p>
        </p:txBody>
      </p:sp>
      <p:sp>
        <p:nvSpPr>
          <p:cNvPr id="44046" name="Text Box 35"/>
          <p:cNvSpPr txBox="1">
            <a:spLocks noChangeArrowheads="1"/>
          </p:cNvSpPr>
          <p:nvPr/>
        </p:nvSpPr>
        <p:spPr bwMode="auto">
          <a:xfrm>
            <a:off x="577850" y="4714875"/>
            <a:ext cx="24717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Global Morphing</a:t>
            </a:r>
          </a:p>
          <a:p>
            <a:pPr eaLnBrk="1" hangingPunct="1"/>
            <a:r>
              <a:rPr lang="en-US" altLang="en-US" sz="2400"/>
              <a:t> Operators</a:t>
            </a:r>
          </a:p>
        </p:txBody>
      </p:sp>
      <p:sp>
        <p:nvSpPr>
          <p:cNvPr id="44047" name="Text Box 36"/>
          <p:cNvSpPr txBox="1">
            <a:spLocks noChangeArrowheads="1"/>
          </p:cNvSpPr>
          <p:nvPr/>
        </p:nvSpPr>
        <p:spPr bwMode="auto">
          <a:xfrm>
            <a:off x="1916113" y="1362075"/>
            <a:ext cx="124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Morphs</a:t>
            </a:r>
          </a:p>
        </p:txBody>
      </p:sp>
      <p:sp>
        <p:nvSpPr>
          <p:cNvPr id="44048" name="Text Box 37"/>
          <p:cNvSpPr txBox="1">
            <a:spLocks noChangeArrowheads="1"/>
          </p:cNvSpPr>
          <p:nvPr/>
        </p:nvSpPr>
        <p:spPr bwMode="auto">
          <a:xfrm>
            <a:off x="5927725" y="515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9" name="Text Box 38"/>
          <p:cNvSpPr txBox="1">
            <a:spLocks noChangeArrowheads="1"/>
          </p:cNvSpPr>
          <p:nvPr/>
        </p:nvSpPr>
        <p:spPr bwMode="auto">
          <a:xfrm>
            <a:off x="5626100" y="4867275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Physical Modeling</a:t>
            </a:r>
          </a:p>
        </p:txBody>
      </p:sp>
      <p:sp>
        <p:nvSpPr>
          <p:cNvPr id="44050" name="Text Box 39"/>
          <p:cNvSpPr txBox="1">
            <a:spLocks noChangeArrowheads="1"/>
          </p:cNvSpPr>
          <p:nvPr/>
        </p:nvSpPr>
        <p:spPr bwMode="auto">
          <a:xfrm>
            <a:off x="328613" y="4105275"/>
            <a:ext cx="728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(14)</a:t>
            </a:r>
          </a:p>
        </p:txBody>
      </p:sp>
      <p:sp>
        <p:nvSpPr>
          <p:cNvPr id="44051" name="Text Box 40"/>
          <p:cNvSpPr txBox="1">
            <a:spLocks noChangeArrowheads="1"/>
          </p:cNvSpPr>
          <p:nvPr/>
        </p:nvSpPr>
        <p:spPr bwMode="auto">
          <a:xfrm>
            <a:off x="5053329" y="6273670"/>
            <a:ext cx="2905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dirty="0">
                <a:solidFill>
                  <a:schemeClr val="accent1"/>
                </a:solidFill>
              </a:rPr>
              <a:t>University of Washington</a:t>
            </a:r>
          </a:p>
        </p:txBody>
      </p:sp>
      <p:sp>
        <p:nvSpPr>
          <p:cNvPr id="44052" name="Text Box 41"/>
          <p:cNvSpPr txBox="1">
            <a:spLocks noChangeArrowheads="1"/>
          </p:cNvSpPr>
          <p:nvPr/>
        </p:nvSpPr>
        <p:spPr bwMode="auto">
          <a:xfrm>
            <a:off x="457200" y="6248400"/>
            <a:ext cx="2506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chemeClr val="accent1"/>
                </a:solidFill>
              </a:rPr>
              <a:t>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2238016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(1)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Shape classes: 9.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Training set size: 400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Testing set size: 200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Experiments: 1960.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Component detectors:3.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Symbolic signature detectors: 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Numeric signature size: 40x40.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Symbolic signature size: 20x20.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 clutter and occlusion.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24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(2)</a:t>
            </a:r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Snowman: 93%.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Rabbit: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Dog: 89%.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Cat: 85.5%.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Cow: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Bear: 94%.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Horse: 92.7%.</a:t>
            </a:r>
          </a:p>
          <a:p>
            <a:pPr eaLnBrk="1" hangingPunct="1"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Human head: 97.7%.</a:t>
            </a:r>
          </a:p>
          <a:p>
            <a:pPr eaLnBrk="1" hangingPunct="1">
              <a:defRPr/>
            </a:pPr>
            <a:r>
              <a:rPr lang="en-US" altLang="en-US" sz="2800">
                <a:solidFill>
                  <a:srgbClr val="FF3300"/>
                </a:solidFill>
                <a:latin typeface="Comic Sans MS" panose="030F0702030302020204" pitchFamily="66" charset="0"/>
              </a:rPr>
              <a:t>Human face: 76%.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1427163" y="5546725"/>
            <a:ext cx="653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rates (true positives)</a:t>
            </a:r>
          </a:p>
        </p:txBody>
      </p:sp>
      <p:pic>
        <p:nvPicPr>
          <p:cNvPr id="46086" name="Picture 8" descr="va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95600"/>
            <a:ext cx="1416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9" descr="caba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895600"/>
            <a:ext cx="12493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0" descr="l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95600"/>
            <a:ext cx="11636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41910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6629400" y="30480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82296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2362200" y="6172200"/>
            <a:ext cx="4754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(No clutter, no occlusion, complete models)</a:t>
            </a:r>
          </a:p>
        </p:txBody>
      </p:sp>
    </p:spTree>
    <p:extLst>
      <p:ext uri="{BB962C8B-B14F-4D97-AF65-F5344CB8AC3E}">
        <p14:creationId xmlns:p14="http://schemas.microsoft.com/office/powerpoint/2010/main" val="39332855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200">
                <a:latin typeface="Comic Sans MS" panose="030F0702030302020204" pitchFamily="66" charset="0"/>
              </a:rPr>
              <a:t>Main Contributions (2)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region growing</a:t>
            </a:r>
            <a:r>
              <a:rPr lang="en-US" altLang="en-US">
                <a:latin typeface="Comic Sans MS" panose="030F0702030302020204" pitchFamily="66" charset="0"/>
              </a:rPr>
              <a:t> algorithm for learning shape class components.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novel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architecture of classifiers</a:t>
            </a:r>
            <a:r>
              <a:rPr lang="en-US" altLang="en-US">
                <a:latin typeface="Comic Sans MS" panose="030F0702030302020204" pitchFamily="66" charset="0"/>
              </a:rPr>
              <a:t> for abstracting the geometry of a shape class.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/>
              <a:t> </a:t>
            </a:r>
            <a:r>
              <a:rPr lang="en-US" altLang="en-US">
                <a:latin typeface="Comic Sans MS" panose="030F0702030302020204" pitchFamily="66" charset="0"/>
              </a:rPr>
              <a:t>A validation of our methodology in a set of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large scale</a:t>
            </a:r>
            <a:r>
              <a:rPr lang="en-US" altLang="en-US">
                <a:latin typeface="Comic Sans MS" panose="030F0702030302020204" pitchFamily="66" charset="0"/>
              </a:rPr>
              <a:t> recognition and classification experiments aimed at applications in scene analysis and medical diagnosis.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3118</TotalTime>
  <Words>3077</Words>
  <Application>Microsoft Office PowerPoint</Application>
  <PresentationFormat>On-screen Show (4:3)</PresentationFormat>
  <Paragraphs>798</Paragraphs>
  <Slides>98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98</vt:i4>
      </vt:variant>
    </vt:vector>
  </HeadingPairs>
  <TitlesOfParts>
    <vt:vector size="118" baseType="lpstr">
      <vt:lpstr>SimSun</vt:lpstr>
      <vt:lpstr>SimSun</vt:lpstr>
      <vt:lpstr>Arial</vt:lpstr>
      <vt:lpstr>Arial Bold</vt:lpstr>
      <vt:lpstr>Arial Rounded MT Bold</vt:lpstr>
      <vt:lpstr>Calibri</vt:lpstr>
      <vt:lpstr>Comic Sans MS</vt:lpstr>
      <vt:lpstr>Kalinga</vt:lpstr>
      <vt:lpstr>Symbol</vt:lpstr>
      <vt:lpstr>Tahoma</vt:lpstr>
      <vt:lpstr>Times New Roman</vt:lpstr>
      <vt:lpstr>Trebuchet MS</vt:lpstr>
      <vt:lpstr>Verdana</vt:lpstr>
      <vt:lpstr>Wingdings</vt:lpstr>
      <vt:lpstr>Wingdings 2</vt:lpstr>
      <vt:lpstr>ヒラギノ明朝 ProN W3</vt:lpstr>
      <vt:lpstr>Office Theme</vt:lpstr>
      <vt:lpstr>Equation</vt:lpstr>
      <vt:lpstr>Image</vt:lpstr>
      <vt:lpstr>Document</vt:lpstr>
      <vt:lpstr>  Computer Vision   ECE/CSE 576 Stereo and 3D  Linda Shapiro Professor of Computer Science &amp; Engineering Professor of Electrical Engineering</vt:lpstr>
      <vt:lpstr>Camera Calibration</vt:lpstr>
      <vt:lpstr>Camera Parameters</vt:lpstr>
      <vt:lpstr>Camera Parameters</vt:lpstr>
      <vt:lpstr>Camera Parameters</vt:lpstr>
      <vt:lpstr>Stereo</vt:lpstr>
      <vt:lpstr>PowerPoint Presentation</vt:lpstr>
      <vt:lpstr>Amount of horizontal movement is …</vt:lpstr>
      <vt:lpstr>Depth from Stereo</vt:lpstr>
      <vt:lpstr>Depth from disparity</vt:lpstr>
      <vt:lpstr>Depth from Stereo</vt:lpstr>
      <vt:lpstr>Correspondence Problem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Epipolar constraint: Calibrated case</vt:lpstr>
      <vt:lpstr>Simplified Matrices for the 2 Cameras</vt:lpstr>
      <vt:lpstr>Epipolar constraint: Calibrated case</vt:lpstr>
      <vt:lpstr>Epipolar constraint: Calibrated case</vt:lpstr>
      <vt:lpstr>Epipolar constraint: Calibrated case</vt:lpstr>
      <vt:lpstr>Moving on to stereo…</vt:lpstr>
      <vt:lpstr>Stereo image rectification</vt:lpstr>
      <vt:lpstr>Example</vt:lpstr>
      <vt:lpstr>PowerPoint Presentation</vt:lpstr>
      <vt:lpstr>Correspondence search</vt:lpstr>
      <vt:lpstr>Results with window search</vt:lpstr>
      <vt:lpstr>Using more than two images</vt:lpstr>
      <vt:lpstr>3D model</vt:lpstr>
      <vt:lpstr>Applications: cultural heritage</vt:lpstr>
      <vt:lpstr>Applications: art</vt:lpstr>
      <vt:lpstr>Applications: structure engineering</vt:lpstr>
      <vt:lpstr>Applications: 3D indexation</vt:lpstr>
      <vt:lpstr>Applications: archaeology</vt:lpstr>
      <vt:lpstr>Applications: large scale modelling</vt:lpstr>
      <vt:lpstr>Applications: Medicine</vt:lpstr>
      <vt:lpstr>Scanning technologies</vt:lpstr>
      <vt:lpstr>Medical Scanning System</vt:lpstr>
      <vt:lpstr>The “Us” Data Set (subset)</vt:lpstr>
      <vt:lpstr>3d shape from photographs</vt:lpstr>
      <vt:lpstr>Photometric Stereo</vt:lpstr>
      <vt:lpstr>Basic Photometric Stereo</vt:lpstr>
      <vt:lpstr>Basic Photometric Stereo</vt:lpstr>
      <vt:lpstr>Basic Photometric Stereo</vt:lpstr>
      <vt:lpstr>Photometric Stereo</vt:lpstr>
      <vt:lpstr>3d shape from photographs</vt:lpstr>
      <vt:lpstr>Reconstruction</vt:lpstr>
      <vt:lpstr>Reconstruction</vt:lpstr>
      <vt:lpstr>Multiple-baseline stereo</vt:lpstr>
      <vt:lpstr>Reconstruction from silhouettes</vt:lpstr>
      <vt:lpstr>Reconstruction from Silhouettes</vt:lpstr>
      <vt:lpstr>Reconstruction from Silhouettes</vt:lpstr>
      <vt:lpstr>Calibrated Image Acquisition</vt:lpstr>
      <vt:lpstr>Space Carving in General</vt:lpstr>
      <vt:lpstr>Our 4-camera light-striping stereo system</vt:lpstr>
      <vt:lpstr>Calibration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More: Space Carving Results:  African Violet</vt:lpstr>
      <vt:lpstr>More: Space Carving Results:  Hand</vt:lpstr>
      <vt:lpstr>Stereo from community photo collections</vt:lpstr>
      <vt:lpstr>PowerPoint Presentation</vt:lpstr>
      <vt:lpstr>Head Reconstruction from Uncalibrated Internet Photos</vt:lpstr>
      <vt:lpstr>Recognizing Deformable Shapes </vt:lpstr>
      <vt:lpstr>Goal</vt:lpstr>
      <vt:lpstr>What Kind Of Deformations?</vt:lpstr>
      <vt:lpstr>Component-Based Methodology </vt:lpstr>
      <vt:lpstr>Numeric Signatures</vt:lpstr>
      <vt:lpstr>The Spin Image Signature</vt:lpstr>
      <vt:lpstr>Spin Image Construction</vt:lpstr>
      <vt:lpstr>Numeric Signatures: Spin Images </vt:lpstr>
      <vt:lpstr>Components</vt:lpstr>
      <vt:lpstr>How To Extract Shape Class Components? </vt:lpstr>
      <vt:lpstr>Component Extraction Example</vt:lpstr>
      <vt:lpstr>How To Combine Component Information?  </vt:lpstr>
      <vt:lpstr>Symbolic Signatures</vt:lpstr>
      <vt:lpstr>Symbolic Signature </vt:lpstr>
      <vt:lpstr>Symbolic Signatures Are Robust  To Deformations</vt:lpstr>
      <vt:lpstr>Architecture of Classifiers</vt:lpstr>
      <vt:lpstr>Proposed Architecture </vt:lpstr>
      <vt:lpstr>Experimental Validation </vt:lpstr>
      <vt:lpstr>Shape Classes</vt:lpstr>
      <vt:lpstr>PowerPoint Presentation</vt:lpstr>
      <vt:lpstr>Task 1: Recognizing Single  Objects (1)</vt:lpstr>
      <vt:lpstr>Task 1: Recognizing Single  Objects (2)</vt:lpstr>
      <vt:lpstr>Main Contributions (2)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301</cp:revision>
  <dcterms:created xsi:type="dcterms:W3CDTF">2013-01-06T19:09:38Z</dcterms:created>
  <dcterms:modified xsi:type="dcterms:W3CDTF">2022-05-25T21:40:47Z</dcterms:modified>
</cp:coreProperties>
</file>