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ink/ink1.xml" ContentType="application/inkml+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ink/ink2.xml" ContentType="application/inkml+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ink/ink3.xml" ContentType="application/inkml+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ink/ink4.xml" ContentType="application/inkml+xml"/>
  <Override PartName="/ppt/notesSlides/notesSlide51.xml" ContentType="application/vnd.openxmlformats-officedocument.presentationml.notesSlide+xml"/>
  <Override PartName="/ppt/ink/ink5.xml" ContentType="application/inkml+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ink/ink6.xml" ContentType="application/inkml+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ink/ink7.xml" ContentType="application/inkml+xml"/>
  <Override PartName="/ppt/tags/tag6.xml" ContentType="application/vnd.openxmlformats-officedocument.presentationml.tags+xml"/>
  <Override PartName="/ppt/tags/tag7.xml" ContentType="application/vnd.openxmlformats-officedocument.presentationml.tags+xml"/>
  <Override PartName="/ppt/ink/ink8.xml" ContentType="application/inkml+xml"/>
  <Override PartName="/ppt/ink/ink9.xml" ContentType="application/inkml+xml"/>
  <Override PartName="/ppt/ink/ink10.xml" ContentType="application/inkml+xml"/>
  <Override PartName="/ppt/notesSlides/notesSlide81.xml" ContentType="application/vnd.openxmlformats-officedocument.presentationml.notesSlide+xml"/>
  <Override PartName="/ppt/ink/ink1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02"/>
  </p:notesMasterIdLst>
  <p:sldIdLst>
    <p:sldId id="256" r:id="rId2"/>
    <p:sldId id="265" r:id="rId3"/>
    <p:sldId id="266" r:id="rId4"/>
    <p:sldId id="268" r:id="rId5"/>
    <p:sldId id="269" r:id="rId6"/>
    <p:sldId id="270" r:id="rId7"/>
    <p:sldId id="271" r:id="rId8"/>
    <p:sldId id="272" r:id="rId9"/>
    <p:sldId id="273" r:id="rId10"/>
    <p:sldId id="274" r:id="rId11"/>
    <p:sldId id="276" r:id="rId12"/>
    <p:sldId id="277" r:id="rId13"/>
    <p:sldId id="278" r:id="rId14"/>
    <p:sldId id="279" r:id="rId15"/>
    <p:sldId id="280" r:id="rId16"/>
    <p:sldId id="281" r:id="rId17"/>
    <p:sldId id="282" r:id="rId18"/>
    <p:sldId id="283" r:id="rId19"/>
    <p:sldId id="284" r:id="rId20"/>
    <p:sldId id="285" r:id="rId21"/>
    <p:sldId id="286" r:id="rId22"/>
    <p:sldId id="287" r:id="rId23"/>
    <p:sldId id="288" r:id="rId24"/>
    <p:sldId id="289" r:id="rId25"/>
    <p:sldId id="290" r:id="rId26"/>
    <p:sldId id="291" r:id="rId27"/>
    <p:sldId id="292" r:id="rId28"/>
    <p:sldId id="293" r:id="rId29"/>
    <p:sldId id="294" r:id="rId30"/>
    <p:sldId id="295" r:id="rId31"/>
    <p:sldId id="296" r:id="rId32"/>
    <p:sldId id="297" r:id="rId33"/>
    <p:sldId id="298" r:id="rId34"/>
    <p:sldId id="299" r:id="rId35"/>
    <p:sldId id="366" r:id="rId36"/>
    <p:sldId id="367" r:id="rId37"/>
    <p:sldId id="300" r:id="rId38"/>
    <p:sldId id="301" r:id="rId39"/>
    <p:sldId id="302" r:id="rId40"/>
    <p:sldId id="303" r:id="rId41"/>
    <p:sldId id="304" r:id="rId42"/>
    <p:sldId id="305" r:id="rId43"/>
    <p:sldId id="306" r:id="rId44"/>
    <p:sldId id="307" r:id="rId45"/>
    <p:sldId id="308" r:id="rId46"/>
    <p:sldId id="309" r:id="rId47"/>
    <p:sldId id="310" r:id="rId48"/>
    <p:sldId id="311" r:id="rId49"/>
    <p:sldId id="312" r:id="rId50"/>
    <p:sldId id="313" r:id="rId51"/>
    <p:sldId id="314" r:id="rId52"/>
    <p:sldId id="315" r:id="rId53"/>
    <p:sldId id="316" r:id="rId54"/>
    <p:sldId id="317" r:id="rId55"/>
    <p:sldId id="318" r:id="rId56"/>
    <p:sldId id="319" r:id="rId57"/>
    <p:sldId id="320" r:id="rId58"/>
    <p:sldId id="321" r:id="rId59"/>
    <p:sldId id="322" r:id="rId60"/>
    <p:sldId id="323" r:id="rId61"/>
    <p:sldId id="324" r:id="rId62"/>
    <p:sldId id="325" r:id="rId63"/>
    <p:sldId id="326" r:id="rId64"/>
    <p:sldId id="327" r:id="rId65"/>
    <p:sldId id="328" r:id="rId66"/>
    <p:sldId id="329" r:id="rId67"/>
    <p:sldId id="330" r:id="rId68"/>
    <p:sldId id="331" r:id="rId69"/>
    <p:sldId id="332" r:id="rId70"/>
    <p:sldId id="333" r:id="rId71"/>
    <p:sldId id="334" r:id="rId72"/>
    <p:sldId id="335" r:id="rId73"/>
    <p:sldId id="336" r:id="rId74"/>
    <p:sldId id="337" r:id="rId75"/>
    <p:sldId id="338" r:id="rId76"/>
    <p:sldId id="339" r:id="rId77"/>
    <p:sldId id="340" r:id="rId78"/>
    <p:sldId id="341" r:id="rId79"/>
    <p:sldId id="342" r:id="rId80"/>
    <p:sldId id="343" r:id="rId81"/>
    <p:sldId id="344" r:id="rId82"/>
    <p:sldId id="345" r:id="rId83"/>
    <p:sldId id="346" r:id="rId84"/>
    <p:sldId id="347" r:id="rId85"/>
    <p:sldId id="348" r:id="rId86"/>
    <p:sldId id="349" r:id="rId87"/>
    <p:sldId id="350" r:id="rId88"/>
    <p:sldId id="351" r:id="rId89"/>
    <p:sldId id="352" r:id="rId90"/>
    <p:sldId id="353" r:id="rId91"/>
    <p:sldId id="356" r:id="rId92"/>
    <p:sldId id="354" r:id="rId93"/>
    <p:sldId id="355" r:id="rId94"/>
    <p:sldId id="357" r:id="rId95"/>
    <p:sldId id="358" r:id="rId96"/>
    <p:sldId id="360" r:id="rId97"/>
    <p:sldId id="361" r:id="rId98"/>
    <p:sldId id="363" r:id="rId99"/>
    <p:sldId id="364" r:id="rId100"/>
    <p:sldId id="365" r:id="rId10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E2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440" autoAdjust="0"/>
    <p:restoredTop sz="94660"/>
  </p:normalViewPr>
  <p:slideViewPr>
    <p:cSldViewPr snapToGrid="0" snapToObjects="1">
      <p:cViewPr varScale="1">
        <p:scale>
          <a:sx n="63" d="100"/>
          <a:sy n="63" d="100"/>
        </p:scale>
        <p:origin x="1004" y="64"/>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2041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ink/ink1.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2-04-13T20:40:05.883"/>
    </inkml:context>
    <inkml:brush xml:id="br0">
      <inkml:brushProperty name="width" value="0.05292" units="cm"/>
      <inkml:brushProperty name="height" value="0.05292" units="cm"/>
      <inkml:brushProperty name="color" value="#FF0000"/>
    </inkml:brush>
  </inkml:definitions>
  <inkml:trace contextRef="#ctx0" brushRef="#br0">21516 9164 350 0,'-1'-2'87'0,"1"1"85"0,-3-2-30 0,2 2-38 15,-1 0-33-15,1 0-38 0,0 0-9 16,0 0-1-16,0-1-2 15,0 1 3-15,-1 0 4 16,-1-3 2-16,0-5 0 16,-5 0-11-16,-2-1-6 15,-30-28-10-15,30 30-1 16,-2 1-2-16,-3 1 1 16,-1-2 1-16,0 1 0 0,-2-3 1 15,2 1 0-15,-1 0-1 16,1 1 0-1,0 4-1-15,-2-2-1 0,2 4 0 16,0-3 0-16,0 2 0 16,-1-2 0-16,-1-1-1 15,-1 0 0-15,-2 1 0 16,-2-2 1-16,-1 4 1 16,-3-2-2-16,0 4-3 15,-3 1 0-15,-6 1-2 16,4 2 2-16,-6 1 2 15,4 0 0-15,2 1 2 16,1 1-1-16,2-2 1 16,0 0 0-16,0-3 0 15,3 1 0-15,-1 0 0 16,3 1 0-16,1 0 0 16,2 0 0-16,4-2 0 0,-1 1 0 15,-3-1 1-15,-1-1-1 16,-5 0 1-16,2 2 0 15,0 2-1-15,-4-1 0 16,1 2 0-16,-3 1-1 16,1 1 0-16,-1 0 1 15,2-1 0-15,0 0 0 16,3-1-1-16,3 2 0 16,0 1 0-16,0-1 0 0,6-1 1 15,0-1 0-15,2 1 0 16,2 1 0-16,-3 0 0 15,0-2 0-15,2 0 0 16,-6 0 0-16,1 1 0 16,2 1 0-16,-6-2 1 15,6 3 1-15,-5 0 0 16,-1 2 0-16,-1 2 0 16,-1 0-1-16,-1 1 0 15,0-2 1-15,-3-1 2 16,-1 2 0-16,3-3 1 15,-1 3 0-15,0-4 0 16,2 1-1-16,-6 1 0 16,-3 0 1-16,-1 2 4 15,-2 0 2-15,3-2 3 16,-2-1-1-16,0 1-6 16,1-1-1-16,-2 2-4 0,2-2 1 15,2 0 0-15,4-2 1 16,2-3 1-1,-1 3 0-15,2-1-1 0,-7 1 0 16,1 0-2-16,-3 0 1 16,2-2 1-16,1 4 0 15,-2-1-1-15,2 3 0 16,-4 2-2-16,-2 3 1 16,3 5-1-16,-2 2 0 0,2 2-1 15,2 0 2-15,-1 2 3 16,-1 1 1-16,2-2 1 15,-3 0-1-15,0 2-2 16,0 2 0-16,3 4-1 16,-1-2 1-16,0 0 7 15,0-2 2-15,5-5 2 16,0 1 0-16,7 1-7 16,1 5 5-16,-2 5-1 15,6 1 0-15,2-1-1 16,2-5-8-16,2 5-2 15,-1 3-1-15,-3 6 1 16,2 6-1-16,2 8-1 16,-1 8 0-16,3 4 1 15,1 5-1-15,1-3 1 16,4-4 1-16,1-1-1 0,0 3 0 16,2 6 0-16,-2 5 0 15,3 7 0-15,3-5 0 16,5 6 0-16,2 0 0 15,3 0 2-15,4 6-1 16,7-4 0-16,0-2 0 16,6 2 0-16,3 0 0 15,1 4 1-15,2-2 5 0,6-3 4 16,2-4 3-16,8 0 1 16,5 3-4-16,3-5-2 15,3-2 0-15,-3-4 0 16,2-4 0-16,2 10 1 15,-2-2-2-15,8-2 0 16,3-1 0-16,2-11 0 16,-6-1 1-16,1 7-3 15,-3 0-1 1,-2-4 0-16,8-2 1 0,0-7 7 16,2-1 5-16,-1-2 6 15,-1 3 0-15,-1-1-2 16,6-6-6-16,5-2-7 15,2-5-4-15,-3-9-2 16,-2-3 1-16,6-11 1 16,1-6 3-16,10-8 3 15,-5-5 0-15,1-6 0 16,1-5-3-16,3-15-2 0,4-4-2 16,0-8 1-16,-2-3-2 15,1-3 0-15,4-1 0 16,1-15-5-16,0-4 0 15,-3-4 0-15,-5-4 0 16,-2 6 2-16,-9 0 1 16,-13-4 0-16,-6-2 0 15,-12-2 0-15,-1 0 1 16,-5-4 0-16,-4 4 1 0,-7-2-1 16,-5-6 1-16,-2-7-1 15,-2-4 2-15,-4-8 0 16,2 6 2-16,-4-4 0 15,-3-6-1-15,-3 2-2 16,-3-6 0-16,-6 5-1 16,1-1 0-16,-9-4 0 15,3 2 1-15,-5 1 2 16,0 6-1-16,-2-2 1 16,-1 3-1-16,-1-11-2 15,-3 2-2-15,-1-1 0 16,1-3-1-16,2 1-2 15,-3-3-1-15,0 12 1 16,-3 5 0-16,-6 17 2 16,2 5 0-16,-4-3-5 15,-4-4-2-15,-5 4-3 16,-2-1 0-16,-4 7 3 0,0 5 1 16,-1-2 2-16,-1-2 0 15,1-7-3-15,1 1-3 16,-2-4-4-16,-3 3-2 15,-5 4 0-15,-6-2 0 16,-2-2 1-16,-1 2 1 0,-1 3-2 16,2 4-3-16,2 11-8 15,0 3-4-15,-3 5-9 16,-1 8-11-16,-12 2-60 16,-4 1-102-16,-8 4 138 15</inkml:trace>
</inkml:ink>
</file>

<file path=ppt/ink/ink10.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2-04-13T21:20:30.189"/>
    </inkml:context>
    <inkml:brush xml:id="br0">
      <inkml:brushProperty name="width" value="0.05292" units="cm"/>
      <inkml:brushProperty name="height" value="0.05292" units="cm"/>
      <inkml:brushProperty name="color" value="#FF0000"/>
    </inkml:brush>
  </inkml:definitions>
  <inkml:trace contextRef="#ctx0" brushRef="#br0">6776 6720 432 0,'27'30'8'16,"-29"-30"-8"-16</inkml:trace>
  <inkml:trace contextRef="#ctx0" brushRef="#br0" timeOffset="1418.796">6795 6747 131 0,'-1'-3'88'0,"-1"0"8"15,0-1-14-15,-2 1-14 16,1-2-4-16,-2 2-14 15,0-2-7-15,1 1 1 16,0-1-2-16,1 0 22 16,-1 1-2-16,1 0-20 0,0 1-7 15,0 1-27-15,1 0 4 16,2 1 22-16,-1 0 11 16,1 1 18-16,0 0 2 15,-1 0-3-15,-1 0-1 16,1 0-3-16,0 0-1 15,1 0-6-15,0 0-2 16,0 0-5-16,0 0-3 16,0-1-8-16,0 0-4 0,-1 0-13 15,-1-2-4-15,-1 2-5 16,1 0-2-16,1 0-1 16,0 0 2-16,0 0 6 15,-1-1 3-15,2 1 6 16,0 1-1-16,0 0-5 15,0 0-3-15,0 0-7 16,0 0-2-16,-1 0-1 16,1 0-1-16,0 0 0 15,-1 0 1-15,0 0 2 16,0 0 2-16,1 0 1 16,0 0-1-16,-1-1-6 15,-2 0-3-15,-1-1 0 16,-3-2 1-16,0 0 4 15,0-1 1-15,0 0-1 16,1 1 0-16,1 0 0 0,-1 1-1 16,1-2 0-1,1 2 1-15,-1-1-1 0,2 1 1 16,-1 1 1-16,2-1 1 16,1 1 0-16,-1 1 0 15,2 0-1 1,0-1 2-16,-1 1 4 0,0 1 0 15,0 0-2-15,0 0-3 16,1 0-5-16,0-1-1 0,0 1 0 16,1 0 0-16,-1 0 1 15,0 0-2-15,0 0-2 16,0 0 0-16,1 0-2 16,-1 0 1-16,1 0-1 15,0 0-1-15,1 0 3 16,0-1 0-16,3 0 4 15,1-1 0-15,3-2 0 16,9-1 1-16,26-1-1 16,-28 3 0-16,-1 0 1 15,0 2 0-15,0-4-1 16,4 3 1-16,2-4 0 16,1-1 0-16,1 1 0 15,0-2 1-15,3 2-1 16,-3 1 0-16,1-1 0 15,-1 1 0-15,-1 0 0 0,0 0 0 16,1 0 0-16,-2 1 0 16,-2 3-1-16,1-3 1 15,-3 3 0-15,3 1-1 16,-2 0 1-16,-3 0-1 16,1 1 1-16,-3-1 0 15,1-1 0-15,2 1 0 16,2-1 0-16,3 1 0 0,-4 0 0 15,3 0 0-15,-3 1 0 16,-1-1 0-16,5 0 0 16,1-1 0-16,1 1 0 15,2-1 0-15,2 1 0 16,0 0 0-16,-2 0 0 16,-1 1 0-16,-1 1 0 15,-1-1 0-15,-2 2-1 16,-1 0 1-16,-1 2-1 15,-3-3 1-15,0 0 0 16,-2 1 0-16,-1-2 0 16,-1 1 0-16,0 0 0 15,-7-1 0-15,3-1 1 16,-2 2-1-16,-4-4 0 16,4 5-1-16,-5-3 0 15,0 0 1-15,1 0-1 16,0 0 1-16,0 0 0 0,-1 0 1 15,0 1-1-15,0-1 0 16,0 0-1-16,0 0 0 16,-1 0 0-16,1 0 0 15,0 0-1-15,0 1 1 16,0-1 0 0,1 1 1-16,0 0 0 0,0 1 0 15,2-1 0-15,-1 0 0 16,0 0 0-16,1 0 0 15,-1 0 0-15,1 0 0 0,1 2-1 16,-1-1 1-16,1 0-9 16,-1 1-10-16,2-2-36 15,-1-1-28-15,2-2-77 16,3-4-57-16,20-6 137 16</inkml:trace>
  <inkml:trace contextRef="#ctx0" brushRef="#br0" timeOffset="1812.637">7736 6036 1061 0,'-3'-2'276'0,"1"0"-582"15,1 0 187-15</inkml:trace>
  <inkml:trace contextRef="#ctx0" brushRef="#br0" timeOffset="13634.869">7637 6322 423 0,'0'0'91'0,"0"0"-205"16,0 0-4-16,0 0 59 15,0 0 44-15,0 0 84 16,0 0 10-16,0 0-21 16,0 0-12-16,0 0-10 15,0 0 6-15,0 0 12 16,0 0 2-16,0 0-12 15,0 0-8-15,0 0-7 16,0 0-1-16,-1 0-6 16,1 0-4-16,0 0-13 15,0 0-4-15,0 0-1 0,0 0 0 16,0 1 0-16,3 9 1 16,2-1 0-16,-1-1 3 15,30 30 4-15,-19-29 3 16,2 3 2-16,5-1-1 15,2 1-5-15,-1-2-2 16,4 2-3-16,-3-2 0 16,4-2 1-16,1-2-1 15,-1-1 1 1,-1 0-1-16,-4 0 0 0,-3 0 0 0,-5-1 0 16,-3 2 1-16,0-1 1 15,-3 0 1-15,-1-1 0 16,-3-1 1-16,-3 0 1 15,0-1 2-15,-2-2 9 16,0 0 5-16,-1 0 8 16,0 0 1-16,1 0 0 15,0 0-4-15,0 0-6 16,0 0-5-16,-1 0-3 16,0 0 1-16,0 0 2 15,-1 0 2-15,1 0-1 16,-5 13-3-16,-3 4-5 15,-23 29-2-15,17-26-5 16,-1 0-1-16,-3 2 1 16,0 2-1-16,-3-2 1 15,0 1 0-15,0 7-2 0,2 1 2 16,0 2 0-16,1 4-1 16,2-6 2-16,0 1-1 15,-2 4 0-15,2 1 0 16,1 1 0-16,-2 0 0 15,7-4 2-15,-4-5 0 16,2-9-1-16,-2-4-1 16,5-7-19-16,1-2-52 15,2-2 46-15</inkml:trace>
  <inkml:trace contextRef="#ctx0" brushRef="#br0" timeOffset="27442.616">4834 8294 143 0,'-1'-1'76'0,"0"-1"-9"16,0 1-52-16,-1-4-9 16,-1-2 1-16,1-3 6 15,1 3 26-15,0 1 10 16,-1-1 9-16,1 4-2 0,0 2-18 16,0 0-7-16,0 0-7 15,1 0 3-15,0 0 11 16,0-1 3-16,0 1 1 15,0 0-5-15,0 0-10 16,0 0-2-16,0 0 8 16,-1-1 6-16,1 1 5 15,0 0-1-15,0 0-10 16,0 0-7-16,0 0-7 16,0 0-3-16,0-1 2 15,0 1 2-15,0 0 1 16,0 0-1-16,-1 0-4 15,-1 0 0-15,2-1 6 16,0 1 3-16,0 1 0 16,0 0-3-16,0 0-8 15,0 0-3-15,0 0-3 16,0 0 2-16,0-1 8 0,0 1 4 16,0 0 4-16,0 0-1 15,0 0-9-15,0 0-4 16,0 0-3-16,0 0 0 15,0 0 0-15,0 0 0 16,0 0 0-16,0 0 2 16,0 0 6-16,0 0 3 15,0 0 7-15,0 0-4 0,0 0-7 16,0 0-3-16,0 0-9 16,0-1-2-16,-1 0-2 31,-1-21 0-31,-7-35-1 0,3 31 0 0,3-4-1 15,3 0 0-15,1-8 0 16,2-1-1-16,-3 3 1 16,-2-1 0-16,2 5 0 15,-2 0-2-15,2-6-9 16,2-4-4-16,-1-4-12 16,2 1-1-16,1-3 6 15,0 0 4-15,1 3 14 16,0-1 3-16,2 14 2 15,-3 4 0-15,3 7-1 16,-1 7-2-16,-5-1-17 16,6 6-3-16,-2 3-9 0,-2 1-8 15,5 3-2-15,-4-2-15 16,3 6-30-16,1 3-21 16,1 4-44-16,2 1-24 15,-3-1 112-15</inkml:trace>
  <inkml:trace contextRef="#ctx0" brushRef="#br0" timeOffset="28194.352">4365 7650 827 0,'4'-6'158'16,"6"-5"-442"-16,10-3-2 15,10-1 52-15,-6-5 98 16,-1-2 217-16,-2 1 20 16,-1-6 7-16,3 4-12 15,6-3-62-15,2-1-11 0,-1 2-8 16,-1 0-3-16,-5 4-6 16,-5-2 10-16,-3 7 20 15,-3 2 2-15,-7 1-2 16,1 6-12-16,-7-1-21 15,4 7-3-15,-4 0-1 16,0 1-3-16,0 0-4 16,0 0-3-16,0 0-1 15,0 0 0-15,0 0-1 16,0 0 3-16,0 0 3 16,9 9 3-16,-2 0 4 15,26 32 0-15,-25-32 0 16,-2 2 0-16,5 3 3 15,6 2 0-15,-2 0 0 16,-1 2 1-16,-2 0-2 16,-2-2 0-16,0 3 0 15,3-2-1-15,-3-1 1 0,-2 0-1 16,1 1-1-16,1-2 0 16,6 1 0-16,4 0-3 15,4-4 3-15</inkml:trace>
</inkml:ink>
</file>

<file path=ppt/ink/ink11.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2-04-13T21:25:01.939"/>
    </inkml:context>
    <inkml:brush xml:id="br0">
      <inkml:brushProperty name="width" value="0.05292" units="cm"/>
      <inkml:brushProperty name="height" value="0.05292" units="cm"/>
      <inkml:brushProperty name="color" value="#FF0000"/>
    </inkml:brush>
  </inkml:definitions>
  <inkml:trace contextRef="#ctx0" brushRef="#br0">3035 16364 344 0,'-4'6'172'15,"3"-4"-45"-15,-2 0-94 16,1-2-48-16,1 0-1 0,0 0 16 15,0 0 28-15,0 0 44 16,0 0 13-16,0 0 4 16,-1 0-13-16,1 0-30 15,0 0-9-15,0 0-10 16,0 0-2-16,0 0 8 16,-1 0 1-16,1 0-3 15,0 0-4-15,0 0-15 16,0 0-6-16,0 0-9 15,0 0-4-15,1 0 1 16,0 0 1-16,0 0 4 16,2 0 2-16,12-2 1 15,1-3-1-15,31-17 0 16,-28 11 0-16,1 2 0 16,-1 2 0-16,-1 1 1 15,0 1 0-15,-1-2 0 16,0 2 2-16,1-5 0 0,0 0 1 15,1-1 1-15,0 0-1 16,-4-2 0-16,2 3-1 16,3 3-2-16,-8-3 1 15,3 4-2-15,-3 0 1 16,-1-4-1-16,1 2-1 16,3 2 1-16,-4 0 0 15,4-1 0-15,0 2 1 16,-2-1 0-16,0-3 0 0,1 2 3 15,-3 1 3-15,3-3 3 16,2 4 0-16,-2 0-1 16,-1-1-2-16,0 0-1 15,-2 1-1-15,2 1 1 16,-1-1-1-16,3 0 0 16,0-3 0-16,1 3 0 15,1-4 1-15,1 0 0 16,0 0 1-16,1-3 3 15,2 0 0-15,2-2 1 16,1 1 2-16,0-3 1 16,-1 3 0-16,-5-3 0 15,1 0 1-15,0 1 5 16,-5 1-1-16,6 2 3 16,-1 0-2-16,3 3-5 15,1 1-2-15,-1 0-2 0,-2 0-1 16,1-4 0-16,0-2-1 15,4-2-2-15,1 0 1 16,4-5-3-16,2 1 0 16,0 0-2-16,-1-1 0 15,-2 5-2-15,-3 1-1 16,-1 1 1-16,-1 2 0 16,-2-1-1-16,-2-1-1 15,0-2 1-15,2 1-1 0,2-2 0 16,1-1 1-16,2-2-1 15,0-2 0-15,3-4 1 16,1-1-1-16,2 2 1 16,1 4 0-16,-2 1-1 15,0 2 0-15,-4 0 0 16,2-1 0-16,-2-1 0 16,2 4 0-16,-6-6 0 15,-6 2 0-15,3 2 0 16,-4 2 1-16,3 0-1 15,7 1 0-15,-2 0 1 16,0-1-1-16,3 3 1 16,-2 0-1-16,0-1 0 15,2 0 0-15,-1-3 0 16,1 0 0-16,-1 0 0 16,-1-3 0-16,-1 2 0 15,-2 0 1-15,0 2-1 0,-6 3 0 16,2 2 0-16,-5-1 0 15,0 5 0-15,2 1 0 16,-2-1 0-16,4 0 0 16,-5 0 0-16,3-2 0 15,-6-2 0-15,5 2 0 16,-1-4 0-16,2 2-1 16,2 0 1-16,-2-1-1 0,5-1 0 15,-1 2 1-15,1-2-1 16,0 0 0-16,-1 2 0 15,2-1-1-15,-1 3 1 16,-1-2 0-16,-3 1 0 16,0 6 1-16,-2-5 0 15,0 3-1-15,-1 0 1 16,-4-2 0-16,-2 4 0 16,-5 2 0-16,1 2 1 15,-3 0 0-15,0-1 0 16,0 1-1-16,-2 0-1 15,2-1-2-15,0 1-15 16,0 0-19-16,0 0-102 16,0 0-137-16,0-2 175 15</inkml:trace>
  <inkml:trace contextRef="#ctx0" brushRef="#br0" timeOffset="4520.603">4292 14209 288 0,'0'-1'115'0,"0"1"-78"15,0 0-22-15,0 0-3 16,0 0 14-16,0 0 19 16,0-1 5-16,0 1-1 15,0-1-8-15,0-1 0 16,0 2 7-16,0 0 14 16,0 0 3-16,0 0-5 15,0 0-6-15,0 0-20 16,0 0-8-16,0 0-9 0,0 0-4 15,0 0-3-15,0 0-2 16,0 0-3-16,0 0-1 16,0 0 1-16,0 0 1 15,0 0 3-15,0 0 1 16,0 0 1-16,0 0 0 16,0 0-4-16,0 0-1 15,0 0-3-15,0 0-1 0,0 0-2 16,0 0 0-1,0 0 0-15,0 0 0 0,0 0 0 16,0 0 0-16,0 0 1 16,3 5 0-16,0 3 0 15,1-1 1-15,-2 0 2 16,-1-2-1-16,1 0 0 16,0 0 0-16,-2 0 0 15,0 0-1-15,0 0 0 16,0-3 0-16,0 3 0 15,0-4-1-15,0 3 1 16,0-3 1-16,0 1 0 16,0 0 0-16,0-2 5 15,0 0 2-15,0 0 2 16,0 0 0-16,0 0-3 16,0 0-2-16,0 0-3 15,0 0-1-15,0 3 1 16,0-1 0-16,0 0 0 0,0 3 0 15,0-1 0-15,1 2 0 16,0 3-1-16,-1-1-1 16,0 1 0-16,0 0-1 15,1 2 0-15,0 32-1 16,4-28 0-16,-2 2 0 16,0 1 0-16,-3-3 0 0,0-2 0 15,0 1 1 1,2 5-1-16,4 3 0 0,-5 1 0 15,-1 1 0-15,2 0 0 16,0 3 0-16,1 0 0 16,4 2 0-16,-5-4 0 15,1-3 1-15,1 0-1 16,-2-5 1-16,0 4-1 16,4 0 0-16,-1 3 0 15,1 2 0-15,1-1 1 16,-6 0-1-16,6-1 0 15,-4 3 1-15,2 1 0 16,-2 2 0-16,1 5 0 16,0-6 0-16,-1 1 0 15,1-1 1-15,0-5 0 16,0 2-1-16,2 1 1 16,-1 0-1-16,-2 4 0 0,3 3 1 15,-3 0 0-15,4-2 1 16,-2-2 2-16,-3 0 2 15,-1 4 1-15,2 1 0 16,-1 0-2-16,1-3-1 16,1-6-1-16,-2-5-1 15,-1-1 1-15,2 3 0 16,-2-1 0-16,1 0-1 16,-1 1-1-16,1-2 1 15,1 5-1-15,-1 4 1 16,2-4-1-16,-3-3 0 0,2-1 1 15,-1-1 1-15,2 7 2 16,-1 3 0-16,0-3 0 16,-1 0 0-16,0-4 0 15,-1-2-2-15,2-2-1 16,-1 1 0-16,0 1 0 16,2 1-1-16,0 3 0 15,1-1 1-15,-2 1-1 16,1 2 1-16,-2-3 0 15,1 0 0-15,0 0 0 16,-2-1 0-16,1 8-2 16,1 3 0-16,-3 0 0 15,1-1 0-15,-2-5 0 16,-2-1 1-16,0-2-1 16,0 3 0-16,-2-2 1 15,1 3-1-15,2-3 1 16,-1-1 0-16,-1-7 0 0,1-4 0 15,-2-1 1-15,1-5-1 16,1-1 1-16,1-1-2 16,2-6-12-16,-1 1-30 15,1-2-148-15,0 0 128 16</inkml:trace>
  <inkml:trace contextRef="#ctx0" brushRef="#br0" timeOffset="6472.617">3110 15412 490 0,'0'0'212'0,"-2"-3"-91"0,2 3-142 16,0 0-18-16,0-1 2 15,0 1 17-15,0 0 50 16,-1 0 13-16,0 0 11 16,0 0 3-16,0 0-6 15,0 0-3-15,0 0-9 16,-1 1-7-16,0 2-9 16,1-3 3-16,0 0 2 15,0 1 0-15,-1-1-6 16,1 0-7-16,0 0-12 15,0 0-3-15,-2 3-2 16,1-2-1-16,-3 6-1 16,0 0 1-16,2 5 3 15,-4 29 3-15,15-26 9 16,1 0 2-16,5-1 4 16,2 2 1-16,1-3-3 0,4-1-1 15,0-2-1-15,-1-3-3 16,4-2-1-16,-4 0 0 15,-1 0-1 1,-10-3 0-16,0 0-2 16,26 5 2-16,-2-1-2 0,3 1 1 15,-13-4 0-15,-2 2-1 0,5 0-3 16,-2-3 0-16,4 0-1 16,3-2 0-16,4 0 1 15,3 0-1-15,-1 0 0 16,0 0-1-16,-2 0 1 15,-1-1 0-15,-3 0 1 16,-7 0 2-16,-2 1 6 16,-2-1 1-16,-3-1 0 15,4 1-1-15,-3 0-1 16,2 0-3-16,-1 0 0 16,1-3-2-16,0 2-2 15,-2 0-1-15,-1-2 0 16,3 5-1-16,0-1 0 15,0 0 0-15,1-1-1 16,2-3 0-16,1-1 0 16,2 4-1-16,0-3 1 15,0 4 0-15,-2 0 0 0,-4 0-1 16,0 2 1-16,1-2 0 16,-3 0 2-16,2-2 2 15,-5 0 8-15,1 1 2 16,1 1 2-16,1-4-3 15,2 3-7-15,-1-1-2 16,-2 1-2-16,-1 0 0 16,0 0-1-16,-1-1 0 0,4 0 0 15,-2 2 0-15,2 0 0 16,-2 0 0 0,1 1 0-16,0-2-1 0,-1 1 1 15,1 0 0-15,-3 0 0 16,7-1 0-16,-1 1 2 15,-4-2 0-15,4-2 2 16,-6 1 0-16,2 0 0 16,-2 1-1-16,0 1-1 15,3-1-2-15,0-1 0 16,0 1 0-16,3-4 0 16,-4 1-1-16,1 1 0 15,1-1 0-15,1 4 0 16,1-3 1-16,-1 0 0 15,1 0 0-15,1-3 0 16,2 4 1-16,2-2 1 16,-2 2-1-16,-2 0 0 0,1-1 0 15,-1 0 0-15,2 0-1 16,-3 1 0-16,1-2 0 16,0 1-1-16,-4 1 0 15,4 1-1-15,-1 1 0 16,1-1 1-16,1-3 0 15,3 0 0-15,1 2 0 16,-1 2 0-16,1 1 0 16,-1-4 0-16,1 2 0 15,0-1 0-15,0 0 0 0,-3 2 0 16,-3 0 1-16,0 1 0 16,2 0 0-16,-3 1 1 15,2 0 1-15,-4-1 1 16,-3-1 0-16,1-1 4 15,-4 3 0-15,7-1 1 16,-4 0-1-16,2 1-3 16,2-2 0-16,-2 0-2 15,2 1 0-15,0 2-2 16,-1 0-1-16,3 0 0 16,-2-1 0-16,1-1-1 15,0 1 1-15,-3 0 0 16,2-1 0-16,-1 0 0 15,-2 1 1-15,0 0-1 16,-2 2 0-16,-2-2-1 16,-2 0 1-16,-2-1 1 0,-1 0-1 15,0 1 1-15,-1 0-1 16,0 1 0-16,-3-2 0 16,-3 0-1-16,0 0 1 15,0 0 0-15,0 0 1 16,0 0-1-16,0 0 0 15,0 0 1-15,0 0-1 16,0 0 1-16,0 0 1 0,0 0 3 16,0 0 1-16,0 0 5 15,0 0 1-15,0 0 1 16,0 0-1-16,0 0-3 16,0 0-2-16,0 0-3 15,0 0-2-15,0 0-9 16,0 0-22-16,0 0-90 15,0 0-101-15,0-1 134 16</inkml:trace>
  <inkml:trace contextRef="#ctx0" brushRef="#br0" timeOffset="10289.002">5819 14709 486 0,'-1'0'234'0,"1"2"-98"15,-1-2-95-15,1 0-65 16,0 0-8-16,0 0 12 0,0 0 12 16,0 0 9-16,0 0 4 15,0 0 2-15,0-2 0 16,0 2 1-16,0-1 4 15,0 1 15-15,0 0 10 16,0 0 22-16,0 0 5 16,0-1-1-16,0 1-7 15,0-1-18-15,0 1-5 16,0 0-3-16,0 0-2 0,0 0-5 16,0 0-4-16,0 0-10 15,0 0-2-15,0 0-3 16,0 0 1-16,0 0 6 15,0 6 4-15,-2 4 6 16,1 1 3-16,-1 1-4 16,0 32-3-16,5-26-7 15,-6 3-2-15,-3 1-4 16,4 2-2-16,-5-2 0 16,2-1-1-16,3 0 0 15,-1-4-1-15,3 4-1 16,0 4 0-16,4 2 0 15,-4-1 1-15,-2 2 0 16,0-5 0-16,1-2 0 16,-2-1 0-16,3-3 1 15,0-2-1-15,0 3 1 0,0-2 0 16,0 0-1-16,-1 0 1 16,0-2 0-16,-3 1 0 15,2-2-1-15,3 2 0 16,0-1 0-16,1-3 0 15,2 0 0-15,-4-3 0 16,0-4 0-16,0 0 0 16,-4-2 0-16,3-2 0 15,1 0-1-15,-1 0-5 16,1 0-40-16,0 0-72 0,0 0 77 16</inkml:trace>
  <inkml:trace contextRef="#ctx0" brushRef="#br0" timeOffset="11667.588">4707 14419 764 0,'18'55'335'0,"-19"-55"-173"16,3 0-122-16,-2 1-75 16,0-1-2-16,0 0 21 0,0 0 31 15,0 0 30-15,-1-1 6 16,1 1-5-16,0 0-13 16,0 0-22-16,0 0-5 15,0 0-5 1,0 0-1-16,0 0 0 0,0 0-2 15,0 0-1-15,0-1 2 16,0 0 0-16,2 0 1 16,20-10 0-16,30-22 1 15,-24 12-1-15,-3-1-1 0,3 0 0 16,2 6-1-16,1 4 1 16,-1 1-1-16,-5 5 0 15,-1 1 0-15,-3 2 1 16,-1 3 0-16,-5 2 0 15,-4 0 1-15,-2 1 0 16,-2 1 0-16,-2-1 3 16,2 1 0-16,-4-1 0 15,1 1 1-15,-2 0-1 16,-2 2-1-16,-2 6 0 16,-4 0 1-16,-3 7 1 15,-4 1 0-15,-2 2 2 16,-3-1-1-16,-2-3-1 15,-1-1-1-15,-2 2-5 16,0 3-4-16,1 0 0 16,1 5-1-16,2-9 4 15,3 0-1-15,4 0-6 0,-7 0 0 16,2-1-1-16,6 2 1 16,-5-1 7-16,8-1 1 15,-2-4 2-15,-3 5-1 16,1-7 0-16,6 4 0 15,-3-1 1-15,1-2-1 16,1 3 0-16,-4-6 1 0,6 1 0 16,4-2 0-16,1-1 1 15,0 0 0-15,0-4 1 16,2 2 0-16,-2-4 1 16,0-1 0-16,0-1 2 15,-1 1-1-15,0 0 1 16,1 0 1-16,0 0 0 15,0 0 2-15,0 0-1 16,1 0 0-16,12 1-2 16,1-1 1-16,25 1-2 15,-23-5 1-15,0 3-1 16,0-3 1-16,8-4 1 16,-3 1 0-16,3-1-2 15,3 0 0-15,-2 1-3 16,4 0 1-16,1 0 0 15,-2 2-1-15,-2-1 1 16,-2 2 0-16,-5 3 0 0,-4 0 0 16,-7-1-1-16,0 1 1 15,-5-1-2-15,0 2 0 16,-1 2-31-16,-2-2-46 16,0 0 50-16</inkml:trace>
  <inkml:trace contextRef="#ctx0" brushRef="#br0" timeOffset="14860.066">4619 15400 162 0,'0'0'145'0,"0"0"21"0,0 0-26 16,0 0-18-16,0 0-28 15,0 0-13-15,0 0-22 16,0 0-8-16,0 0-19 16,0 0-10-16,0 0-17 15,0 0-6-15,0 0-5 16,0 0-2-16,1 0 3 15,2 2 1-15,4 1 4 16,2-1 0-16,2-2 1 16,4 0 0-16,29-6 0 15,-31 2 0-15,8-5 1 16,-3 0 1-16,0-5 2 16,0-3 0-16,-3-2-1 15,3-1 1-15,1-2-2 16,2 2 0-16,3 1-1 0,-1-1 0 15,3 4-1-15,3 1 1 16,-1 0 0-16,5 0 1 16,0-2 8-16,2 0 5 15,-1-5 8-15,0 1 2 16,-4-7-2-16,1-1 0 16,-5 1-7-16,1-2-1 15,0 5-6-15,-3 2 0 0,0-1-2 16,0 1 0-16,-4-3-2 15,3 4 0-15,-3 1 3 16,1 5 0-16,1 2 0 16,-1-1 0-16,1 5-3 15,-3-2-2-15,-1-1-1 16,-2 4 0-16,-4-1 0 16,1 2 1-16,-1 2 1 15,-3 1 0-15,0 3-2 16,-2-3 0-16,1 3-2 15,0-3 1-15,-2 2-2 16,0 1 1-16,-3 2-1 16,-1-1 1-16,-2-1 1 15,0 2 1-15,0-1 2 16,0 0 2-16,-1 1 4 16,0-1 2-16,0 1 2 15,1 0 0-15,0 0-6 0,0 0-3 16,-1 0-7-16,0 0-5 15,-5 1 2-15,-15 6 0 16,-30 13 4-16,28-13 1 16,-3 5-1-16,-2 1 0 15,-4 4 0-15,-3 0-3 16,1 7 1-16,-1 2-1 16,0 6-3-16,-1 5-2 15,-1 0-3-15,-4-1-1 0,-4 2-5 16,2-2-3-16,-5 3-11 15,5-3-1-15,2-8 1 16,3-2 2-16,5-1 11 16,2-1 4-1,3 4 8-15,3 2 3 0,1-5 3 16,5 1 0-16,3-4 1 16,0 0-1-16,3-7 2 15,0-3 1-15,3-5 5 16,3-3 5-16,3-3 7 15,4 0 0-15,2-1-7 16,-2 0-4-16,0-1-3 16,0 1 1-16,0 0 5 15,0 0 1-15,0 0-2 16,0 0 0-16,0-1-1 16,0-1-1-16,5 1 1 15,6-1-2-15,4-4-2 0,26-25 0 16,-23 7-3-16,-2-2-1 15,6-2 0-15,2-1-1 16,2-1 0-16,3 0-1 16,0-1 1-16,3-3-1 15,3-1 0-15,1-5 0 16,2 0 0-16,0 4-1 16,-4 1 1-16,5 2 0 0,-3 0 0 15,-8-1 0-15,4 4 0 16,-4 4 0-16,1 4 0 15,6 2 0-15,0-3 1 16,-4 1 0-16,1 2-1 16,-2-1 1-16,-3 9-1 15,-5-4 0-15,-6 4 0 16,-1 0 0-16,-5 3 1 16,2 3 0-16,-6 5 1 15,-4-1-1-15,-1-1 1 16,-2 3 0-16,0 0-1 15,1 0-1-15,0 0-5 16,0 0-5-16,0 0-5 16,0 0-1-16,0 0 4 15,-1 0 2-15,-1 0-6 16,1 0-1-16,-23 11 0 16,-32 38 3-16,24-29 12 0,2 5 2 15,-1-4 0-15,0 2 0 16,-1 5-7-16,-2 1-4 15,2 14-12-15,-5 0-9 16,-8 5-14-16,0 5-4 16,-9-3 1-16,-1 1 6 15,-2-2 17-15,1-6 7 16,4 2 8-16,6 3 2 16,8 0 4-16,0-3 0 0,-1-7-4 15,-2 1-3 1,0-5 0-16,2 3 3 0,9-7 6 15,4-4 3-15,10-13 4 16,6-3 0-16,2-2 4 16,3-5 1-16,2-2 4 15,-1 4 3-15,4-5 1 16,0 0-3-16,0 0-3 16,0-1-2-16,0 0-4 15,0 0 0-15,0-1-2 16,0 1-1-16,1 0-1 15,14-9 0-15,35-28-1 16,-28 12 0-16,7-1-3 16,-2-1-4-16,1 1-4 15,-3 4 0-15,-3-2 3 16,2-1 2-16,1-7 6 16,1-1 1-16,4-2 0 0,1 1 0 15,3 3-1-15,6-3 0 16,3 4 1-16,-1-3-1 15,2 0 1-15,-2 2 0 16,-10 0-1-16,2 4 1 16,-5 3 0-16,-1 1 0 15,-2-1 1-15,-5 1 0 0,2 1 1 16,-2 0 0-16,-1 5 1 16,-1 1 0-16,-5 2 0 15,1 3-1-15,-2 2-2 16,-4 1 0-16,-2 5 0 15,-3 0-1-15,-2 3 1 16,-2-1-1-16,0 2 0 16,0-1 0-16,0-1-3 15,0 1-1-15,0 1-5 16,0 0-2-16,0 0-6 16,0 0-3-16,0 0-11 15,0 0-6-15,0 0-21 16,0 0-12-16,0 0-17 15,0 0 1-15,0 0-6 16,0 0-31-16,-2 0 88 16</inkml:trace>
  <inkml:trace contextRef="#ctx0" brushRef="#br0" timeOffset="17990.216">1814 14389 523 0,'37'-29'204'15,"-38"29"-126"-15,1 2-99 16,-2-2-7-16,2 0 5 15,0 0 15-15,0 0 28 16,0 3 4-16,2 8-1 16,-1 3-3-16,-1 33-10 15,-6-29-2-15,-1 2 0 16,-3 8-2-16,-4 3-4 16,-2 3-2-16,-5 1 1 15,0-2 1-15,0-5 1 16,1 2-1-16,0-2 0 0,2-3-1 15,5 0-1-15,3-5 0 16,4-1-2-16,3-2 0 16,3-4 0-16,6 0 4 15,6-3 14-15,3 0 3 16,7 0 5-16,3-4-4 16,8-4-11-16,3-1-3 15,6-5-8-15,-1-4-5 0,-2-1-17 16,-2-3-15-16,-4 1-51 15,2 2-48-15,-2 1 87 16</inkml:trace>
  <inkml:trace contextRef="#ctx0" brushRef="#br0" timeOffset="18453.775">2073 14389 1150 0,'0'1'368'15,"0"-1"-500"-15,1 0-61 16,-1 0-13-16,0 0 22 16,0 0 176-16,0 4 59 15,0 6 23-15,0 0 0 16,0 3-43-16,-4 30-16 16,-2-23-3-16,-2 5 0 15,-2 9 0-15,-2 4-3 0,-3 4-6 16,1 2-1-1,1 2 0-15,1 3-1 0,4 5 0 16,-3 2-1-16,3 4 0 16,3-1 0-16,0-5-1 15,4-2 1-15,-2-14 0 16,1-6 0-16,0-8 0 16,2-2-1-16,0-5-40 15,0-3-43-15,3-5 53 16</inkml:trace>
  <inkml:trace contextRef="#ctx0" brushRef="#br0" timeOffset="19071.519">2526 14470 1167 0,'-7'5'437'16,"9"-5"-380"-16,-4 0-163 0,1 0-74 15,1 0-11-15,-1 0 63 16,0 0 83-16,0 0 60 15,0 0 15-15,-2 4-1 16,-1 13-15-16,-4 25-14 16,10-27 1-16,0-5 7 15,2-3 4-15,1 7 7 16,-1 0 0-16,4 3-5 16,3 6-3-16,6-2-8 15,3 3-3-15,5 0 0 16,-1-1 0-16,2 4 0 15,2-2 1-15,-3 4 1 16,2 1 1-16,-3 1 1 16,-4 0 2-16,-5-2 3 15,0 1 6-15,-7-1 15 16,-1 1 10-16,-5-5 27 0,-3-2 14 16,-4-6 15-16,-2 2 1 15,-5-3-13-15,-2-2-12 16,-10 0-19-16,-4-4-8 15,-6 2-15-15,-4 3-5 16,-4 1-12-16,-4 1-5 16,2-1-8-16,-1-1-2 15,0-3-11-15,2-3-4 16,-10-2-15-16,-1-1-18 16,1-2-45-16,0-3-31 15,8-4-102-15,3-5-170 0,15-13 264 16</inkml:trace>
  <inkml:trace contextRef="#ctx0" brushRef="#br0" timeOffset="19473.816">2403 14464 722 0,'-1'0'265'0,"2"0"-180"15,1 1-204-15,-2-1-10 16,-1 0 39-16,1 0 59 15,-1 0 106-15,0 0 10 16,1 0-3-16,0 0-19 16,0 0-18-16,0 0 1 15,0 0 15-15,2 0 0 0,14 5-11 16,28 7-9-16,-20-11-18 16,-1 1-6-16,3 1-11 15,2-2-1-15,0 2-3 16,2 2-21-16,-1-1-147 15,0 2 120-15</inkml:trace>
  <inkml:trace contextRef="#ctx0" brushRef="#br0" timeOffset="20170.274">3002 14349 187 0,'-3'9'122'0,"2"0"-12"15,-2 3-29-15,1 1-45 16,-1 6-17-16,-1 2-15 16,4-1 0-16,0 1-2 15,0-4 1-15,4 4 4 16,-3-2 3-16,5-2 6 16,-2-2 3-16,3-5 9 15,4 2 0-15,-5-5 5 16,5-2 4-16,-2 1-3 15,-1-2 5-15,3-2-1 16,-1-2-2-16,1-3-1 16,1-2-3-16,-2-1-2 15,0 3-2-15,-1-7-3 16,1 1-3-16,-1-5-5 0,1 1-2 16,-5-2-2-16,0 2-1 15,-3-1-1-15,1 0-2 16,-2 4-2-16,-1-3-1 15,0 2-2-15,-3-3 0 16,1-3-1-16,-1-2-1 16,-2 1-3-16,-1 0-4 0,-3 0-16 15,0 2-13-15,-4 1-30 16,2 2-27-16,-9 5 58 16</inkml:trace>
  <inkml:trace contextRef="#ctx0" brushRef="#br0" timeOffset="37779.972">10820 14407 445 0,'42'35'255'0,"-41"-34"-26"16,-1 1-173-16,0-2-76 15,-1-1 7-15,1 1 31 16,0-1 23-16,0 0 11 15,0 1-3-15,0 0-15 16,-2 0-6-16,2 0 0 16,0-1 5-16,0 1 13 15,0 0 5-15,0 0 0 16,0 0-2-16,0 0-14 16,0 0-6-16,0 0-8 15,0 0-2-15,0 0-1 16,0 0-2-16,-1 0-8 15,0 0-4-15,0 0-2 16,0 0-1-16,0 0 4 0,-1 0 2 16,1-1 4-16,0 0 4 15,-6-1 6-15,-1 1 0 16,-2 0-3-16,-2-1-3 16,-29-9-5-16,30 8 0 15,-1 1-1-15,0-4-1 16,-1 2-4-16,0-1-1 15,-2 1-2-15,-3-2 0 0,3 1 0 16,0 0 0 0,2 0-1-16,1 1 0 0,-5-1-1 15,3-1-1-15,4 2-1 16,-4-1 0-16,4 2 2 16,-2-2 0-16,-1 1 1 15,2-1 0-15,-6 1-1 16,2 2 0-16,-4 0-4 15,-4 1 1-15,0 1-1 16,-4 1 0-16,1 0 1 16,-2-1-3-16,-2 2-5 15,1-2-1-15,3 3-2 16,-3-2 1-16,2 0 3 16,0 4-1-16,-2 1-4 15,2 1-1-15,1 4 2 16,-1-1 2-16,1 4 7 15,-3-1 3-15,-6 3-2 16,1 1 0-16,-4-1-4 0,-4 0 1 16,7 0 2-16,0 1 2 15,4 3 2-15,0-1 0 16,2 2-3-16,-1-1-1 16,0 2 0-16,5 1 0 15,-3 0 3-15,3-1 1 16,-3-2 1-16,-2-1-1 15,1 3 0-15,-3 0 0 0,2 2 0 16,-2 3 1 0,-1 3 0-16,4 0 0 0,1 2-1 15,-2-3-2-15,4 3-4 16,0 2 0-16,0 3 1 16,3 3 4-16,1-4-3 15,5-2 0-15,3 0 1 16,0 1-2-16,-1 5 7 15,-4 2 0-15,-1 1 1 16,0-4 0-16,2 0-1 16,3 1 0-16,0 1 0 15,3 4-1-15,0-7 1 16,-1-4 3-16,3-9 4 16,2-3 2-16,2 0 2 15,0 5-1-15,1 1-2 16,1 5 0-16,-2 0 1 15,1-6 1-15,0 2 5 0,-1-1 1 16,3 1-2-16,1 2-3 16,-1 3-6-16,2-2-1 15,1-4-2-15,1 0 4 16,0-5 7-16,1-1 3 16,1 2 3-16,-1-1-3 15,4 5-5-15,3 1 0 16,-3-2 1-16,2 1 1 15,-1-6 1-15,2 0-1 0,-1-1-3 16,4 4-1-16,2 6-3 16,-2 1-1-16,6 1-2 15,-2-3 1-15,1-5 0 16,0 0 1-16,1 1 0 16,1-1 1-16,-5-1 0 15,1 1 0-15,2 3 1 16,-3 0-2-16,5 1 1 15,-2-4 0-15,-2-2 3 16,5-1 1-16,0 2 0 16,1 2 0-16,3 1-3 15,-1 0-2-15,4 1-1 16,2-3 0-16,-1-3 0 16,4 0-1-16,-2-6 0 15,1 5-1-15,1-4 2 16,-6-2-1-16,3 7 2 15,-2-6 1-15,0 2-1 0,3 2 0 16,0-4 1-16,2-1 0 16,1 1 4-16,2-2 0 15,1-1 0-15,3 0 0 16,-1-4-3-16,1 0 0 16,0 3-2-16,-3-2-1 15,-1-1-1-15,-1 1 1 0,-6 0 1 16,2 0 0-1,-1-1 1-15,3 2 0 0,-1-3 1 16,1-2-1 0,3 0 1-16,0-1-1 0,6 0-2 15,-3-1 0-15,0-1 0 16,-1-2-1-16,-5 0 2 16,0 0 1-16,-2-1 1 15,1-2-1-15,6-4-1 16,2 0-1-16,3-1-1 15,2 0-1-15,-3-3-1 16,2 0 0-16,0-3 0 16,-3 0 0-16,-2 1-1 15,-2-1 1-15,-3 1-1 16,2 0 0-16,3-1 0 16,1 1-1-16,0 2 1 15,-1-4-1-15,-1-1 1 16,0 3 1-16,-2-3-1 0,-4 0 1 15,-2 0 0-15,-2-2-1 16,-4 4 0-16,-3-1 0 16,-4 1 0-16,-1-1 0 15,-1-2 1-15,1 3 0 16,2 1-1-16,-1 0 2 16,-2 0-1-16,0-5 0 15,0 0 2-15,0-2-2 16,3-2 0-16,-2 0 0 0,-2 1 0 15,0 1 1-15,-1-1-1 16,1 1 1-16,-1-1-1 16,1-1 0-16,-2-4 0 15,1 1-1-15,0-9 0 16,-1 1 0-16,1 2 1 16,1-1-1-16,0 5 0 15,1-2-1-15,0-2 1 16,0 0 0-16,-1 0-1 15,4-9 1-15,-1 2-2 16,-1 1-1-16,-1-3-2 16,-4 8-1-16,0-3-1 15,0 0-1-15,0 2 1 16,3-1 0-16,-3 3-4 16,0 0-2-16,1-1-1 15,-7-1 2-15,6-4 4 16,0-1 4-16,-2 4 2 0,2 2-2 15,-3-2 1-15,-2 2-1 16,4 0-3-16,-3-2-1 16,0 2-3-16,2 3 0 15,-4 0-1-15,-3 3 1 16,2-4 0-16,-2-2 0 16,-1-5 0-16,5-2 1 15,-3 1-1-15,-2 0-1 0,1-1-4 16,-1-2-1-16,0-2-2 15,0 2 0-15,-1 6 4 16,-3 0 0-16,-3 10 2 16,2 1-1-16,-1 3 0 15,2 4 1-15,3-1 4 16,-3 1 3-16,-2 1 3 16,0-3 1-16,0 2 1 15,0-6 0-15,-3 0-3 16,0 3-1-16,1-1-4 15,-1 2-3-15,1-1-2 16,0 0 0-16,-3-3 1 16,3 1 2-16,-4-1 2 15,-2 1 2-15,-1 3-4 16,-2 1-4-16,-2 1-2 16,4-1 0-16,-4 2-5 15,0 3 5-15,-1-1 1 0,1 3-7 16,-3-3 7-16,1-2 0 15,0 4 4-15,1-2 8 16,-1 2 4-16,0 3 0 16,0-2 0-16,2 0-1 15,-1-1-2-15,2 0 1 16,-2 1-1-16,2 1 2 16,2 1 1-16,1 0 1 15,2 0 0-15,-2-1-1 16,0 0 0-16,0 1 0 0,2 1 0 15,4 2 0-15,0 0 0 16,-4 1 0-16,0-1 1 16,2 3-1-16,2 0-2 15,0-1 0-15,2 3-2 16,-1-1 1-16,-1 0 1 16,3 1 0-16,-1-1 2 15,-1 0 1-15,-1-1-1 16,-1 1 0-16,1 0 0 15,-1 1 0-15,-1 0 0 16,1 0 0-16,-4 0 0 16,-1 0 0-16,-1 0-1 15,2-1 1-15,4 1 0 16,-1 0 1-16,2 0 0 16,1 0-1-16,-2-1 0 15,-1 0 1-15,0 0 3 0,-1-1 3 16,-1 2 3-16,2-2 3 15,3 2 1-15,-3 1-1 16,5 0-3-16,-1 2-2 16,-7-2-5-16,0-1-1 15,-2 1-2-15,-1 0 1 16,3 0 0-16,-2 2 0 16,-1-2 0-16,4 0 0 0,-4 1 0 15,2 2 1-15,-2-2 0 16,-1 0 0-16,-2 1 0 15,2-2 0-15,-2 2-1 16,3 0 0-16,-3 0 0 16,2 2-1-16,0-3 0 15,1 1 1-15,2 1-1 16,0-3 1-16,1-1 0 16,2 3-1-16,0-1 1 15,1 0-1-15,0 1 1 16,-4-1-1-16,5 3 0 15,-2-2 2-15,3-1 0 16,3 1 0-16,2-1 0 16,-2-1-4-16,4 1-16 15,1-2-28-15,-1 0-197 16,1 0 169-16</inkml:trace>
  <inkml:trace contextRef="#ctx0" brushRef="#br0" timeOffset="40563.426">16183 14445 896 0,'37'-12'364'0,"-37"11"-269"16,-6-4-107-16,-6-7-73 15,-7-1 1-15,-3-2 48 16,4 3 51-16,1 4 34 15,-1 2 4-15,-3 2-9 16,0 0-13-16,-7 0-21 16,-2 1-1-16,-4 2 9 15,1 1 5-15,0 0 11 16,0 1 2-16,5 6-6 16,-8-3-4-16,0 5-5 15,-4 2-3-15,-6 4-5 16,2 5-2-16,-4 1-6 15,0 0-3-15,-1-2-1 16,-3 2-1-16,6 3 1 16,1 1 0-16,3 3 1 15,1 0 0-15,-3 1 0 0,-2-1 2 16,-5 1-1-16,-1 0 0 16,1 0-1-16,4 1-1 15,3 3-1-15,7 5 1 16,2 0 0-16,1-2-1 15,-3-1 1-15,-3-3 0 16,-3 5 0-16,-1 1 0 16,4-1 0-16,1-5-1 15,2-2 1-15,4-1-1 0,1-1 0 16,2 3 0-16,5 6 0 16,-1 1 1-16,9-4-1 15,-1 2 2-15,-3-1 0 16,3 3 0-16,-8 7 0 15,6-2 3-15,0-3 9 16,4-10 5-16,3-6 4 16,-2-2-2-16,5 1-8 15,3 6-5-15,-1 5-4 16,3 2 0-16,2-5-2 16,-2-6 2-16,4 1 0 15,-1 1 0-15,1 6-2 16,-1 4 1-16,2-5 1 15,0-2 3-15,2-6 3 16,-1-3 1-16,2 0-3 16,1-3-1-16,1 5-3 0,1 2-1 15,-1 0 2-15,2 2 1 16,0-1 0-16,0-2 2 16,1-1-2-16,1 0-1 15,-2 3 0-15,4 4-1 16,0 5 0-16,-2 1-1 15,1-6 0-15,0-3 1 16,0-2 3-16,1-2 1 16,1 2 3-16,3 0 0 0,-2-4-1 15,0 5 1-15,2-3 1 16,-3 1 2-16,3 2-1 16,5-3 1-16,3-2-2 15,2 1-3-15,5 0-3 16,2 2-1-16,7 3-4 15,3-1 0-15,4-3 0 16,1 1 2-16,-2-4 0 16,1-3 1-16,1-2 2 15,-1-3-2-15,9-1 2 16,-1 1 1-16,11-1-1 16,-2-1-1-16,-2-1 1 15,-1 4 0-15,-3-3 0 16,-1-1 0-16,-1 3-1 15,4-2-1-15,-1-4 1 16,1 4 0-16,0-1 4 16,-2-1 0-16,-6 1 2 0,-2-4 1 15,0-2-1-15,0-1-1 16,9-1-1-16,1-1-2 16,-3-3-4-16,-1-5 1 15,-10 3 1-15,-2-3-1 16,-3 1-1-16,0-3-1 15,7-4-2-15,-1 0 1 16,5-5 0-16,-1 4 0 16,-4-2 1-16,-3 0 0 0,-1 1 0 15,-4-2 1-15,-3-5-2 16,-1 0 1-16,-2-5-2 16,0-4 0-16,-1 5 0 15,-6-3 0-15,-2 4 0 16,-2 3 1-16,-5 1 3 15,3 5-1-15,-6-4 0 16,0 2 0-16,0-5-2 16,-2-4-1-16,2 0 0 15,1-3 0-15,-3 0 0 16,2-4 0-16,-3-7-1 16,4-4 0-16,-3-2 0 15,-1 3 1-15,0-1-1 16,-3 4 1-16,0-1-1 15,0-1 0-15,-2 7 1 16,2 2-1-16,-4-6 1 0,-1 1-1 16,-2-9 1-16,0 4-1 15,-1 2 1-15,-1-3-1 16,-2 4 0-16,-2-6 0 16,0 5 0-16,-1 3 0 15,-1-3 1-15,-3 0-1 16,0-4 1-16,-2 2 0 15,2 8 1-15,-1 3-1 0,1 4 1 32,-3-2 0-32,-1-2 0 0,-3 2 0 0,-2-1-1 15,-1 3 0-15,-2 2-2 16,0 1 1-16,2-2 0 16,-1-2 0-16,-1-5 0 15,1-2 1-15,0 4-1 16,5 1 1-16,1 1-1 15,2 1 1-15,-2-2-1 16,0-1 1-16,0 3-2 16,-4 3-11-16,4 3-2 15,-3 1 0-15,3 0 0 16,-2-1 10-16,-1 1-6 16,-1 0-3-16,-2 2-5 15,1 0-7-15,-1 0 6 16,1 3 3-16,2 0 0 0,-2 4 7 15,0 4 2-15,1-1 0 16,-2 2 3-16,0 2 1 16,6-4 0-16,-2 3 1 15,4-3 2-15,3 2 0 16,-1 1 1-16,3 0 0 16,-1 0 0-16,-1 0 0 15,3 2 1-15,-2 0-1 16,3 3 1-16,-1 0 0 15,-1 2 0-15,1 0 1 16,-3 1-1-16,0-1 0 0,0 2-1 16,-2 0 1-16,-1 3-1 15,1-2-1-15,-1 2 0 16,-1 3-6-16,0-1-31 16,-2-1-30-16,-11 2 41 15</inkml:trace>
  <inkml:trace contextRef="#ctx0" brushRef="#br0" timeOffset="42799.901">10547 14392 287 0,'27'41'175'16,"-28"-42"-21"-16,1 1-77 16,1-3-30-1,-1 3-29-15,0 0-9 0,0 0-3 16,0 0-1-16,0 0 1 16,0 0-1-16,0 0-2 15,0 0 1-15,0 0 2 16,0 0 7-16,-1 0 8 15,0 0 2-15,0 0-3 16,0 0-5-16,1 0-4 16,-1 0 3-16,0 0 3 15,-1-1 1 1,1 0-4-16,0 1-6 0,0-1 8 16,0 0 8-16,0 0 13 0,-1-1 5 15,1 2-10-15,0-1-8 16,0 1-15-16,0-1-4 15,0 1 5-15,0 0 1 16,-1 0 7-16,1 0 0 16,0 0-4-16,0 0-2 15,0 0-6-15,0 0-2 16,-1 0-4-16,1 0 0 16,-1 9-1-16,-4 4 0 15,-27 31 1-15,27-25-1 0,-2 6 1 16,1 2 1-16,0 6 0 15,3-2-1-15,-1 0 0 16,-2-2 0-16,4-3 0 16,-1 0 0-16,4 1 1 15,1 2 0-15,2 1 1 16,-3 2 1-16,1-1 0 16,-1-3 1-16,2 0 0 15,1-1 1-15,1 3 1 16,-1 5 1-16,1-2 0 15,-2-1 0-15,3-4-1 16,-2 0 1-16,1-3-1 16,-2 3-1-16,3 5-1 15,-2 3-1-15,-1 6 0 16,2-4 0-16,-3-4 5 16,0 2 3-16,0 0 7 0,0 2 2 15,1 1-2-15,0-4-3 16,1-5-7-16,2-2-2 15,-4 0-3-15,-1 4-1 16,-1 2 1-16,0 3 0 16,1 0 5-16,1-5 4 15,-1-2 6-15,0-2 0 16,-1 2-2-16,0 2-6 16,3 1-4-16,0-4-2 0,-1-2-3 15,2-4 1-15,-2-4 0 16,0 1-1-16,2-1 0 15,0 2 1-15,-2 1 1 16,-1 1 0-16,0 1 1 16,0 1-1-16,1-2-1 15,0 1 0-15,-1-3-1 16,3-1 0-16,-3 8-1 16,0-2 0-16,-2 3 1 15,1 0-1-15,1-3 0 16,0 0 1-16,-1-2-1 15,0-2 1-15,-4-1 0 16,4-3-1-16,1 5 1 16,0-2 0-16,0 2-1 15,-1 3 0-15,-5-8 0 16,3 6 0-16,-3-4 0 0,0-3 0 16,3 2 0-16,-1-2 1 15,1 1 0-15,2 1 0 16,-2 1 1-16,-5 2-1 15,4-2 0-15,-2 3 0 16,-3-3 0-16,3-2 1 16,-2 1 1-16,0-3 1 15,2-1-2-15,3 0 1 0,-2-2-2 16,-1 5 0 0,1-2 0-16,-2 1 0 0,1 1 0 15,-1-6 1 1,2 0 0-16,-2-3 1 0,3 2 1 15,0 0 0-15,0-2 2 16,1-2 0-16,0-7 1 16,2 1-1-16,1-1-3 15,0 0-1-15,0 0-2 16,-1 0-4-16,1 0-44 16,0 0-86-16,0 0 88 15</inkml:trace>
  <inkml:trace contextRef="#ctx0" brushRef="#br0" timeOffset="43401.8">8980 15729 485 0,'-29'26'148'0,"29"-25"-118"16</inkml:trace>
  <inkml:trace contextRef="#ctx0" brushRef="#br0" timeOffset="44267.389">8951 15756 268 0,'0'0'139'0,"0"0"-28"15,0 0-13-15,0-1 0 16,0 1 1-16,0-1-1 16,0 0-13-16,0 1-32 15,0 0-17-15,0 0-24 16,0 0-4-16,1 0 1 16,18 6 2-16,36 10-1 15,-29-11-3-15,5 4-1 16,2-1 0-16,-1 1 5 15,5-2 4-15,4-1 5 16,2-2 1-16,5-3 1 16,-1 3 2-16,3-4 3 0,-2 0 0 15,-2-1 3-15,-2-4 2 16,-5 0-2 0,0 1-2-16,0 0-6 0,3 3-3 15,-1-1-6-15,6-2 0 16,-2 2-3-16,-2 0-3 15,5 1-2-15,-3 3-3 16,-3 1 0-16,-1 1 1 16,-7 0 11-16,1 0 5 0,0-1 8 15,1 1 2-15,2 0-6 16,1-4-2-16,2 3-2 16,0-2-1-16,2-1-3 15,-5 0-2-15,-3 0-3 16,-2-2 2-16,-6-1 0 15,3 1 1-15,-4 2 0 16,-1 0-1-16,5 2-2 16,-2 1-2-16,4 1-2 15,2 0-1-15,2 0-1 16,2 1 0-16,1-1 0 16,1 2 1-16,-1-1 1 15,-2-2 0-15,-3 1 4 16,-3 0 1-16,-1 1 1 15,4 1-1-15,3 0-4 16,1-1-1-16,4-1-2 16,-1 3-1-16,1-3 0 0,2-1-1 15,-4 0 0-15,-4-1 0 16,-5 1 0-16,0 0 0 16,-3 1-1-16,0-1 0 15,4 0 0-15,-3 1 0 16,4-1-1-16,-1-3 1 15,-3 2 0-15,-4-1 0 16,-3-1-1-16,-2 2 1 0,-3-2 0 31,-1 1 0-31,-2 3 0 0,-1-4-1 0,-4 2 1 16,-3-1 0-16,-3-2 0 16,-1 2 0-16,-2-1 2 15,0-1 0-15,0 1 1 16,0 0 1-16,0 0 1 15,-1 0 0-15,0 0-3 16,1 0-4-16,-1 0-26 16,1 0-18-16,0 0-66 15,-1 0-40-15,0-1 94 16</inkml:trace>
  <inkml:trace contextRef="#ctx0" brushRef="#br0" timeOffset="45723.125">10510 15810 300 0,'-8'28'117'16,"9"-28"-82"-16,0 0-28 16,0 0-14-16,-1 0 4 15,0 0 10-15,0 0 5 16,0 0 13-16,0 0 12 0,0 0 31 15,0 0 19-15,-1 0 22 16,1 0 3-16,-1 0-11 16,1 0-13-16,0 0-32 15,-1 0-17-15,0 0-34 16,1 0-21-16,0 0-65 16,0 0-34-16,0 0-39 15,0 0 5-15,0 0 50 16,0 0 32-16,0 0 20 15,0 0-47-15,0 0 64 16</inkml:trace>
  <inkml:trace contextRef="#ctx0" brushRef="#br0" timeOffset="47192.806">9367 16849 620 0,'0'4'281'0,"-1"-4"-171"16,2 1-110-16,-1-1-68 16,0 0 14-16,0 0 93 15,0 0 54-15,0 0 29 16,0 0-1-16,-1 0-34 16,1 0-20-16,-1 0-31 15,1 0-10-15,0-1-18 0,0 1-3 16,0 0-7-16,0 0-5 15,0-2-2-15,0 1 1 16,0 0 3-16,5-2 3 16,14-8 1-16,32-38 0 15,-22 26 0-15,3 1 0 16,-3-5 0-16,2 1 0 16,-4-3 1-16,-3-1 0 0,0 5 0 15,0-1 0 1,0 4 1-16,2 3 0 0,-1-1 3 15,-2 1 0-15,1-2 3 16,1-1 0-16,1 0 0 16,2-6 0-16,-2 3 0 15,0-2 1-15,-2 4 0 16,0 6-1-16,-3 1-1 16,0 0-2-16,-2 0 0 15,-3-6 0-15,2 4-1 16,-2 1 0-16,3-1-1 15,1 2-1-15,-3-2 0 16,3 2 0-16,-2-1 0 16,2 2 1-16,2 2 0 15,-1-3 2-15,0 0 2 16,-1-1 2-16,5-5 0 16,1-1 0-16,0-3-3 15,2 1 0-15,-4-2-1 0,-2 2-1 16,-2 5 0-16,0 2-1 15,-1 2 6-15,-4-3 3 16,-1-1 5-16,0-2 0 16,1-1-1-16,2 2-3 15,2 0-2-15,-1-1-1 16,-1 3-3-16,3-6-2 16,4 2-2-16,5-2 0 0,1-4-1 15,0-2 0-15,0-3 0 16,1-2 0-16,1 5 1 15,0 3-1-15,-1 3 1 16,1-1-1-16,-6-4 1 16,-1-1 0-16,1 0-1 15,-3 1 1-15,1 6 0 16,-1-1 1-16,2 4-1 16,-1 0-1-16,1 3 1 15,-2-2-1-15,-2-1-1 16,-2 0 1-16,-1 0 0 15,1 1 0-15,0 0 0 16,-1 2 0-16,-1-1-1 16,-2 3 0-16,0 2 0 15,-1 2 0-15,0-3 0 16,-1 0 1-16,-3-1-1 16,-1 0 0-16,-1 1 0 0,-1-2 0 15,6 2 0-15,-3 2 0 16,2-1 0-16,1 2 0 15,-5 0 0-15,1-1 0 16,0 2-1-16,-1-1 0 16,1 6 1-16,1-3-1 15,-6 2 1-15,4 0 0 16,-3-1 0-16,2 0 0 16,2 1 0-16,0 0-1 0,2 0 1 15,-4 1 0-15,-1 1-1 16,1 1 1-16,-2 2-1 15,1-4 1-15,-1 4-1 16,-2-3 0-16,-1 5 0 16,-2 0 1-16,0-1-1 15,0 1 1-15,0-1-2 16,0 1 0-16,0 0-16 16,0 0-18-16,0 0-101 15,0-1-115-15,0 0 158 16</inkml:trace>
  <inkml:trace contextRef="#ctx0" brushRef="#br0" timeOffset="60850.668">9678 14787 117 0,'-6'2'11'0,"1"0"-10"16</inkml:trace>
  <inkml:trace contextRef="#ctx0" brushRef="#br0" timeOffset="62850.866">9492 14724 275 0,'1'-5'167'0,"0"0"-5"15,0 3-13-15,-1-1-23 16,0 2-12-16,0 0-25 16,0 1-12-16,0 0-21 15,0-1-8-15,0 0-11 16,-1 0-6-16,1 1-11 16,-1 0-5-16,0 0-8 15,1 1-3-15,0 0-2 16,0 0-1-16,0 1-1 15,-1 1 0-15,1 0 0 16,0 1-1-16,1 0-1 16,0 2-1-16,0 2 1 15,3 2 1-15,0 5 0 16,15 30 1-16,-15-26 0 16,4 0 0-16,0 3 0 0,-1-2 0 15,3 0 0-15,-3-4 0 16,2 0 0-16,3 1-1 15,-2 3 1-15,3-1 0 16,-1 1 0-16,-4 1 1 16,2-2-1-16,-1 2 0 15,0-4 0-15,2 1 0 16,2-6 0-16,-2 3 0 0,2 0 1 16,0-1-1-16,-2-1 1 15,2-2 0 1,-1 1-1-16,-2 1 1 0,-2-1 0 15,-1 2 0-15,1-4 0 16,-1 1 1 0,-1-4-2-16,2 0 1 0,1 2-1 15,-1-1 1-15,5 2-1 16,-2 2 1-16,0-2 0 16,3 2 0-16,-3-1 0 15,1 0-1-15,-1-1 1 16,-1 0 0-16,3-3 0 15,-2 3-1-15,4-4 0 16,-2 1 0-16,2 3 0 16,3-5 1-16,-8 5-1 15,4-1 1-15,0-1-1 0,-4 1 1 16,4 0 0-16,-3 3 1 16,-4-2-1-16,4 2 0 15,3-1 1-15,-6-4-1 16,8 5-1-16,-5-1 1 15,-2-1-1-15,9 2 0 16,-6 1 1-16,5-4-1 16,1 3 1-16,-2-3-1 15,1-1 1-15,0 3-1 16,0-1 1-16,0-2 0 0,1 1 0 16,-1 1-1-16,-1 1 0 15,1 1 0-15,1 2 0 16,0 0 1-16,2-1 0 15,-1 2 1-15,-2-1-1 16,0-2 0-16,0 3 0 16,-4-1 0-16,2 0 1 15,-2-1-1-15,-1-1 0 16,2 0 1-16,-4-3 0 16,1 0 0-16,-2 5 0 15,1 1 0-15,3 6-1 16,2 1 0-16,0 1 0 15,-3 1 0-15,3-4 0 16,0 0-1-16,2-2 0 16,1 0 0-16,2 3 0 15,0-2 1-15,2 0-1 0,1 2 0 16,-2-4 0-16,1 6 0 16,0 1 0-16,-1-2 0 15,3 2 0-15,-1-5 0 16,-1-3 0-16,-3-2 0 15,-2-2 0-15,0 0 0 16,-4 4 0-16,0 0 0 16,1 1 0-16,-6 0 0 15,4-4 0-15,0 2 0 16,0-2 0-16,5 2 0 0,-2 0 0 16,1-2 0-16,-1-1 0 15,-2-1 0-15,2 2 0 16,-2-2 0-16,-1 1 1 15,2 0-1-15,1 0 1 16,0-3 0-16,-1 4-1 16,0-2 0-16,-3 0 1 15,-1 0-1-15,-1-6 0 16,-3 3 1-16,-2-5 0 16,1 3 1-16,-3 1 3 15,0-6 5-15,0 4 5 16,-1-3 1-16,-1-2 0 15,0 1-5-15,1 1-3 16,1 2-1-16,1-1-1 16,-1 2 0-16,1 0-2 15,1 0-1-15,-1 1-1 0,1 1 0 16,-1 0 2-16,1 0 2 16,-1 0 6-16,-1 0-1 15,1-1 1-15,-1-1-4 16,0 1-5-16,1 0-1 15,-1 0-1-15,0-1 0 16,2 1 0-16,-1 0 1 16,1 0-1-16,-1-2 0 15,1 2-1-15,-2 0 1 0,0 0 0 16,0 0 0-16,1 1 1 16,-1-1 0-16,0 0 0 15,1 0-1-15,-1-1 0 16,0 1 0-16,-1-1-1 15,1 1 0-15,-1-1 0 16,0 2 0-16,1 0 0 16,-1 0 0-16,0 0 0 15,2-1 0-15,-1-2 0 16,0 0 0-16,1-1 0 16,-2 0 0-16,0-1 1 15,0-1-1-15,0 0-1 16,-1-1-7-16,0 0-81 15,1-1-38-15,2-12 72 16</inkml:trace>
  <inkml:trace contextRef="#ctx0" brushRef="#br0" timeOffset="64866.886">11532 15204 658 0,'-28'29'242'15,"25"-29"-175"-15,5 0-113 16,0 0-5-16,-2 0 5 16,0 0 16-16,0 0 19 15,0 0-5-15,0 0-3 16,0 0-1-16,0 0 3 16,-1 0 5-16,0 0 1 15,-1 0 1-15,2 0 9 16,0 0 11-16,0 0 28 0,0 0 11 15,0 0 2-15,0 0-10 16,0 0-22-16,0 6-9 16,0 21-9-16,0 33-1 15,2-24 0-15,-2 5 0 16,-5 4 0-16,1 2 0 16,3 4 1-16,-4-3 0 15,-1-9 4-15,0 1 6 16,-2-3 5-1,1 3 0-15,5-4-3 0,-2-7-6 0,1-14-38 16,-2-6-80-16,5-9 75 16</inkml:trace>
  <inkml:trace contextRef="#ctx0" brushRef="#br0" timeOffset="65732.706">10800 14716 692 0,'0'-1'248'0,"0"1"-225"16,2 0-51-16,-2 0-6 15,-2-1 13-15,1 1 56 16,0-1 14-16,1 1 14 15,-1 0 4-15,1 0-6 16,0 0-6-16,0 0-3 16,0 0-5-16,0 0-13 15,0 0-5-15,-1 0-14 16,1 0-8-16,0-1-8 16,0 0-2-16,0-1-2 15,7 1 2-15,13 0-4 0,32 2-4 16,-26 4-7-16,-2 1-5 15,-2 1-4-15,0 1 1 16,-7 2 0-16,0 2-1 16,-8 1 3-16,-2-2-2 15,0 3 4-15,-2 2 5 16,-3 0 0-16,-3 5-5 16,-11-1-29-16,3 2-13 15,-8-1-13-15,1-5 8 0,-5-2 37 16,-2 0 23-16,4 0 27 15,-1-2 3-15,7-1 0 16,1-3-8-16,8-5-9 16,1 0-5-16,5-2-11 15,3 1 1-15,-3-2 26 16,0 0 14-16,14 6 23 16,11 3 1-16,35 11-21 15,-27-15-12-15,1 2-14 16,0-1-6-16,0-2-59 15,-2-3-55-15,2-8 70 16</inkml:trace>
  <inkml:trace contextRef="#ctx0" brushRef="#br0" timeOffset="66701.039">9982 14547 669 0,'59'38'184'0,"-59"-38"-287"0,3 2-29 16,2 1 31-16,-5-3 38 15,0 0 105-15,0 0 22 16,0 0 27-16,0 0 6 15,0 0-9-15,0 0-6 16,0 0-11 0,0 0-6-16,0 0-19 0,0 0-11 15,0 0-16-15,0 0-4 16,0 0-5-16,4 0 0 0,2 0-5 16,3 0-1-16,2 0-3 15,0 0 0-15,32 1-1 16,-29-1 0-1,2 1-1-15,-3 3 0 0,-3-2 0 16,0 2 1-16,-2 1 0 16,0-1 0-16,-4 0 0 15,-2-2 0-15,-2-1 0 16,-1-1 2-16,0 0-2 16,0 0-2-16,0 0-2 15,-1 0-1-15,-6 12 1 16,5-2 0-16,-40 28 2 15,33-24 0-15,5-6-1 16,-2 0-6-16,5 2-29 16,-1-4-12-16,-1 3-16 15,4-3 1-15,1-1 22 16,5 2 10-16,1-2 14 16,0 1 4-16,-1 0 8 0,-2 1 3 15,0 0 4-15,3 1 0 16,2 5-1-16,1 0 1 15,1 5-1-15,-4 4 0 16,-4 2 0-16,-2-1-1 16,-5-2 2-16,-2 1 4 15,-6-3 17-15,-3 2 9 16,0 5 10-16,-3-3 0 16,-2-4-13-16,5 1-12 0,-1-5-65 15,0-4-81-15,-1-4 82 16</inkml:trace>
  <inkml:trace contextRef="#ctx0" brushRef="#br0" timeOffset="67349.663">9408 15212 576 0,'33'-16'284'0,"-33"16"-103"16,0 1-84-16,1-1-83 15,-1 0-6-15,0 0 5 16,0 0 3-16,0 0 4 16,0 0-4-16,0 0-19 15,0 0-9-15,-1 0-7 16,-1 16 3-16,-6 36 13 16,3-30 5-16,1-4 7 15,-1 2 1-15,3-1 1 16,-2-3 1-16,4-2 1 15,0-4-1-15,1-1-4 16,4 1-2-16,2 1-6 16,3 2-1-16,4 2-3 15,0-2 1-15,2 1-1 0,-1-2 0 16,-1-4-7-16,0 0-6 16,-4-5-22-16,4 1-16 15,0-4-41-15,-2-3-23 16,-1-3-77-16,-3-5 119 15</inkml:trace>
  <inkml:trace contextRef="#ctx0" brushRef="#br0" timeOffset="67733.238">9516 15187 743 0,'0'-1'400'16,"0"-1"-10"-16,0 1-379 16,0 0-53-16,0 0-7 15,0 0 10-15,0 0 39 16,1 0 3-16,-1 1 2 15,1 0 0-15,5 13-3 16,-4 15-1-16,32 38 0 16,-33-28 0-16,-1 0 1 15,-1 0 1-15,-1-1 2 0,5 1 1 16,-4 3 2-16,1-1 2 16,-2-6-3-16,-2-5 0 15,4 0-4-15,0-3-2 16,6 4-7-16,-4 1-13 15,2 2-58-15,0-2-57 16,-1-6 81-16</inkml:trace>
  <inkml:trace contextRef="#ctx0" brushRef="#br0" timeOffset="68382.242">9487 16092 584 0,'-3'11'250'16,"-9"-3"-169"-16,4 3-95 15,-1-1-54-15,1 4 4 16,-1 1 72-16,1 0 45 16,1 0 21-16,1-2 4 0,4-4-30 15,-1-3-15-15,3-2-16 16,3 3-2-16,4 2-4 16,1 2 0-16,4 1 2 15,3 0 1-15,4-2 1 16,0 2-2-16,-1-5-3 15,-2 0-2-15,-1 0 1 16,-3-1 1-16,0 5 9 16,-2 2 3-16,-3-1 9 15,-3 2 6-15,-3-1 11 16,-1-3 9-16,-4 3 15 16,3-2-1-16,-4 2-14 15,-5 1-13-15,-1 2-23 16,-8-1-6-16,-3-1-8 15,2-2-6-15,-7-2-29 0,1-3-30 16,-4-6-85 0,-4-2-77-16,0-11 137 0</inkml:trace>
  <inkml:trace contextRef="#ctx0" brushRef="#br0" timeOffset="68622.644">9344 16056 919 0,'0'0'352'16,"3"0"-221"-16,7 1-121 15,3 3-3-15,7-1 13 16,4 1 3-16,3-2-1 15,3 1-5-15,7 2-36 16,1-4-52-16,2-1-209 16,4-6 186-16</inkml:trace>
  <inkml:trace contextRef="#ctx0" brushRef="#br0" timeOffset="69348.497">10166 16398 1035 0,'0'5'404'0,"-1"0"-320"16,0 2-94-16,-2 2-100 16,-4 7-11-16,-22 35 32 15,13-25 45-15,-3 8 37 16,2 2 13-16,1 5-2 0,0 4-5 15,4 2-9-15,-2 0-3 16,5 2-1-16,-1-4 2 16,4-5 12-16,1-5 7 15,4-11 7-15,2-6-2 16,5-6-5-16,2-1-5 16,5-3 0-16,2-1 1 15,-1-3 1-15,3-4-1 16,0-1-3-16,3-2-2 15,1-5 0-15,-3 0 1 0,2-6 0 16,-4-1 1-16,-2-3 7 16,2-5 3-16,-5-1 10 15,1-2 2-15,-4 3 1 16,-5 0 4-16,-1 5 1 16,-2 2 4-16,-3 5 1 15,2 5-6-15,-8 4-24 16,-5 2-29-16,-8 6-147 15,-6 4 118-15</inkml:trace>
  <inkml:trace contextRef="#ctx0" brushRef="#br0" timeOffset="70199.037">10775 16531 180 0,'-16'29'77'0,"11"-29"-37"16,1 2-33-16,3-2 60 0,-1 0 39 15,2 0 70-15,0 0 12 16,-1 0-43-16,0 0-29 16,1 0-56-16,0 0-21 15,0 0-28-15,0 0-10 16,0 0-11-16,0 0-2 16,0 0 2-16,0 0 4 15,9 2 6-15,7 1 0 0,27 2 0 16,-30-6 0-16,-1 2 1 15,0 2-1-15,0 0 1 16,-2 2-1-16,-1-2 0 16,1-2 0-16,-3 3 0 15,0-2-2-15,-2 3 0 16,2 6-2-16,-4 1-4 16,4 2-4-16,-2 0-5 15,-4-2-1-15,1 7 5 16,-2-2 3-16,-3 4 9 15,2-1 2-15,-4 1 2 16,-1 0 1-16,2 3 0 16,-6 4-1-16,0 4 0 15,1 3 2-15,-3 2 0 16,3-4 1-16,0 1-1 16,-1-5-1-16,0 1-23 15,2 2-30-15,4-11-161 0,0 0 141 16</inkml:trace>
  <inkml:trace contextRef="#ctx0" brushRef="#br0" timeOffset="71015.57">11645 16080 319 0,'-1'0'126'15,"1"1"-70"-15,-2-1-4 16,2 0 9-16,0-1 10 16,0 1 4-16,0 0 4 15,0 0 0-15,0 0 2 16,-1 0-12-16,0 0-10 16,0 0-27-16,-1 0-17 0,-9 1-15 15,-10 5-3-15,-28 13 1 16,29-6 4-16,0 4 0 15,2 0-3-15,5 1-16 16,-2 0-16-16,5 2-42 16,5 2-18-16,4 5-4 15,6-1 15-15,0 3 53 16,6 0 24-16,5 3 20 16,-1 2 1-16,9 1-9 15,2 0-3-15,-1-6-3 16,3-4 1-16,-3-4-1 15,-4-3 1-15,-6 0 0 16,-6-5-1-16,-7-4-11 16,-2-1-7-16,-6-4-26 15,-7 0-20-15,-12-4-17 16,-5-3 11-16,-1-7 71 16,1 1 60-16,7-3 84 15,8 1 1-15,6-3-36 0,4-2-31 16,9-7-37-16,2-7 4 15,12-16-3-15,5-6-5 16,15-2-18-16,5-4-8 16,9 4-21-16,4-2-45 15,5-6 38-15</inkml:trace>
  <inkml:trace contextRef="#ctx0" brushRef="#br0" timeOffset="77407.381">15729 15899 166 0,'0'-2'108'0,"0"2"-6"15,3-2-26-15,-3 2-44 16,0 0-14-16,0 0-14 16,-1 0 0-16,0 0 19 15,1 0 11-15,0 0 23 16,0 0 8-16,0 0-8 15,-1 0-8-15,0 0-21 16,0 0-10-16,1 0-12 16,0 0-2-16,0 0 0 15,0 0 0-15,0 0 0 0,0-2 0 16,0 1 0-16,0 0-1 16,0 0 1-16,0 0 1 15,0 0 12-15,0 0 7 16,0-1 18-16,0 1 4 15,0 0-6-15,0 0-6 16,0 0-18-16,0 0-5 16,0-1-7-16,0 1-1 0,0 0-1 15,0 0-1-15,0 0-1 16,1-8 1-16,0-2-1 16,0-3 0-16,1-28 1 15,-2 29-1 1,-2 0 1-16,0 3 1 0,1 3 1 15,1 4 3-15,-2-2 2 16,-1 0-1-16,2 4-1 16,0 0-4-16,0 0-7 15,-1 0-2-15,1 0 2 16,-10-4 3-16,-3 2 23 16,-28-5 11-16,31 8 17 15,-2 3 0-15,0 0-21 16,1 3-10-16,-4 6-22 15,0-1-3-15,-1 7 6 16,1-2 2-16,6-1 13 16,2 0 0-16,3-5-6 0,3-2-10 15,2-1-27-15,2-1-6 16,2-2 1-16,0 1 8 16,2-4 19-16,0 1 5 15,3 0 2-15,0-2 2 16,3 0-1-16,-1 0 0 15,2 0 2-15,-2-3 0 16,1 1 1-16,0-1-1 16,-1-3 0-16,1 0 0 0,-4 1-1 15,-3 0 1-15,-1 3 1 16,-1 0 9-16,-3 2 12 16,0 0 5-16,0-1 8 15,-1 0-6-15,0 0-12 16,0 0-6-16,0-1-11 15,0 1-3-15,-5-2-4 16,-6-4-2-16,1 0 1 16,-28-14 2-16,32 21-3 15,0 0-7-15,2 1-72 16,5 1-80-16,7 7 103 16</inkml:trace>
  <inkml:trace contextRef="#ctx0" brushRef="#br0" timeOffset="109883.361">15765 15778 66 0,'-1'0'57'0,"-1"0"17"15,1 0 0-15,0 0-9 16,0 0-2-16,0 0-16 16,0 0-9-16,-1 0-11 15,1 0 3-15,0 0 18 16,0 0 11-16,0 0 20 15,0 0 3-15,-5 2-5 16,2 0-6-16,-1 1-17 0,-1 1-12 16,2-3-18-16,0 0-6 15,-2 2-9-15,1 3 2 16,0 0 12-16,-2-2 8 16,3 0 14-16,1-2 5 15,1 1-1-15,-1-1-5 16,2-2-9-16,0 0-4 15,0 0-1-15,0 0 4 0,-1 0 4 16,1 0 1-16,0 0-2 16,0 0-2-16,0 0-4 15,0 0-1-15,0 0-5 16,-1 0-1-16,1 0-7 16,0 0-3-16,0 0-3 15,0 0-2-15,0 0-2 16,0 0-1-16,-1 0-2 15,1 0 0-15,0 0-2 16,0 0-1-16,0 0-1 16,0 0 0-16,-1 0-2 15,1 0 1-15,1 0 1 16,0 1 1-16,0 1 4 16,1 1 2-16,2 0 0 15,-2-1 0-15,4 1-1 16,1-2 0-16,0 0 2 15,2 0-1-15,-1 4 1 0,-1-2 0 16,1 1 0-16,-1-1-1 16,-1-1 3-16,2 2-1 15,4-1 1-15,-1 1 0 16,28 13-1-16,-28-16 0 16,-4-1 1-16,-1 3 0 15,2-2 1-15,-4-1 0 16,1 3-2-16,-1-1-1 15,-3-2-3-15,0 0-1 0,0 0-1 16,0 0 1-16,0 0 1 16,0 0 1-16,0 0-1 15,0-1 1-15,0 0-1 16,0 1-1-16,0 0-2 16,0 0 1-16,0-1-1 15,0 1 0-15,0 0 2 16,0 0-2-16,0 0 0 15,0 0-1-15,0 0-1 16,0 0 1-16,1 0 1 16,-1-1 0-16,0 1 0 15,0 0 0-15,0 0-1 16,0 0-1-16,0 0 1 16,0 0-1-16,0 0 2 15,0 0-1-15,0 0 4 16,0 0 1-16,0 0 11 0,0 0 3 15,0 0 3-15,0 0-1 16,0 0-9-16,0 0-4 16,0 0-9-16,0 0-2 15,0 0-6-15,0 0-2 16,0 0 1 0,0 0 1-16,0 0 2 0,0-1 1 15,0 0-14-15,0-1-10 16,0 1-17-16,-1 0-7 0,0 0-3 15,-8-1 1-15,-9-3-1 16,-25-5 2-16,25 8 3 16,2 2 5-16,-1 0 16 15,0-1 8-15,6 0 20 16,2 1 11-16,4 0 20 16,3 0 9-16,2 0 8 15,0 0 0-15,0 0-8 16,-1 0-7-16,0 0-10 15,0 0-5-15,1 0-6 16,0 0-2-16,0 0-6 16,0 0-2-16,0 0-3 15,0 0-1-15,0 0 3 16,0 0 1-16,0 0 1 16,2 0 2-16,7 0-2 15,2 0 1-15,-1 0-1 0,31 2 0 16,-28-2 1-16,0 0-1 15,2 2 0-15,-4-2 0 16,3 0-1-16,-3 0 1 16,0 0-1-16,3 0 1 15,-1 0 0-15,2-2 0 16,-4 1 0-16,-3 0 1 16,0 0 0-16,-2-1 0 15,4 1 1-15,-2-1-1 16,1 1 2-16,-1 1-1 0,-6-1-1 15,1 1 1-15,1-1-2 16,-4 0 0-16,0 1 0 16,0-1 1-16,0 1 0 15,0-2 0 1,0 2-1-16,0 0 0 0,0-1 0 16,0 0-1-16,0 0 0 15,4 0 1-15,3-1-1 16,1-1 0-16,-1 0 1 15,1-1-1-15,0 0 0 16,-1-1 0-16,1 1 1 16,-1-1-1-16,-1 0 1 15,2 1-1-15,-1-1 0 16,0 0 1-16,0 1-1 16,-1 0 0-16,1 0 0 15,-2 0 0-15,1 1 0 16,1-1-1-16,-1 1 1 0,1-1 0 15,0 2 0-15,1-1 0 16,1-1 0-16,0 0 1 16,2-1-1-16,27-15 1 15,-29 17-1-15,-1 0 0 16,-2-3 0-16,-2 3 0 16,2 0 0-16,0 3 0 15,0-1 0-15,-2 0 0 16,1 0 0-16,-3-2 0 0,-2 3 0 15,0-1 1-15,0 0-1 16,0 0 0-16,0 0 0 16,0-1 0-16,7 0 0 15,-1 0 0-15,1 0 0 16,2-3 0-16,-3 1 1 16,4 0 0-16,26-16-1 15,-32 19 1-15,3-2-1 16,-2 0 0-16,0 0 0 15,3-1 0-15,-1 2 0 16,1-1 0-16,0-1 0 16,-3 3 0-16,2-2 0 15,0-1 0-15,3 0 0 16,2-1 0-16,-1-1 1 16,0 3-1-16,1-1 1 0,-3-2 0 15,1 1 0-15,-2-5 0 16,0 4 0-16,2 2 0 15,-1-2-1-15,1 2 0 16,1-3 0-16,-2-1 0 16,1-1 0-16,1 2 1 15,-1 1-1-15,-1 0 0 16,0 1 1-16,-2 0-1 16,1-1 0-16,-1 0 0 15,1 3 0-15,-1 0 0 0,0-1 1 16,-1 0-1-16,-1-1 1 15,3-1 0-15,-1 0-1 16,-1-1 1-16,1 1 0 16,1-1 0-16,2 1-1 15,0-3 0-15,2 1 1 16,-4 1-1-16,3 2 0 16,-3 0 0-16,-2 2 0 15,4-1 0-15,-5 1 0 16,2-2 1-16,-1 2-1 15,-1-1 1-15,1 2-1 16,-2-2 0-16,3-1 0 16,-3-1 0-16,2 0 0 15,0-1 0-15,2 3 0 16,-2-2 0-16,0-1 0 16,1 1 0-16,-1-2 0 15,3 3 0-15,-4 1 0 16,1 0 0-16,-2 3 0 0,2 0 0 15,-2 0 0-15,-4 0 0 16,0 0 0-16,0-1 0 16,0 1 0-16,0 0-1 15,0 0 1-15,0 0 0 16,0 0 0-16,0 0 0 0,1-1 0 16,2 1 0-16,1 0 0 15,0-1 0-15,1 1 0 16,-1-2 0-16,2 1 0 15,-2 1-1-15,4-1 0 16,0-1 2-16,11-4-48 16,37-17-76-16,-15-6 81 15</inkml:trace>
  <inkml:trace contextRef="#ctx0" brushRef="#br0" timeOffset="112421.282">15633 15906 179 0,'28'28'55'16,"-28"-27"-35"-16,-1-1 7 16,2 1 67-16,-1-1 42 15,0 0 33-15,0 0 5 16,0 0-47-16,0-1-30 15,0 0-50-15,0 1-16 16,0 0-20-16,0 0-5 0,0 0-4 16,0 0 0-1,0 0 2-15,0 0 2 0,9 2-1 16,11 6 1-16,26 14-4 16,-28-12 1-16,-2 0 5 15,-2-3 6-15,5 1 8 16,-3 0 4-16,2 0-1 15,1-1-4-15,-4-3-2 16,3 1-1-16,-1-2 3 16,2 1 3-16,1 4 1 15,-2-1 0-15,-2-3 0 16,4 3-3-16,-3-1-4 16,0-4-1-16,2 2-6 15,-4-1-2-15,1 2-2 16,-2-2-1-16,-2 6 1 15,0-6 0-15,-3-1-1 16,0 1 0-16,-1-1 1 0,3 4-2 16,-2-5 2-16,0 5-1 15,-2-6-2-15,4 5 0 16,-2 0-2-16,-1-5-1 16,2 5 0-16,-1-5 0 15,-2 0-1-15,4 2 1 16,1 1-1-16,-4-3 0 15,5 1 1-15,-6-1 0 16,-3 2 0-16,2 0 1 0,-1-1-1 16,2 0 0-1,1-1-1-15,0-1 1 0,1 3-1 16,1 0 1-16,-1-1 0 16,1 2 0-16,-1-3-1 15,4 2 0-15,-3 2 0 16,2-4 1-16,1 2-1 15,-2 1 0-15,1-3 1 16,-1 2-1-16,0 2 0 16,-1-1 1-16,2 0-1 15,0 1 0-15,3-4 1 16,1 7-1-16,3-4 0 16,-1 2 0-16,0-1 0 15,-1 0 0-15,-3 0 1 16,1 3-1-16,-2 0 1 15,1-2 0-15,4-2-1 0,-8 0 1 16,1-2-1-16,2 1 1 16,-2 3 0-16,4-3-1 15,-3 4 1-15,-3-1-1 16,0-3 0-16,-1 2 1 16,-3-1-1-16,5 1 2 15,-5 2-1-15,5 0 0 16,0-1 0-16,-2-1-1 15,1 0 1-15,-1 0-1 0,3-1 0 16,0 1 1-16,1-3-1 16,0 2 1-16,-1-1 0 15,0-1 1-15,2 1 0 16,0 2 0-16,-2-2 0 16,-2 0 0-16,2-1 0 15,-2 2 0-15,-1 0 0 16,-1-1 0-16,-2 2 0 15,-1-2 3-15,-1-2 7 16,-3 0 5-16,0 0 3 16,0 0 1-16,0 0-4 15,0 0-2-15,0 0-3 16,0 0-7-16,0 0-44 16,0 0-60-16,0 0 62 15</inkml:trace>
  <inkml:trace contextRef="#ctx0" brushRef="#br0" timeOffset="117226.989">17058 14851 518 0,'34'30'276'15,"-34"-30"-64"-15,0 1-144 16,-2-2-81-16,2 1 1 15,-1 0 36-15,0 0 25 16,1 0 18-16,0 0 1 16,0 0-14-16,0 0-6 0,0 0-8 15,0 0-1-15,0 0 0 16,0 0 0-16,0 0-4 16,0 0-4-16,0 0-2 15,0 0-3-15,0 0-3 16,0 0-3-16,0 0-9 15,0-1-4-15,0 0-5 16,0 1-2-16,0 0-3 16,0 0-1-16,0 0-4 15,0 0 0-15,0 0 4 16,0 0 1-16,0 0 3 16,4 0 0-16,3 1 0 15,-1 0 0-15,0 0 0 16,1 2 0-16,1 0 0 15,0 1 0-15,0 0-3 16,0 1-2-16,-3-2-1 0,1 5-2 16,0 2 1-16,-2 0 1 15,27 33 2-15,-26-26 1 16,-2 3 2-16,2 1 0 16,0 1-1-16,-2-2-1 15,-3 0-3 1,0-7-4-16,0 2-3 0,0-1 0 15,-2-5 3-15,-1 2 5 16,-1-5 5-16,0-2 0 0,1 1 0 16,2-1 0-16,2 2 1 15,-5-1 1-15,4-3-1 16,-1-2 0-16,0 0 1 16,1 0 1-16,0 0 0 15,0 0 2-15,0 0 1 16,0 0 1-16,0 0 2 15,0 0 2-15,0 0 3 16,0 0 1-16,5 2-2 16,5 3-1-16,3 0-5 15,29 11-2-15,-28-17-3 16,-3-2-1-16,-1 0-2 16,2 2-4-16,1 1-8 15,1 1-7-15,-5-2-23 16,1-1-24-16,-5-2-78 15,1-1-64-15,0-3 128 16</inkml:trace>
  <inkml:trace contextRef="#ctx0" brushRef="#br0" timeOffset="118120.089">17390 14780 642 0,'-1'0'231'15,"0"0"-118"-15,0 0-258 16,0 0-2-16,-1 0 102 16,1 0 63-16,0 0 89 15,0 0-5-15,0 0-18 16,0 0-17-16,0 0-14 16,-1 0-5-16,1 0-1 15,0 0 4-15,0 0 0 16,0 0-4-16,0 0-16 15,1 0-8-15,0 0-11 0,0 0-4 16,0 0-4-16,0 0 1 16,7 0-2-1,4 0 0-15,3 0 0 0,30 6-2 16,-27-4 0-16,0-1 0 16,2 1 2-16,-2-1 4 15,-1 2 10-15,0 0 4 16,0 0 5-16,-1 0-1 15,0 0-7-15,-1 1-4 16,-3 1-5-16,0-1-1 0,-3 2-1 16,-1-1-1-16,-1 1-2 15,-1 0-1-15,-1 1-1 16,0-1-3-16,-2 3-4 16,1 1-3-16,-1 3-6 15,0 2-2-15,-4-1-5 16,-1-1-3-16,-4 2 1 15,-1 2 0-15,1 4 4 16,-3-1 4-16,1 0 6 16,-2 1 3-16,-1-4-4 15,0 2-4-15,-2-4-7 16,-1-2 0-16,4-1 8 16,-1-4 4-16,6-2 15 15,3-4 6-15,2-1 6 16,1-1 7-16,0 0 0 15,0 0-1-15,0 0-1 0,0 0-4 16,0 0 0-16,0 0 5 16,1 0 3-16,19 2 2 15,33 5-2-15,-29-7-4 16,0 0-3-16,-1 0-3 16,-4 2-7-16,-1 0-2 15,-4-2-5-15,-1-1-1 16,-3 0-1-16,-3-2-4 0,-4 2-40 15,2 1-32 1,-2-1-79-16,-3 0-53 0,0 0 130 31</inkml:trace>
  <inkml:trace contextRef="#ctx0" brushRef="#br0" timeOffset="119108.49">17844 14399 880 0,'-1'-1'337'0,"0"0"-267"15,0 0-78-15,0 0-36 16,0 0 4-16,0-1 34 16,1 2 11-16,0 0 2 15,4 17-1-15,17 36-1 16,-7-27-2-16,-2 1-3 0,1 1 0 16,0 4 0-16,-4-4 1 15,0-3-1-15,-1-3 0 16,0-6-25-16,-1-1-39 15,-1-4-154-15,1 0 142 16</inkml:trace>
  <inkml:trace contextRef="#ctx0" brushRef="#br0" timeOffset="119483.999">17934 14709 377 0,'40'59'195'16,"-30"-62"-7"-16,12-2-187 15,1 1-16-15,0-3-2 0,1-3 3 16,-3 2 17-16,0-2 3 16,-2 1 8-16,2 2 5 15,-1-1 4-15,3 1-2 16,-3-2-7-16,0-2-4 15,1 0-82-15,-2-2-114 16,2-4 121-16</inkml:trace>
  <inkml:trace contextRef="#ctx0" brushRef="#br0" timeOffset="120044.416">18087 14901 885 0,'5'0'317'0,"0"-1"-307"16,3-2-67-16,2 0-27 16,2 2 11-16,1 2 52 15,-1 2 21-15,1 3 0 16,1 0 1-16,-5 2 0 0,-2-3 0 16,-1 1 3-16,-3 1 1 15,4 0-3-15,-1 4-5 16,0 3-10-16,-1 2-9 15,-2 6-13-15,-2 2 1 16,-1 3-25-16,-5 1-15 16,-2 2-23-16,-3 1-12 15,-6 0 8-15,-2 2 20 0,-5 0 43 16,1 1 22-16,-1-5 37 16,7-1 8-16,4-9 19 15,4-6 16-15,6-7 44 16,0-3 16-16,2-2 23 15,0-2-10-15,0 1-27 16,0-2-9-16,4 1-39 16,17-2-11-16,38-10-28 15,-29-1-9-15,6-7-55 16,3-3-63-16,3-6 68 16</inkml:trace>
  <inkml:trace contextRef="#ctx0" brushRef="#br0" timeOffset="120741.055">18419 14268 727 0,'-2'-1'300'0,"2"0"-200"15,0 2-93-15,0-1-41 16,0 0 24-16,-1 0 63 15,0 0 20-15,0 0-8 16,0 0-14-16,0 1-25 16,-13 16-10-16,-28 36 3 15,27-30 1-15,6 5 2 16,1-4-2-16,3 0-1 16,5-3 1-16,2-2-3 15,2 0-1-15,5 2-9 16,3 2-3-16,1-2-4 15,2-4-4-15,1-1-9 16,0 0-1-16,0-6-3 16,-1-4 0-16,0-1 7 15,0-5 3-15,0 1 5 0,-1-1 2 16,-2-2 4-16,-1-3 5 16,-2-3 4-16,-1 4 4 15,-1-7 4-15,-1 1-1 16,-2-1-1-16,-1-2-2 15,-3-2-4-15,1 2-2 16,-5-2-3-16,4-1-2 16,-4-1-3-16,-3-3-3 0,1-2-7 15,-7-2-4-15,0-4-9 16,-2 2-4-16,-4 1 4 16,0 2 2-16,-1 6 9 15,0 3 3-15,-4 4-3 16,1 4-4-16,-6 0-21 15,0 5-16-15,0 1-125 16,0 6 118-16</inkml:trace>
  <inkml:trace contextRef="#ctx0" brushRef="#br0" timeOffset="139968.789">15663 15763 639 0,'6'83'253'0,"-11"-79"-166"16,3-3-47-16,1 0-33 15,1-1 3-15,0 0 12 16,0 0 9-16,0-1 10 16,0 1 5-16,0 0 0 15,0 0-1-15,0 0 4 16,0 0 2-16,0 0 3 16,0 0-4-16,0 0-15 15,0 0-7-15,0 0-19 16,0 0-5-16,0 0-4 15,0 0-2-15,0 0 1 16,0 0 1-16,0 0-1 16,-1 0-1-16,1 0-1 0,0 0-2 15,-1-1 2-15,1-1-1 16,0 1 2 0,0 0 1-16,0-3-1 0,1-13 1 15,7-30 0-15,-6 28 0 16,2-1 1-16,0 4-1 15,1-1 1-15,-2 2-1 16,3 1 1-16,-3-1 0 16,0 2 0-16,-1 2 0 15,-2 1 0-15,1 2 0 16,3 0 0-16,0 2 0 0,-1-3 0 16,2 2 0-16,-1-5 0 15,-1 0-1-15,7 1 0 16,-6-9 0-16,2 3 1 15,1-3-1-15,-3 0 1 16,5 3 0-16,-3 0 0 16,-1 1 0-16,0 2 0 15,2 2 0-15,-3 3 0 16,0-2 0-16,1-1 0 16,-3-1 1-16,1-2-1 15,3 3 0-15,-3-3 0 16,0 1-1-16,-1-1 1 15,0 0 0-15,-1 0 0 16,4 0-1-16,0-1 1 16,-3 1-1-16,2 1-1 15,0-2 0-15,-1 2-1 0,3 0-2 16,-1 3-2-16,-3-1 0 16,3 2 0-16,-3 0 3 15,1 1 2-15,1 2 0 16,0 2 1-16,2-3 0 15,-2 2-1-15,0-1-1 16,0-2-1-16,-2 1-1 16,-1-2 0-16,2 3-2 0,-1 0 0 15,-1-1-1-15,5 2 3 16,-4-5 1-16,4 1 2 16,0-2 1-16,-2 2-1 15,3-1 1-15,-2 2-3 16,1 2-2-16,-2 0-2 15,3 0-1 1,-2 2 2-16,0-2 3 0,0 1 2 16,0-1 1-16,2-2-1 15,-1-1-1-15,4-2-1 16,-2 2 0-16,-1-2 0 16,0 3 1-16,1 0 1 15,-1-1 1-15,-1 1 1 16,3 0-1-16,1 1 1 15,-1-2-1-15,2-3 0 16,-3 2 0-16,1-1 1 0,0 0 0 16,-2 1 0-16,2-1 0 15,-1 3 0-15,1 0 0 16,0 3 0-16,-3-2 0 16,-1 1 0-16,-1-1 0 15,0 1 0-15,0 1 0 16,-1 1 0-16,2 2 1 15,-4-3-1-15,2 4 1 16,-3 1 0-16,0 0 0 16,0 0-1-16,0 0 0 15,0-1 1-15,0 1 0 0,0 0 0 16,0 0-1-16,0 0 1 16,0 0-1-16,0-1 0 15,3-2-1-15,-2-4-36 16,3-1-60-16,-1-9 64 15</inkml:trace>
  <inkml:trace contextRef="#ctx0" brushRef="#br0" timeOffset="141171.357">16139 14620 267 0,'29'55'131'15,"-28"-54"-27"-15,-1 1-61 16,0-2 2-16,0 0 18 15,0 0 4-15,0-1-19 0,0 0-14 16,0 0-23-16,0 1-7 16,0 0-3-16,0 0 1 15,0 0 9-15,0-1 8 16,0 0 14-16,0-1 3 16,3 1-5-16,4-1-5 15,3-2-9-15,1 1-1 16,30-11 0-16,-27 10 1 0,-2-2 1 15,0 0-1-15,-1-2-3 16,2-2-2-16,-1 2-4 16,1-1-3-16,0-1-1 15,-3 2-1-15,0 1 1 16,-2 0-1-16,-5 4 0 16,0 0 1-16,-2 3 9 15,-1 0 5-15,0 0 3 16,0 0 0-16,0 0-11 15,0 0-6-15,0 0-3 16,0 0 0-16,0 0 0 16,0 0-1-16,0 0 1 15,0 0 0-15,0 0 0 16,0 0-6-16,-1 0-75 16,1 0-145-16,0-1 148 15</inkml:trace>
  <inkml:trace contextRef="#ctx0" brushRef="#br0" timeOffset="141999.377">16633 13891 544 0,'53'-50'282'15,"-52"50"-84"-15,0 3-77 16,-2-3-16-16,0-2-12 16,0 1 3-16,1 0-12 15,0 0-8-15,0 1-24 0,0 0-14 16,0 0-25-16,0 0-6 15,-2 0-7-15,1 0 0 16,-1 12 0-16,-7 15 0 16,-13 38 2-16,9-29 3 15,-2 2 0-15,3-2-1 16,1 6-1-16,1 2-2 16,4-3-1-16,0-2 0 15,5-5-2-15,1 0-1 0,2-1 0 16,4-1-1-16,0-4 0 15,1-1 1-15,-1-7-1 16,-1-5-2-16,2-2-3 16,0-5-2-16,4-3-4 15,-3 0 0-15,6-3 1 16,-4 0 0-16,3-2 3 16,0-2 1-16,-1-1 3 15,5-3 2-15,-4-2 2 16,2-3 0-16,-5-8-5 15,0-3-3-15,1-7-6 16,-2-1-5-16,3 2-1 16,-3 2-2-16,-4 7-1 15,-2 5 5-15,-3 3 7 16,0 6 10-16,0 1 21 16,-1 1 8-16,0 3 5 15,0 0-6-15,-1 0-20 0,1 0-11 16,0 0-13-16,0 0 0 15,-2 1-11-15,-7 15-13 16,-23 35-65-16,27-33-76 16,6-7 116-16</inkml:trace>
  <inkml:trace contextRef="#ctx0" brushRef="#br0" timeOffset="142617.032">16861 13716 1222 0,'-35'42'366'16,"37"-41"-407"-16,-2-1-227 16,0 0-9-16,0 0 93 15,0 0 85-15,0 0 129 16,0 0 1-16,0 0-6 16,0 0-9-16,11-1-8 0,5-1-3 15,26-6-1-15,-31 2 1 16,0-2 0-16,-2 0 1 15,0 2-3 1,0 1 0-16,2 2-2 0,-3-1-1 16,0 0 0-16,1 4-1 15,-3 0-6-15,3 0-5 16,0 5-6-16,-1-1-1 16,2 4-2-16,-2 2 5 15,-1 1 13-15,-1 1 9 0,-1 0 22 16,-1 0 7-16,-2-1 6 15,-2 1-1-15,1 3-13 16,-1 3-8-16,0 8-9 16,-1 1-1-16,-4 6 5 15,1 0 1-15,-2-2-1 16,0 0-4-16,0 1 0 16,-3 0 0-16,1 0 1 15,-2 2-1-15,-1-1-4 16,3-3-2-16,0-4-2 15,2-2-8-15,3-9-63 16,-2-6-74-16,6-7 89 16</inkml:trace>
  <inkml:trace contextRef="#ctx0" brushRef="#br0" timeOffset="143082.245">17226 13332 417 0,'0'0'81'0,"0"0"-203"15,0 1 8-15,-1-1 91 16,0 0 58-16,1 0 105 16,0 0-5-16,0 0-26 15,0 0-12-15,0 0-20 16,1 5-4-16,5 10-1 15,13 27-4-15,-15-22-17 16,2 2-11-16,1 3-21 16,-1 4-7-16,2-1-7 15,0-4-1-15,-4-1 0 16,7 0-2-16,-3-2-2 0,0 1-14 16,0-3-68-16,-2-4-44 15,2 0-135-15,-2-3 155 16</inkml:trace>
  <inkml:trace contextRef="#ctx0" brushRef="#br0" timeOffset="143446.703">17231 13861 750 0,'5'1'330'16,"-6"-1"-61"-16,7-1-336 16,1-4-22-16,5 0 42 15,4-1 31-15,-3-2 30 16,-1 1 2-16,3-2 1 15,0 2-5-15,5-1 3 16,3 0 1-16,1-4 3 16,2-1-1-16,-1-4-6 15,3-1-5-15,2-4-3 16,-2 3-2-16,0-2-12 0,-1 3-27 16,-4-2-106-16,0-3-133 15,-1 5 171-15</inkml:trace>
  <inkml:trace contextRef="#ctx0" brushRef="#br0" timeOffset="144066.991">17437 13891 1050 0,'0'0'309'0,"7"-4"-408"16,4 1-22-16,5-5 5 15,2 2 45-15,1 3 75 16,-1-1 5-16,2 4 7 15,-1 1 0-15,1 2 2 16,1-1 2-16,-2 3 4 16,-1-2 2-16,-4 1-3 0,-1 1-2 15,-5 1-2-15,-1 2 0 16,3 4 4-16,-7 0-2 16,2 6-9-16,-3 1-5 15,0 1-12-15,-2 1-7 16,-2-1-23-16,0 3-11 15,-15 2-10-15,7 0 3 16,-3 3 24-16,-7-10 13 16,4 5 18-16,-6-4 4 15,-3-8 17-15,4 4 13 16,0-9 25-16,5 0 7 0,2-3-7 16,3 1-11-16,3-1-24 15,3 0-7-15,2 3-4 16,1-6-2-16,3-1-2 15,-1 0-4-15,0 0-14 16,0 0-5-16,0-1-2 16,0 1 4-16,20 0 10 15,40 0 1-15,-17-5 1 16,1-4 0-16,1-4-2 16,0 1-15-16,-6 0-43 15,3 2-30-15,-1 1 48 16</inkml:trace>
  <inkml:trace contextRef="#ctx0" brushRef="#br0" timeOffset="149017.2">15837 15819 78 0,'36'27'63'0,"-30"-29"13"16,-6-3 2-16,7 3-12 15,-3-3-11-15,1-3-14 16,5 3-7-16,-4-6-8 16,2 2-3-16,0-3-9 15,-2-1-3-15,2-1-6 16,1 0-1-16,2 0-2 16,-1 1-1-16,-1 3 0 15,-1-4 1-15,-2 3 5 16,1 1 5-16,-2 1 9 15,-1 3 3-15,1 3-1 16,-1-1-4-16,-2 2-11 0,-2 1-5 16,0 0-15-16,0 0-32 15,0 0 30-15</inkml:trace>
  <inkml:trace contextRef="#ctx0" brushRef="#br0" timeOffset="149563.496">16250 15221 345 0,'-2'0'125'0,"2"-1"-100"0,0 0-42 15,-1 1 17-15,1-1 13 16,0 0 34-16,0 1 6 16,0-1-12-16,0-1 1 15,0 1-7-15,3 0-5 16,4-1-11-16,0-2-4 15,-1 1-9-15,-1-1-2 0,2 0-3 16,3-2-1-16,1-1 0 16,29-24-2-16,-30 22-19 15,-2 2-15-15,1-5-61 16,-1 2-80-16,1-2 114 16</inkml:trace>
  <inkml:trace contextRef="#ctx0" brushRef="#br0" timeOffset="149959.243">16459 14927 264 0,'73'-11'123'0,"-62"11"-32"16,-1-2-15-16,3-3-23 15,1-1-3-15,0-2-29 16,-2 0-9-16,0 0-10 16,-1-1-2-16,0-3-19 15,-1-2-19-15,2-2-118 16,-1 2 103-16</inkml:trace>
  <inkml:trace contextRef="#ctx0" brushRef="#br0" timeOffset="150693.18">16184 15258 372 0,'30'29'136'0,"-30"-29"-71"15,1 0-102-15,-2 0-2 16,1 0 39-16,-1 0 22 0,0 0 13 15,1 0 3-15,0 0 3 16,0 0 5-16,0 0 10 16,0 0 3-16,0 0-12 15,0 0-12-15,0 0-20 16,0-1-7-16,0 0-6 16,9-4-2-16,13-5-67 15,36-47-136-15,-23 18 135 16</inkml:trace>
  <inkml:trace contextRef="#ctx0" brushRef="#br0" timeOffset="152056.112">16124 15491 260 0,'29'75'65'0</inkml:trace>
  <inkml:trace contextRef="#ctx0" brushRef="#br0" timeOffset="152178.085">16152 15566 89 0,'0'0'41'0,"-1"0"-54"16,1 0 11 0</inkml:trace>
  <inkml:trace contextRef="#ctx0" brushRef="#br0" timeOffset="203459.502">16652 15666 139 0,'63'7'42'15,"-63"-9"-37"-15,0-2-6 16,1-1 27-16,-1 4 29 16,0-1 48-16,0 1 15 15,0 0 15-15,-1 0 3 0,1 0-23 16,0 0-12-16,0 1-26 15,0 0-17-15,0-2-17 16,0 2-9-16,0-1-18 16,0 1-6-16,0 0-11 15,0 0-2-15,0 0 0 16,0 0 1-16,0 0 4 16,0 1 0-16,9 18 0 15,13 29 0-15,-16-25 0 16,-1 4 0-16,5 2 0 15,-2 0 0-15,-2 1 0 16,0 1 0-16,-2 2 0 16,0 4 0-16,1 2 0 15,1-4-12-15,-2-3-5 16,-1-7 0-16,-2 1 1 16,0-3 10-16,-1-4 5 15,1-1 1-15,-1-8-32 0,-1-1-29 16,2-4-207-16,-1-3 178 15</inkml:trace>
  <inkml:trace contextRef="#ctx0" brushRef="#br0" timeOffset="205003.958">16034 14934 812 0,'22'71'290'0,"-21"-71"-296"0,2 0-52 16,-1-2-23-16,-2 2 19 0,0-1 110 16,0 0 27-16,0 0 23 15,0 1 1-15,0 0-30 16,0 0-14-16,0 0-9 15,0 0-3-15,0-1-7 16,0 0-5-16,9-4-14 16,6-3-5-16,36-20-8 15,-29 16-2-15,7-5-1 16,2 1-1-16,3-7 0 16,0 1 1-16,-2-1-1 15,-2 3 0-15,-2 6-1 16,-2 2 1-16,-5 5-1 15,-1 3 0-15,-8-1-1 16,0 3-1-16,-3 2-3 16,-1 1-10-16,-1 2-7 15,1 0-8-15,-1 2-2 16,-1 2 0-16,1 4-8 0,-1 1 7 16,-2 7 2-1,0 0 8-15,-4 3 12 0,-4 0 0 16,-2-3 4-16,2 0 3 15,-3 3 2-15,2 0 2 16,2 6-1-16,-2 1-1 16,2-4-26-16,-3 2-7 15,0-4-8-15,0-4-3 16,-2-3 22-16,0 2 2 0,-1-1 5 16,-2 0 4-16,-3 2 1 15,1-2-8-15,0 1-12 16,1 0-4-16,0-2-3 15,2 1 11-15,-3-1 8 16,7 0 2-16,-2 1 5 16,4-5 2-16,0-3 9 15,-2-1 2-15,6-5 3 16,-1-1 2-16,1-2 8 16,0 0 13-16,0 0 22 15,0 0 7-15,0 0 6 16,0 0-3-16,0 0-18 15,0 0-6-15,0 0 0 16,0 0-6-16,0 0-1 16,0 0 10-16,16 1-11 15,33 2-3-15,-26-5-2 0,2 0-13 16,9-1-1-16,4-3-2 16,7-3 0-16,1-2-1 15,3-1-1-15,1-1 1 16,-5-2-1-16,-1 3 0 15,-5 3 0-15,0 0-1 16,1 8-17-16,-3-3-50 16,-6 4 46-16</inkml:trace>
</inkml:ink>
</file>

<file path=ppt/ink/ink2.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2-04-13T20:41:26.023"/>
    </inkml:context>
    <inkml:brush xml:id="br0">
      <inkml:brushProperty name="width" value="0.05292" units="cm"/>
      <inkml:brushProperty name="height" value="0.05292" units="cm"/>
      <inkml:brushProperty name="color" value="#FF0000"/>
    </inkml:brush>
  </inkml:definitions>
  <inkml:trace contextRef="#ctx0" brushRef="#br0">5133 8733 379 0,'0'0'95'0,"0"0"-121"16,0 0-30-16,0 0 10 16,0 0 36-16,0 0 16 15,0 0 21-15,0 0 5 0,0 0 4 16,0 0 6 0,0 0 4-16,0 0 4 0,0 0 3 15,0 0-7-15,0 0-15 16,0 0-7-16,0 0-10 15,0 0-5-15,0 0-11 16,0 0-1-16,0 0 0 16,0 0 2-16,0 0 3 15,0 0 2-15,9 1 1 16,4 1-1-16,-1 0 3 16,32 6 6-16,-30-7 12 15,-3-2 4-15,1 3 0 16,-5-2-6-16,3 1-12 15,2 3-2-15,-3-4-3 16,2 1 2-16,-2-1 2 16,1 0 2-16,3-1 5 15,0 1 1-15,-1 0 1 16,1 0-3-16,0-2-4 0,2 2-2 16,1-1-3-16,0-2 0 15,1 2-2-15,-2 0 0 16,1-1-2-16,-1 4 0 15,1 1 1-15,4-3 1 16,-2 1 4-16,2 1 3 16,0-2 6-16,-1 4 4 15,1-3 3-15,-1 0-2 0,2-1-4 16,3 0-2-16,1 1-3 16,2-1-2-16,-1-1-3 15,-6 0 0-15,1-1-1 16,-1 2 1-16,3 0-2 15,1 0 0-15,3 0-2 16,-3 1-1-16,1 0-1 16,3 1-1-16,-3-2 0 15,4-2 0-15,-2 2-1 16,-1 0 2-16,6 3 2 16,-2 1 2-16,1-4 0 15,1-2 0-15,-8 0-2 16,1 2-2-16,-1-1-1 15,5 1 0-15,3 0 0 16,0-1 0-16,2 0 3 16,0-2 3-16,0-1 4 15,1 2 1-15,-1 1 1 0,-1 1-1 16,-1-1-4-16,5-1-1 16,-4 2-2-16,3-1-1 15,-3-1 0-15,-3 0 2 16,6-1 0-16,-1 2-1 15,0 0 0-15,2 1 0 16,-4 0 1-16,0-1 2 16,-1-1 3-16,-1-2 1 15,2 3 1-15,-3 1-2 0,-1-1-3 16,-2-4 0-16,2-1-1 16,1 1-1-16,2 2-1 15,2 1-1-15,-1 2-2 16,1-2 0-16,-3-2-1 15,-1 3 0-15,0 0-1 16,-3 1 1-16,1-2 0 16,2 3 0-16,-1-1 1 15,-2 0-1-15,2 3 1 16,-6-2 0-16,5 2 0 16,-2 2 0-16,-1-3 1 15,1-1 0-15,-2-1 0 16,2 0 1-16,-1 0 1 15,1 1 1-15,2 1 2 16,0-3-1-16,0 0-1 16,-2 0 0-16,-6 0-1 0,-1 2 0 15,-4 1 0-15,-3-3-1 16,-3 1-3-16,0 2 0 16,-6-2-2-16,4 4-1 15,-3-1-28-15,-3-3-42 16,0 2-355-16,-1-2 296 15</inkml:trace>
  <inkml:trace contextRef="#ctx0" brushRef="#br0" timeOffset="67010.632">19289 9970 695 0,'1'-2'170'0,"6"-3"-261"16,3-3-32-16,4-1 6 0,1-2 65 16,-3 1 40-16,-3 2 24 15,-2 1 8-15,-4-1 7 16,1 1-2-16,-2-3-10 15,-1-1-8-15,3 0-6 16,-2-1 1-16,0 2 5 16,-2 2 6-16,2 2 12 15,-2 3 7-15,0 0 12 16,0 3-3-16,0 0-7 16,0 0-8-16,0-1-11 15,0 0 1-15,-2 0 2 16,2 1 0-16,0 0-12 15,0 0-11-15,0 0-10 16,0 0-1-16,0 0 9 16,0 0 7-16,3 3 4 15,4 10 5-15,1 2 4 16,16 31 2-16,-20-22 5 16,-2 3-3-16,-2 9-2 0,0 5-1 15,-6 6-5-15,1 3-1 16,-3 2-3-16,-1 2-2 15,0 1 0-15,0 1-1 16,-3 2 2-16,3 5-1 16,-3-2 2-16,3 0-1 15,0-3-1-15,0-4 0 0,-1-6-1 16,1-4 2-16,-1-6 5 16,-1-5 4-16,-1 5 2 15,-2 3-1-15,2 4-7 16,-2-3-3-16,6 3-3 15,-1 3-1-15,0 2 0 16,-1 2 0-16,-2-3 0 16,3-2 1-16,0 0 0 15,4 3-1-15,-2-1 0 16,4 0 0-16,-3-1 1 16,-1 1-1-16,2-1 1 15,-5-4 0-15,4-3 0 16,-2 1-1-16,4 2 1 15,1 2-1-15,1-6 0 16,0 3 0-16,-1 2 0 16,1-1 0-16,-1 9 0 0,3-5 0 15,0-9 0-15,0-3 1 16,-2-7-1-16,1-2 1 16,1 3 0-16,0-1-1 15,1-2 0-15,2-3 0 16,-3-6 0-16,1 0 1 15,-1-7 0 1,1-2 1-16,0 2 2 0,3 2 3 16,3 0 5-16,-1 1 0 15,6 1 2-15,3-2-2 0,8 0-1 16,8-3 2-16,16-4-1 16,5-3-2-16,15-7-1 15,6-2-2 1,3-6-3-16,1-4-1 0,5-4-1 15,1-1-2-15,9 2 2 16,4 3-1-16,-3 2 0 16,3 0 0-16,-4-2 1 15,5-1-1-15,3 1 0 16,-5 0-1-16,4 3 0 16,-2 0 0-16,4 3 0 15,3 2-1-15,-16-1 1 16,-1 1-1-16,-9 3 1 15,-6 1 1-15,1 1 0 16,-7 3 0-16,-12-1 0 16,-7 1-1-16,-9 4 1 15,-5-2 0-15,-8 0-1 0,-5-2 1 16,-7 0 1-16,-3 0 3 16,-5 0 21-16,-4 0 22 15,2 0 8-15,-3 0-2 16,0-1-17-16,0 0-17 15,0-1 0-15,0 1 0 16,1-23 1-16,1-38-5 0,-2 10-7 16,0-13-4-16,0-18-3 15,2-7-1-15,2 2-1 16,-2-7 1-16,0-1-1 16,2-6 1-16,3 0-1 15,3 2 0-15,0-1-1 16,1-1-1-16,-2-4-6 15,-1 5-2-15,-2 5 0 16,-4 13 1-16,1 14 6 16,-2 4 2-16,0 4 1 15,1 2-3-15,-2 9-3 16,-2 1 0-16,3 22 2 16,-1 6 2-16,0 5 5 15,0 5-1-15,-2 3 2 16,1-2-1-16,-1 4 1 15,0-2 2-15,-3-6 2 16,3 1 0-16,-6-5 1 16,2 2 0-16,1 1-1 0,-5 1-1 15,0-1 0-15,-3 0 0 16,1-1 1-16,-1 0 0 16,0 1 0-16,-4-2-1 15,-5-4-3-15,0-1-2 16,1-1-1-16,-3 0 0 15,-5 0-1-15,-4 3 1 16,-11 2 0-16,3 0-1 16,-1 7 0-16,1-2-2 0,-2 3-3 15,1 1-1-15,2 2-3 16,1-3-1-16,1 3 3 16,-5 3 0-16,-4-2 2 15,-7 5 1-15,-5 0 2 16,2 1 0-16,0-1 2 15,3 2 0-15,4-1-1 16,7 1 1-16,-2-1 1 16,-1 0 2-16,0 0 2 15,-9-3 1-15,3 0-1 16,0 1-2-16,-1 0-1 16,4-1-1-16,8 3 1 15,1-3 1-15,8 3 3 16,-3 0 0-16,-2 2 0 15,2 2-1-15,-1 3-2 16,0-3 0-16,1 0 1 0,1-2 0 16,4-2 8-1,5 2 6-15,7-2 10 0,4 0 6 16,5 2 1-16,0 0-1 16,2-2-7-16,0 0-6 15,0-2-14-15,2 1-12 16,-6 1-73-16,-2 1-118 15,-17 4 127-15</inkml:trace>
  <inkml:trace contextRef="#ctx0" brushRef="#br0" timeOffset="69223.582">20265 10914 246 0,'10'44'195'0,"-10"-44"49"15,0 0-31-15,-1 0-54 16,1-1-26-16,0 1-56 16,0 0-22-16,0 0-33 15,0 0-10-15,0 0-10 16,0 0-2-16,0 0-2 16,0 0-1-16,0 0-4 15,0 0 0-15,0 0 0 16,-2 0 2-16,2 19 3 0,2 33 1 15,0-23 1-15,0-3 0 16,0 5 0 0,2 0 0-16,-1-5 1 0,0 0 0 15,-2-13-1-15,1 4 1 16,-1-6 0-16,2 3 0 16,-2-2 0-16,-1-1-1 15,0-4 1-15,-1-1 0 16,-2-2 2-16,2-1 2 0,1-3 1 15,0 0 0-15,0 0 0 16,0 0-2-16,-1 0-1 16,1 0-1-16,0 0 0 15,0 0 0-15,0 0-1 16,0 0 1-16,0 0-2 16,0 0 0-16,0 0 0 15,0 0 0-15,0 0 1 16,0 0 1-16,6 2 1 15,8 1 1-15,2 0-2 16,32 1 1-16,-26-6-2 16,1 1 0-16,0 0 0 15,1 1-1-15,-1 0 0 16,-2 2 0-16,-4-2-1 16,-2 1-1-16,-4 1 0 15,2 0 0-15,-5 0 1 16,-4-2 1-16,1 1 0 0,-3-1 1 15,-2 0 1-15,0 0 0 16,0 0 4-16,0 0 0 16,0 0 2-16,0 0 1 15,0 0 1-15,0 0 2 16,0 0 3-16,-1 0 3 16,1 0 10-16,0 0 6 15,0 0 0-15,0 0-2 0,0 0-12 16,0 0-8-16,0 0-5 15,0 0 0-15,0 0 0 16,0 0 1-16,0-1-1 16,0 0-3-16,-1 0-2 15,0-2-2-15,-3-16 0 16,-4-27 0-16,6 24-1 16,-2-4-1-16,6 4 0 15,-2-2 0-15,-3-1-1 16,2 2-2-16,-2 3-4 15,-1-1-1-15,4 3-1 16,0-3 1-16,0-4-2 16,0-2-2-16,-1 0-3 15,0 0 0-15,0 5 5 16,1 5 3-16,0 7 5 16,2 3 1-16,-2 6-1 15,0-2 0-15,0 3-1 0,-1 0 1 16,1 0 3-16,0 0 1 15,0 0 0-15,0 0-2 16,0 0-4-16,0 0 1 16,0 0-1-16,0 0 4 15,0 0 2-15,0 0 0 16,0 0 0-16,0 0 0 16,0 0 1-16,0 0 2 0,0 0 4 15,0 0 0-15,0 0 2 16,0 0-1-16,0 0-3 15,-1 0-1-15,0 0-2 16,-1 0-1-16,1 0 0 16,0 0 1-16,-6 4-1 15,-3 0 1-15,-1 1 0 16,-31 17 0-16,28-16 0 16,0-1-1-16,-1 2-1 15,2 0 0-15,0-1 0 16,-1 2 0-16,0 0 0 15,-1-1 0-15,-1 2 0 16,1-2 0-16,-1 2 0 16,2 1 0-16,1-5 0 15,2 3 0-15,0 2 0 16,2-3 0-16,0 2 0 0,2-5 0 16,1-2 0-1,1 1 0-15,3-2 1 0,1-1 1 16,0 0 10-16,1 0 6 15,0 0 8-15,0 0 3 16,0 0-6-16,0 0-4 16,0 0-7-16,-1 0-4 15,1 0-2-15,0 0-2 16,0 0-2-16,0 0-1 16,0 0-31-16,0 0-75 15,-1 0 71-15</inkml:trace>
  <inkml:trace contextRef="#ctx0" brushRef="#br0" timeOffset="71221.871">18941 9937 893 0,'6'-2'329'15,"-5"2"-309"-15,4 0-86 0,-5 0-29 16,2 0 7-16,21 4 65 16,27 6 22-16,-29-2 6 15,1 2 2-15,3 1 1 16,-4 5 0-16,8 5 0 15,-2 3 1-15,3 4 0 16,6 0-1-16,-2 0-2 16,3 2 0-16,-5-3 0 15,1 2 3-15,0 2 3 16,0 0 3-16,5-1 0 16,-2 0-3-16,-1-4-2 15,-1 0-4-15,0 5-1 16,-3 2-2-16,-4 5-1 15,1 2 2-15,1-2 5 16,1-4 3-16,2-3 6 16,0 2 0-16,3-5 1 15,-2 5 0-15,0-6 2 0,2 1 1 16,-5-1-1-16,-2-7 1 16,1 1-4-16,-5-3-1 15,-4 4-1-15,3-1-2 16,-4 1-1-16,0 2-3 15,3 0-2-15,1 3-2 16,3-3-2-16,3-4 0 16,2-2-2-16,1 1 2 15,2 3 1-15,-1-1 0 16,2 0 2-16,-2-1-1 0,2-2 2 16,-5 0 2-16,1-1 2 15,-3 0 0-15,1-2 0 16,-2 2-2-16,-1-3-2 15,0 4 0-15,-1 0-1 16,5 3 0-16,0 3-1 16,3-1 0-16,0 2 1 15,1 2 1-15,-2-1 1 16,1 0 1-16,-4-2 0 16,0-1 0-16,-1 2 1 15,-3 2 0-15,5 2-1 16,-4-2 0-16,3-1-2 15,4-2-2-15,-3-6-1 16,2 1 1-16,-2-5 2 16,2 2-1-16,0 2 2 15,1 3-2-15,0 2 1 0,-1 2 1 16,2 0-1-16,-3-1 0 16,-3-2-3-16,-1-3 0 15,1-1-1-15,1-1 0 16,5 4 0-16,0 3 0 15,-1 2-1-15,1 3-1 16,2-1-1-16,1-2 0 16,4-1 0-16,0-1-1 0,-3 1 0 15,3 2 1-15,-3 4-1 16,-1 0 0-16,2 0 0 16,-2-1 0-16,3 0 1 15,-3-5 0-15,0-1 1 16,-5 0 1-16,-2 0 0 15,-1 2 0-15,-5 2-2 16,0-4 1-16,-3-1-1 16,-4-4 0-16,-2-4-1 15,-3-6-2-15,-3-2-10 16,-5-1-21-16,-4-5-184 16,3 5 153-16</inkml:trace>
  <inkml:trace contextRef="#ctx0" brushRef="#br0" timeOffset="140369.215">20797 11420 175 0,'-1'0'107'16,"0"1"-15"-16,-1 1-40 15,-1 1-13-15,0 1-2 16,-3 1 1-16,2 1-6 15,-4 1-5-15,2 1-11 16,1-1 2-16,-28 28 4 16,29-31-1-16,-1 0-8 15,3-2-8-15,0 1-13 16,0-3-4-16,1 0 0 16,0 0-1-16,0 0-7 15,0 0-15-15,0 0-98 16,0 0 90-16</inkml:trace>
  <inkml:trace contextRef="#ctx0" brushRef="#br0" timeOffset="141691.581">20881 11421 178 0,'-9'40'133'16,"5"-37"4"-16,0-2-42 15,3 0-62-15,-1-1-19 16,1 0-14-16,0 0-1 16,0 0 1-16,1 0 5 15,0 0 18-15,0 0 10 16,0 0 12-16,0 0 0 0,0 0-6 16,0 0-3-16,0 0-8 15,0 0-4-15,1 3-7 16,-1-2-4-16,0-1-2 15,0 0 10-15,0 0 20 16,0 0 8-16,0 0 2 16,0 0-7-16,0 0-19 15,0 0-5-15,0 0 1 16,0 0 2-16,7 2 1 16,2-2-2-16,2-4-8 15,1 1-6-15,33-49-4 16,-27 28-2-16,1 0 0 15,0 0-1-15,-4 3-1 16,0 3 1-16,1 3 0 16,-1 0 0-16,3 3-1 15,0-1 0-15,-5-2 0 16,2 3 1-16,-3-3-1 0,-1 3 1 16,-1 2-1-16,-1-3 0 15,1 3 1-15,-2-2-1 16,3 3 1-16,-3 3 0 15,1-3-1-15,4-1 1 16,-3-4-1-16,2 0 1 16,1 1-1-16,0 2 1 0,3 2-1 15,0 0 0-15,3-3 0 16,0-2 0-16,2-4 1 16,0 0-1-1,1 1 0-15,2-2 1 0,0 4 0 16,-1-3 0-16,4 0 0 15,-8 0 0-15,2 3 0 16,0 3 1-16,-4-1-2 16,3 3 1-16,-5-4 0 15,0 0 1-15,-3-1-1 16,5 0 0-16,0-2 0 16,0 1 0-16,-1-4 0 15,-2-1 0-15,1 2-1 16,1-2 0-16,4 2 1 15,1-1-1-15,-3 3 0 16,2 0 0-16,-5 0 0 16,-3 0 0-16,3-3 0 15,0 0 0-15,4 0 0 0,-1 1-1 16,3 0 0-16,1-2-1 16,-3-1 0-16,1 3 0 15,-4 2 1-15,0 0 0 16,-1 2 1-16,1-4-1 15,-1 2 0-15,-2 1 0 16,-2 2-1-16,-2 5-1 0,0 1-10 16,0 4-12-1,-3 4-39-15,-1 0-52 0,0 4 74 16</inkml:trace>
  <inkml:trace contextRef="#ctx0" brushRef="#br0" timeOffset="142435.391">21167 11213 120 0,'-33'17'3'15,"28"-16"17"-15</inkml:trace>
  <inkml:trace contextRef="#ctx0" brushRef="#br0" timeOffset="143306.864">21112 11234 184 0,'-1'0'132'0,"-1"0"5"0,1 0-52 15,0 0-16-15,0 0-25 16,0 0-11-16,0 0-21 16,-1 0-7-16,1 0-6 15,0 0-1-15,0 0 1 16,0 0 1-16,0 0 0 15,0 0 1-15,-1 0 0 16,2 0-1-16,0 0-1 0,0 0 0 16,0 0 4-16,0 0 5 15,0 0 10-15,0 0 2 16,0 0-2-16,0 0-3 16,0 0-5-16,8 3 0 15,1-1-1-15,3 2 0 16,31 6 2-16,-26-9 1 15,0 0 4-15,-3-1 4 0,1-1 7 16,0 0 1-16,0-2 1 16,1-1-1-16,1 4-7 15,0 0-4-15,1 0-7 16,-2 1-2-16,-1-1-4 16,-2-1-1-16,-1 1 1 15,-2 1 1-15,0 2 5 16,0 0 2-16,-1 4 2 15,-3-2 0-15,2 2-2 16,0-2-2-16,0-1-1 16,0 3-1-16,-1 1 0 15,-4 0 1-15,1 3 4 16,1 2 3-16,0 1 2 16,-1 1 2-16,-2 0-2 15,0-1-1-15,-1 1-3 16,3 1-1-16,-2 2-4 0,1 2-1 15,1-2-4-15,-4-2 0 16,0-1 0-16,-2-1 0 16,2 2-1-16,1 4 2 15,-4 0-1-15,3 4 0 16,-1-1 3-16,-3-2 1 16,1-1 5-16,-2-2 2 15,-2-2 2-15,0-2 0 16,3 0-2-16,-1-3-3 0,-2 1-4 15,0-1-2-15,0-2-2 16,0 2 1-16,3-4 6 16,1 2 2-16,-2-3 4 15,1-2 0-15,0 3-4 16,-1-3 0-16,-1 0-5 16,-1 3-2-1,-1 0 1-15,0 1 1 0,-1 2 5 16,-1-1 2-16,-1 1 0 15,-1-1-1-15,0-1-4 16,-1 1-3-16,4 0-6 16,-1-3-8-16,6-1-135 15,4 2 104-15</inkml:trace>
  <inkml:trace contextRef="#ctx0" brushRef="#br0" timeOffset="-174125.823">18843 16198 191 0,'-30'30'112'16,"29"-30"-8"-16,0 0-70 15,1 1-24-15,-2-1-12 0,2 0-6 16,-1 0-4-16,0 0 0 16,0 0 2-16,0 0 2 15,0 0 8-15,-1 0-1 16,1 0-10-16,0 0-8 15,0 0-27-15,0 0-8 16,0 0 9-16,0 0 13 16,-1 0 39-16,1 0 18 0,0 0 7 15,0 0-4-15,0 0-15 16,0 0-11-16,-1 0-7 16,1 0 0-16,0 0 4 15,0 0 9-15,0 0 17 16,0-1 12-16,0 0 25 15,-1 1 9-15,1 0 14 16,0 0 0-16,0 0-18 16,0-2-13-16,0 1-25 15,-1 1-11-15,1-1-7 16,0 0 0-16,0 1 3 16,0 0 4-16,0 0 6 15,0 0 2-15,-1 0-4 16,1 0-4-16,1 0-13 15,0 0-5-15,0 0-3 16,0 0 0-16,0 0 3 0,0 0 7 16,0 0 19-16,0 0 13 15,0 0 23-15,0 0 5 16,0-1-7-16,0 1-10 16,0 0-21-16,0 0-9 15,0 0-10-15,-1 0-4 16,0 0-3-16,1 0-1 15,0 0-2-15,0 0 0 16,0 0 0-16,0 0 1 16,0 0 4-16,0 0 4 0,0 0 11 15,0 14 4-15,0 3 6 16,-2 26 2-16,-1-30 1 16,-2 4-1-16,-2 5-7 15,3 2-3-15,-2 5-9 16,4 1-4-16,0-3-4 15,-3 1-1-15,-3-2-3 16,4 1 1-16,0-2-1 16,-3 2 0-16,1 2 0 15,-2-2 1-15,-2 2-1 16,4-1 1-16,-1-5-1 16,2 1 0-16,-2-1 1 15,-3-1-1-15,2 7 0 16,-1 3-1-16,1 4 0 15,1 2 0-15,1-2 1 16,-3-3-1-16,0 0 1 0,0 3-1 16,-1 1 0-16,4 1 0 15,-4-2 1-15,2-5-1 16,-1 0 1-16,1 0-1 16,0 5 0-16,1 4 0 15,-1-4 0-15,1-2 1 16,0-6-1-16,0-2 0 15,3 5 0-15,-1 0 0 0,0-2 0 16,1-2 0-16,-1-5 1 16,0-1 0-16,2 0 0 15,2-4 0-15,-1 4-1 16,-3 1 0-16,1 0 1 16,0 3-1-16,0 2 0 15,2-1 1-15,0 2-1 16,-3-2 1-16,1-4 1 15,-1-2-1-15,1-2 1 16,1 1-1-16,0 3 0 16,-1 0 1-16,0-3-1 15,-1 1 0-15,1-3 4 16,1-2 2-16,2-5 1 16,-1-2-1-16,2-4-6 15,0 2-13-15,2 1-84 16,1 2-124-16,11-1 141 15</inkml:trace>
  <inkml:trace contextRef="#ctx0" brushRef="#br0" timeOffset="-169524.64">19273 16267 100 0,'0'-1'117'0,"0"0"17"0,0 0-10 16,0-1-18-16,0 1-43 16,0 0-12-16,0 0-3 15,0 0 8-15,0 0 21 16,0-1 7-16,0 1-6 15,0 0-11-15,-1 0-23 16,0 0-12-16,-1 0-9 16,1 0-4-16,0-1-7 15,0 1-2-15,0 0-5 16,0 0-2-16,-1 0-7 16,2 0-6-16,0 1-12 15,0-2-6-15,0 2 4 16,0 0 3-16,0 0 11 15,7 2 7-15,10 2 2 16,29 11 0-16,-29-4 0 16,1-3 0-16,-1 3 1 15,0 0-1-15,0-2 1 0,0 3 0 16,3 5-1-16,-3 5 1 16,-1 3 0-16,1 3 0 15,-6-1 0-15,1-1 0 16,-4 0 1-16,-1-2 1 15,-2-1-1-15,-1 2 1 16,-1 1 0-16,-3 2 1 0,-1-1 1 16,-3 1 1-16,-7-1-1 15,4 0 1-15,-5 0 2 16,-1 2-1-16,-2 2 0 16,-6 1-2-16,-2 4-1 15,0-2 0-15,-1-4 4 16,0-3 4-16,-1-9 5 15,3 2 2-15,-2-6 4 16,1 0 0-16,0-3-2 16,-1-3-3-16,1-3-9 15,1-1-4-15,2-5-2 16,0-3 0-16,0-4 2 16,2-2 3-16,-3 0 1 15,2 0-2-15,4-2 2 16,2 2-3-16,3-3-5 15,1-1-3-15,6-3-11 16,-2-3-7-16,7-5-9 0,5-2-5 16,5 0-2-16,4-3 3 15,6 3 4-15,2 4 6 16,3 4 8-16,-1 2 3 16,2 6 6-16,1 1 2 15,3 6 2-15,2 3 2 16,1 7 2-16,-2 4 1 15,1 6 5 1,-2 4 4-16,-1 3 6 0,-1 3 3 0,-12-6 3 31,-10-10 0-31,1 1-1 0,24 29-2 0,-6-1-6 16,-3-5-5-16,-11-19-39 16,-2-3-87-16,3-4 79 15</inkml:trace>
  <inkml:trace contextRef="#ctx0" brushRef="#br0" timeOffset="-168909.239">19981 16285 867 0,'-1'0'339'0,"1"0"-217"15,0-1-111-15,-2 1-9 16,1-1-4-16,0 0 5 0,0 0 4 16,-3-1 0-16,-13-7 4 15,-35-14-2-15,32 15 5 16,-1 0 4-16,0 1 0 16,3 2 3-16,3 2 0 15,0 3-2 1,4 3-5-16,1 0-5 0,0 2-18 15,0 3-9-15,-2 8-8 16,2 5 2-16,0 12 11 16,1 7 6-16,6 12 7 15,2 4 2-15,2 4 0 16,1-3-1-16,0 2 1 16,0-1 0-16,2 3 1 15,1 3 0-15,2-4 0 16,0-1-1-16,3-9-2 15,-1-4 2-15,-3-11-2 16,-2-1 0-16,1-5 0 0,-2-6-3 16,1-6-9-16,-3-4-10 15,-1-6-39-15,0 0-26 16,-1-4-62-16,-3-1-31 16,3-2 113-16</inkml:trace>
  <inkml:trace contextRef="#ctx0" brushRef="#br0" timeOffset="-168587.108">19388 16786 758 0,'4'0'318'0,"-1"0"-188"16,3 0-66-16,-6 0-58 16,8-1 3-16,22-1 4 15,33-3 2-15,-22-1-7 16,-2 1-3-16,3 1-5 0,2 0-9 15,0 0-46-15,3 1-36 16,-1 0-131-16,2 1 137 16</inkml:trace>
  <inkml:trace contextRef="#ctx0" brushRef="#br0" timeOffset="-168091.669">18747 17451 1057 0,'1'1'387'0,"0"-1"-310"16,5 0-60-16,-6-1-23 15,0 0 1-15,19 0 5 0,30-3 1 16,-27 4-1-16,6 0 1 15,4 0-1-15,8 0 0 16,11 0 0-16,1 0 0 16,6 0 0-16,-1-1 0 15,2-2 0-15,3-1 0 16,1-3 0-16,6-3 0 16,-1-5 0-16,-2-2-7 15,-4-6-34-15,-3-1-20 0,-9 4-79 16,1 0-63-16,-9 4 131 15</inkml:trace>
  <inkml:trace contextRef="#ctx0" brushRef="#br0" timeOffset="-167188.753">18874 17811 697 0,'0'2'326'15,"0"-2"-86"-15,0 0-215 31,0 0-34-31,0 0-3 0,0 0 6 0,0-1 17 16,0 1 3-16,0-1 0 16,0 0-3-16,0-1-9 15,3-1-1-15,17 1-3 16,31-38-2-16,-26 35-6 16,2 1-4-16,3 9-7 0,3 4-6 15,-2 9-5-15,-1 7 0 16,-2 3-1-16,-5 1 6 15,-2 1 4-15,-1 4 3 16,-2 7 0-16,-2 5-8 16,-5 5-9-16,-4-4-6 15,-9-2-2-15,-4 0 6 16,-7 0 13-16,-3 15 7 16,0-24 16-16,-5-5 4 15,-3-8 13-15,0-21 9 0,-9 15 3 16,-3-5 1-16,-9-7-15 15,-2-4-22-15,-4-11-47 16,-2-8-17-16,4-5-3 16,1-2 13-16,12-2 40 15,6 1 25-15,12 0 39 16,4 0 9-16,7 3 5 16,7 1-13-16,7 2-27 15,6 1-6-15,10 2 10 16,2 2 3-16,9 5 6 15,5 1-2-15,5 6-16 16,1 3-5-16,-1 4-13 16,3 4-14-16,-6 5-38 15,-1 2-43-15,-5 3 65 16</inkml:trace>
  <inkml:trace contextRef="#ctx0" brushRef="#br0" timeOffset="-166811.735">19161 17690 1195 0,'77'47'421'15,"-71"-47"-355"-15,10 2-122 16,6 4-8-16,13 3 16 16,-2-1 26-16,2 5 22 15,-1 2 0-15,4 5 0 16,1 4 0-16,5 1-4 15,-2-3-6-15,-5-4-20 16,-3-1-10-16,-1 0-18 16,0 1-7-16,2 1-36 15,1-4-36-15,3-5 87 0</inkml:trace>
  <inkml:trace contextRef="#ctx0" brushRef="#br0" timeOffset="-166424.33">19614 17646 1003 0,'1'3'463'16,"-1"1"-132"-16,-2-2-341 15,1-2-58-15,0 0-9 16,-1 0 7-16,-1 2 60 16,-5 18 13-16,-31 44 12 15,31-20 1-15,-2 13-11 16,-2 9-3-16,-6 5-2 16,3-3 0-16,-3-5 0 15,0-5 2-15,0-3-1 16,1-3-5-16,4 0-113 15,3-7-131-15,5-21 155 16</inkml:trace>
  <inkml:trace contextRef="#ctx0" brushRef="#br0" timeOffset="-165708.417">20007 16215 1055 0,'3'1'383'0,"-2"-2"-319"16,1-1-52-16,-2 1-22 15,-1-1-1-15,0 2 8 16,0 0 3-16,1 0 0 16,0 0 0-16,0 0-3 15,0 0 0-15,0 0 1 0,0 0 2 16,0 0 4-16,0 0 1 16,0 0 2-16,0 0 1 15,0 0 0-15,2 13 1 16,2 9 3-16,13 38 5 15,-8-16 5-15,1 8 1 16,-3 10-3-16,5 3-5 16,-5 3-5-16,-2-2-1 15,0 12 4-15,-4 1 0 0,3 1 1 16,-1-1-2-16,-2-1-6 16,3-6-2-16,0-2-2 15,-3 0 0-15,5-8 0 16,-5-6 1-16,0-4-1 15,2-2 0-15,-3-4 0 16,1 4 0-16,0-5 0 16,1-1-1-16,2 7-1 15,-2 2 1-15,2 3 0 16,-1-3 0-16,0 0-1 16,4-3 1-16,-2 3-1 15,-3-2 1-15,1-8-1 16,-3-1 0-16,-4-2 2 15,4-5-2-15,1-6-14 16,-3-6-30-16,4-12-180 16,-1-4 153-16</inkml:trace>
  <inkml:trace contextRef="#ctx0" brushRef="#br0" timeOffset="-165211.441">20932 16818 870 0,'3'1'420'15,"-3"-1"-83"-15,-1 0-294 16,1 0-42-16,0 0-1 15,0 0 6-15,0 0 27 16,0 0 4-16,0 0-4 16,-1 0-8-16,0 0-25 0,-1 14-7 15,-2 16-2-15,-3 56 0 16,9-28 4-16,3-3 2 16,4 3 1-16,4-3-4 15,1 0-14-15,2 3-11 16,-5-2-33-16,-4-4-21 15,3-11-88-15,-5-7-83 16,-1-10 162-16</inkml:trace>
  <inkml:trace contextRef="#ctx0" brushRef="#br0" timeOffset="-164910.091">20616 17175 1097 0,'3'6'435'0,"-1"-5"-318"15,2-1-117-15,8 0-72 16,6 0 4-16,11 2 33 15,-3-2 33-15,6 2 8 16,-2 1 1-16,5 3-2 0,6 0-2 16,5 4-5-16,-1-4-10 15,0 0-40-15,-5-2-32 16,-7-4-87-16,3 0-62 16,-1-5 147-16</inkml:trace>
  <inkml:trace contextRef="#ctx0" brushRef="#br0" timeOffset="-164227.675">21734 15960 1152 0,'0'1'413'0,"-1"-1"-375"0,1 2-44 16,0-2-30-16,0 0-2 16,0 0 27-16,0 0 8 15,-1 0 9-15,0 5 3 16,0 24-2-16,-2 30-4 0,2-22-2 15,1 2-1 1,4 6 0-16,0 9 0 0,3 8 0 16,1 9 1-16,4 6-1 15,-1 1 1-15,1 7 0 16,-2-1-1-16,-3 9 0 16,-2 2-2-16,-4 7-2 15,-1-1-1-15,-1-3 2 16,-3 3 1-16,2-11 2 15,-2 0 2-15,2-8 0 16,2-8-2-16,-1 5 1 16,0-1-1-16,-1-8 5 15,-3-1 5-15,0-13 10 16,-2-5 5-16,0-6 6 16,2-8-3-16,-1-14-8 15,4-6-5-15,-2-9-23 16,2 0-21-16,1-1-83 15,0-4-93-15,-2-3 128 0</inkml:trace>
  <inkml:trace contextRef="#ctx0" brushRef="#br0" timeOffset="-162796.892">22033 16081 1076 0,'3'-1'382'0,"-3"0"-372"16,4 0-55-16,-4 1-27 15,0-1 5-15,0 1 67 16,0 0 26-16,0 0 17 16,0 0 0-16,0 0-10 15,0 0-5-15,0 0 0 16,0 0 3-16,0 0-5 16,0 0-5-16,0 0-11 15,0 0-4-15,3 0-5 16,6 0-1-16,2-1 0 15,5-1 0-15,31-1 0 16,-32 1 0-16,1 2 0 16,0 0-1-16,2 3 0 15,0 1 0-15,2 1 0 16,2 0 1-16,1 0 0 16,0-2 0-16,3 1 0 15,-5-3 0-15,-2-1 1 16,-2 1-1-16,-5 0 1 0,3 4-1 15,-1 0 0-15,-1 1 0 16,0 3-1-16,-3-3 0 16,-1 1-1-16,-1 5 0 15,-2-1 1-15,0 2 1 16,-3 2 0-16,4-5 0 16,-3 2 0-16,-1 1 1 15,1-3 3-15,-4-1 1 0,2-4 4 16,-2-2 1-16,1 0 2 15,-2-3-2-15,0 0-3 16,1 0-1-16,0 0-3 16,0 0 0-16,0 0-2 15,0 0 0-15,0 0-1 16,0 0-2-16,0 0-1 16,0 0-2-16,0 0 0 15,0 0 0-15,0 3 0 16,0 6 0-16,0-2-1 15,0 3-1-15,0-1-1 16,0 4-3-16,3 32-9 16,-6-24 0-16,-1 5-4 15,1 2-3-15,-6 0 7 16,3 1 1-16,-1-6 5 16,-3-4 6-16,0 0 8 15,0-4 0-15,-2 2 0 0,-4 1 0 16,-1 1-13-16,-5 4-10 15,-4-2-15-15,-2-1-3 16,-3 2 10-16,0-6 11 16,-2-3 17-16,2-1 3 15,-3-8-1-15,0 2-5 16,-1-6-6-16,5 0-5 16,5-2-10-16,5-3-12 0,2-4-19 15,-1-4-3-15,3-5 14 16,-1-2 23-16,8 7 42 15,3 1 16-15,3-1 6 16,4 4-2-16,1-8-13 16,5 2-4-16,6-2-8 15,-1 0-5-15,8 4-3 16,5 1 0-16,1 1 0 16,9 3 0-16,4 4-2 15,-1 0 0-15,3 5 2 16,0 2 1-16,-3 3 7 15,0 2 3-15,-5 2 4 16,-5 0 1-16,-2 4-3 16,-5 3-4-16,-5 0-13 15,2 3-13-15,-8 0-55 16,-3-3-67-16,1 4 85 16</inkml:trace>
  <inkml:trace contextRef="#ctx0" brushRef="#br0" timeOffset="-161828.783">22949 15981 944 0,'4'1'323'0,"-4"-1"-312"15,0 1-31-15,-1-1 0 16,-1 0 24-16,1-1 61 15,0 0 17-15,1 0 0 16,-1 0-14-16,0 0-42 16,-1-1-17-16,-24-3-10 15,-28-35-2-15,29 34 2 0,-1 4 0 16,3 2-1-16,4 2-2 16,0 4-11-16,2 3-8 15,1 6-21-15,0 3-9 16,2 10 0-16,1 0 9 15,4 1 24-15,0 1 12 16,4 1 14-16,4 3 2 16,2 8-1-16,3 3-3 15,2 4-2-15,1-2-2 16,1-2 1-16,0-2-1 0,2-3 0 16,-1-3 1-16,-1-9 0 15,0-1-1-15,-2-5 0 16,1-1-3-16,-3-1-10 15,1-3-11-15,0-4-47 16,-4-3-33-16,0-4-114 16,-1 1 134-16</inkml:trace>
  <inkml:trace contextRef="#ctx0" brushRef="#br0" timeOffset="-161539.664">22409 16421 1298 0,'-2'0'433'16,"1"0"-466"-16,1 0-35 15,1-1 4-15,28 0 10 16,27 0 64-16,-28 4 3 16,9 6-2-16,5 3-8 15,7 3-68-15,7-1-47 0,-5-1-91 16,-2-5-44-16,-5-8 155 16</inkml:trace>
  <inkml:trace contextRef="#ctx0" brushRef="#br0" timeOffset="-160998.128">21840 17142 1081 0,'7'0'404'0,"5"-3"-304"16,8-4-88-16,17-10-34 16,7-4 3-16,6 0 10 15,-1-1 9-15,2 6 0 16,3 7 0-16,6-2-1 15,2 4 0-15,3 0 0 16,2 3-1-16,-7 0 1 16,-3 1 0-16,1 1 1 15,-4-1 1-15,-1 2 1 16,-1 1-1-16,-10 1-1 16,-3 2-1-16,-11 0-46 15,-4 0-44-15,-13-1-165 16,-4 0 160-16</inkml:trace>
  <inkml:trace contextRef="#ctx0" brushRef="#br0" timeOffset="-159965.165">21836 17448 911 0,'3'32'346'0,"-3"-32"-278"16,0 0-60-16,1-1-42 15,-1 1 2-15,0 0 37 16,0 0 16-16,0 0 8 16,0-2-1-16,0 1-15 15,0 0-7-15,0 0-6 16,0 0 0-16,3 0 0 15,7 0 0-15,4-2-1 0,30-7 0 16,-26 5 0-16,2 3-1 16,-2 1 0-16,-2 1 0 15,2 1 0-15,-5 2 0 16,5 4-1-16,0 4 0 16,-2 5-8-16,5 3-5 15,-1 6-13-15,-1 1-3 16,-2 2-2-16,-2-4 4 15,-4 0 4-15,-3-1-5 0,-3 2-12 16,-2 5-2-16,-3 2 5 16,-3 1 10-16,-6 0 22 15,-1-4 4-15,-5-4 3 16,-2-6-9-16,1-3-25 16,-5-1-7-16,1-2 2 15,2-1 13-15,-2-4 34 16,0-1 12-16,-6-4-10 15,-4-2-31-15,-10-8-151 16,-2-2 117-16</inkml:trace>
  <inkml:trace contextRef="#ctx0" brushRef="#br0" timeOffset="-159746.066">21687 17864 233 0,'-6'-14'145'16,"3"-5"-16"-16,7-6-45 15,6-3-17-15,7-2-14 16,5 2-1-16,11 7-1 15,4 1 0-15,6 8-4 0,3-2-4 16,-3 6-13-16,0 4-3 16,-1 4-1-16,-2 9-2 15,-3 2-2-15,-1 0 1 16,-4 2-3-16,-2 2-2 16,-5 6-13-16,-4 1-13 15,-6 4-46-15,-1 0-31 16,-4-3-161-16,-2 1 161 15</inkml:trace>
  <inkml:trace contextRef="#ctx0" brushRef="#br0" timeOffset="-159095.64">22320 17429 1211 0,'66'32'402'0,"-66"-26"-532"15,0 4-128-15,3 17-82 16,6 5 26-16,4-1 237 0,1-4 112 15,0-10 79-15,1-1-9 16,3-2-84-16,0-6-13 16,6-9 2-16,-5-2 14 15,0-4 25-15,0 0 12 16,0-4 7-16,-2-5-10 16,4-4-22-16,-2-5-13 15,-1-5-19-15,-1 2-8 16,-4 2-6-16,-3 4 2 0,-5 12 6 15,-3 4 8-15,-2 4 19 16,0 2 8-16,0 0 13 16,0 0-6-16,0 0-21 15,0 0-15-15,0 0-18 16,0 0-2-16,3 13 8 16,7 16 8-16,9 43 8 15,-10-31 1-15,-1-2 0 16,2 1-2-16,0 5-5 15,-3 2-1-15,-1 4-1 16,-1-4-1-16,-5-4-2 16,0-2 0-16,-4-4 0 15,-3 2 3-15,-2-1 1 16,-4-5 0-16,-4-7-7 16,-3 1-7-16,-4-4-9 15,-3 6-2-15,-5 2 1 16,2 1 0-16,-2-2-29 0,2-5-82 15,-1-9 89-15</inkml:trace>
  <inkml:trace contextRef="#ctx0" brushRef="#br0" timeOffset="-158282.37">23348 16017 959 0,'6'7'366'0,"-6"-6"-276"15,0 0-68-15,0 1-40 16,-1-2 0-16,0 0 18 16,0 0 16-16,-1 0 7 15,1 0 1-15,-1 8-8 16,0-1-7-16,-1-1-6 16,1 0 0-16,0-3 0 15,-1 4 1-15,1 2 0 16,0 2 0-16,-1 3-1 15,0 33-1-15,5-16-2 16,3 7 0-16,1 12-1 16,-1 4 1-16,2 16 0 15,1 4-1-15,-1 15 1 16,0 1 0-16,-2 12 0 16,-3 5 1-16,-2 6 0 15,-1 3-1-15,-1 1 1 0,-2-7-1 16,3-5 0-16,0-4 1 15,0-25-1-15,2 3 0 16,2-9 1-16,-1-2 0 16,1-3 0-16,2-5-1 15,-1-13 0-15,2-3-2 16,4-2-40-16,-2-6-57 16,3-4 64-16</inkml:trace>
</inkml:ink>
</file>

<file path=ppt/ink/ink3.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2-04-13T20:49:58.477"/>
    </inkml:context>
    <inkml:brush xml:id="br0">
      <inkml:brushProperty name="width" value="0.05292" units="cm"/>
      <inkml:brushProperty name="height" value="0.05292" units="cm"/>
      <inkml:brushProperty name="color" value="#FF0000"/>
    </inkml:brush>
  </inkml:definitions>
  <inkml:trace contextRef="#ctx0" brushRef="#br0">6838 8644 296 0,'-6'-2'44'0,"-2"1"-124"16,-1-3 4-16,1 3 71 16,0 0 50-16,7 0 43 15,-1 1 1-15,2 0-34 16,0 0-18-16,0 0-26 16,-1 0-7-16,1-1-4 15,0 1 1-15,0 0 15 16,-1 0 15-16,1 0 14 15,-1 0 0-15,0 0-16 0,1 0-15 16,0 0-13-16,0-1 1 16,0 1 13-16,0 0 8 15,0 0 9-15,0 0 2 16,0 0-2-16,0 0 0 16,0 0 8-16,0 0 14 15,0 0 24-15,0 0 3 16,-1 0-8-16,0 0-17 15,-1-2-32-15,1 1-5 0,0 0 9 16,0 0 1-16,-8-4 1 16,-3 0-5-16,-33-22-20 15,30 21-3-15,-10-1-1 16,2 3-1-16,-6-1 1 16,-1 1-1-16,-6 0 0 15,-2-1 0-15,-2 4 0 16,0-1 0-16,-1 0 0 15,2 2 0-15,3-3 0 16,1 2 0-16,3 1 0 16,4 0 0-16,-5 0 1 15,1 0-1-15,-1 0 2 16,-5 0-1-16,3-2 2 16,2 2 1-16,-1-1 1 15,3 1-1-15,1 2 0 16,1-1 0-16,4 0 6 0,1 1 3 15,-2-2 9-15,4-2 5 16,0 1 7-16,1 0 1 16,6 1-3-16,0 0-5 15,-3 0-14-15,2 0-4 16,-7 1-6-16,-3-1-1 16,-2 0 0-16,-2 0-1 15,-4 3 0-15,-1-2 1 0,-4 2-2 16,-4-2 0-1,1 2 1-15,1-1-1 0,1-2 0 16,-3 3 0-16,-4 0 0 16,-2 1-1-16,-6 1 0 15,4-1 1-15,-2 0 0 16,2 1 0-16,4-2 0 16,-1 3-1-16,-1 1 1 15,-5-3 0-15,-4 3-1 16,0 0 1-16,-5-1-2 15,1 3 0-15,0 0 0 16,4 1-1-16,-1-1 1 16,-2-1 0-16,1 2 1 15,-7-1 1-15,5 4 0 16,5-2-1-16,-1-1 1 16,3 0-1-16,0 2-1 15,2-1 1-15,0 4 0 16,0 1-1-16,-2 2 1 0,-1 1-1 15,4 3 1-15,1-2 0 16,5 1 0-16,-3-1 0 16,0 1 0-16,-2 1 1 15,-5-5 0-15,-3 3-1 16,1 3 1-16,0 0-1 16,4 6 1-16,4 4 0 15,-2-2-1-15,0 3 0 0,-6 0 0 16,-3-2-1-16,0 2 1 15,0 0-1-15,8 2 0 16,6 4-1-16,12-6-1 16,7 4-3-16,12 7-2 15,8 6-1-15,12 9 0 16,7 1 3-16,12 0 2 16,6 1 0-16,8-6 3 15,4 0-1-15,9-2 2 16,2-3-1-16,5 2 0 15,5-4 2-15,-8-7 1 16,2-3 3-16,0-6 3 16,-5 0 1-16,9-3 0 15,-1-5-1-15,2 0 0 16,2-5 1-16,1 4 1 16,3 1-1-16,4 4-2 15,3 2-2-15,6 5-2 16,-4-1 1-16,-5-1-1 0,-4-4 0 15,-1-4 5-15,0 1 1 16,6-1 2-16,2 3 1 16,-2-2-4-16,-1-2-1 15,-8-4 1-15,-1-4 1 16,-3-3 4-16,-1-4 0 16,4-2 0-16,1 2-1 0,-2-4-3 15,-1 0-2-15,-6-1-2 16,-5-2-1-16,2-2 1 15,1 3-2-15,6-2 1 16,2 2-1-16,-2-1 0 16,-1-1-1-16,-5 1 0 15,-6-1 1-15,1 1 0 16,-1 2 1-16,4-1-1 16,3-1 1-16,1-1-1 15,4 2 1-15,4 0 1 16,-2 1 0-16,1-2 1 15,0-3-1-15,3-2-1 16,2 0 0-16,6-4 1 16,2 0 0-16,-7-3 1 15,1-2-1-15,2-3-1 16,0-1-1-16,10-1 0 16,-1-3 0-16,-8 0 1 15,-4-2 0-15,-6-6 2 0,0 1-1 16,-2-1 0-16,-2 0-1 15,-2 1-1-15,-3 2 1 16,-3-5 1-16,-3 2 0 16,0-8-1-16,1-3 1 15,5-1-2-15,-1-1 0 16,-3 2-1-16,0-1 0 16,-6 0 0-16,-3-5 0 0,-6 5 3 15,-3 0 1 1,-6-4 2-16,-4 3 0 0,-6-7-2 15,0-1-2-15,-7 4-3 16,1 3-1-16,-2 4 0 16,-2 0 0-16,-2-2 0 15,-4 1 0-15,-7 1 1 16,0-2 1-16,-5-5 0 16,3-4-2-16,-6-5-1 15,-2 2 0-15,-2 6 1 16,-3 3 1-16,3 3 2 15,0-1-1-15,-1 5-1 16,0 0 0-16,-2 3 0 16,-2-1 0-16,0-2 2 15,-1 2 0-15,1 0-2 16,0 1 1-16,1 6-3 0,2 1-1 16,0-1 0-1,-3 5 0-15,1-5 3 0,-4-3 1 16,-1 1 0-16,-2 1-1 15,-3 1-3-15,2 6 0 16,-1-2-1-16,2 1 1 16,0 3-1-16,4-1 1 15,4-1-2-15,-1 5 0 16,6 2 0-16,1-2-3 0,-1 4-4 16,2 0-4-16,-3 3-9 15,-1 1 0-15,-8 3 2 16,-4 3 2-16,-8 1 9 15,-4 5 3-15,-10 4 1 16,-4 4 1-16,0 4 0 16,0 1 1-16,14 0-4 15,3-3-11-15,-1 3-76 16,-3 2-121-16,-16 15 140 16</inkml:trace>
</inkml:ink>
</file>

<file path=ppt/ink/ink4.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2-04-13T20:50:54.737"/>
    </inkml:context>
    <inkml:brush xml:id="br0">
      <inkml:brushProperty name="width" value="0.05292" units="cm"/>
      <inkml:brushProperty name="height" value="0.05292" units="cm"/>
      <inkml:brushProperty name="color" value="#FF0000"/>
    </inkml:brush>
  </inkml:definitions>
  <inkml:trace contextRef="#ctx0" brushRef="#br0">3135 11642 549 0,'1'0'172'16,"-1"0"-178"-16,-1 0-150 15,1 0-1-15,0-1 52 16,0 1 97-16,0-2 153 16,0 1 26-16,0 0 11 15,0 0-43-15,0 0-63 16,-1 1-19-16,0-1-22 15,0 1-2-15,-1-2 0 0,1 1 4 16,0 0 9-16,-5-1-6 16,-4-3-15-16,-2 1-7 15,-28-16-10-15,30 12 3 16,-2 1 14-16,-2 4 6 16,-2-7 12-16,0 5 1 15,0-3-1-15,1 1-3 16,2 2-3-16,-3-1-2 15,0-1-5-15,1 2-2 0,-6-2-8 16,5 0-2-16,-8 1-1 16,-3-2 2-16,0-1 6 15,-7-1 3-15,2 0 0 16,-4 2-3-16,0 1-8 16,-2-1-5-16,-2-1-7 15,1-2-1-15,3 2 0 16,0-1 3-16,2 1 0 15,-4-1 0-15,-9 3-2 16,-3 2-2-16,-4-1-3 16,0 4 1-16,1-2-1 15,1 2-1-15,4 2 1 16,-1 1-1-16,-1 0 1 16,1 0 0-16,-2 2 1 15,3 0-1-15,-1 5 0 16,2 1-2-16,1 2-2 15,1 1 1-15,4 5 0 0,-2 1 0 16,-1 2 1-16,-3 0 1 16,-4 0 1-16,4 1 0 15,-2 5 0-15,1-2 0 16,3 6 0-16,2 0 0 16,3-5 0-16,4 2 0 15,3-5-1-15,3 0 0 0,4 2-1 16,3 0 0-16,-1 6 0 15,0 2-1-15,0 4 0 16,-1 0 0-16,6 1 0 16,-2 2 1-16,1 0 0 15,1 4 1-15,0 2 0 16,1-2 0-16,-1 1 0 16,0 1 0-16,0 4 0 15,-1 2 1-15,0-3-1 16,4 8 0-16,1-3 0 15,-1 0 0-15,7 1 1 16,-3-6-1-16,-2 3 0 16,5 2-1-16,-4-2 1 15,5 4-1-15,6 4 1 16,-2 0 1-16,3 1-1 16,1-2 0-16,3-5 1 15,0 3-1-15,3 0 1 0,3 1-1 16,4 4-1-16,-1 0 1 15,8 0-1-15,0-2 1 16,0-1 0-16,3-2 1 16,3 0 0-16,0 6 0 15,4 0-1-15,1-1 0 16,2 1 0-16,0-2 1 16,2-8 0-16,0 5 0 15,-1-8 0-15,0 3 0 16,4 1 0-16,4-1 0 0,6 3 0 15,3-3 2-15,7 2-1 16,2-3 0-16,7 3 1 16,-2-4-1-16,0-4 2 15,2 1-2-15,0-1 2 16,5 3-1-16,8-8-1 16,-6-2 0-16,-5-4-1 15,1-4-2-15,-7-2-1 16,2-6 1-16,2-8-1 15,0 0 1-15,4-8 0 16,-2-1-1-16,-2-6-1 16,1-8-3-16,-2-4 0 15,5-6 0-15,7-10 1 16,-4-4 2-16,-1-9-2 16,5 0 0-16,0-10-2 15,4-2 0-15,5-7-2 16,-4 0-1-16,-7-1-1 0,-1-2-1 15,-8-3 3-15,-1 0 3 16,-6 0 3-16,-5 4 2 16,-7 8 2-16,-8 1 2 15,-9 7-3-15,-2-3-2 16,-12-6 1-16,4-2-2 16,-8-13 3-16,-3 3 1 0,0 1 2 15,-6 1 2-15,0 7 5 16,-2 1 4-16,-7-2 1 15,4-1 0-15,-3 4-3 16,-1-1-2-16,3 4-1 16,-2 2 0-16,-2 1-2 15,0-1-1-15,-3 1 0 16,1-2 0-16,-1-5 5 16,0-2-1-16,-2 4 5 15,-2 3-1-15,-3 6-6 16,-2 2 0-16,-3-2-5 15,-1 4-1-15,0 2-1 16,0-1 0-16,-1 1 0 16,3-3 2-16,0 5 0 15,0 0 0-15,2 1-1 16,-4-1 0-16,2 0-1 16,2-2-2-16,-2 4 0 15,3 2 0-15,2-1 1 0,-2 2 1 16,3-2 0-16,0 2 0 15,-1-4-1-15,4 2 0 16,-2 5 0-16,-2 0-1 16,-2 3 0-16,-1 0 0 15,2-4-1-15,1 3 0 16,3 5-1-16,-6 4-2 16,3 2-3-16,-2 2-2 15,-4 4-2-15,2-4-1 0,-8 5 4 16,-2-1 1-16,-4 0 2 15,-1 4 3-15,1 3 2 16,0 3 1-16,4 5 1 16,-1-1 0-16,2 2-2 15,-6 3-3-15,-2 0-17 16,-2 1-60-16,-5 11 57 16</inkml:trace>
</inkml:ink>
</file>

<file path=ppt/ink/ink5.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2-04-13T20:51:04.698"/>
    </inkml:context>
    <inkml:brush xml:id="br0">
      <inkml:brushProperty name="width" value="0.05292" units="cm"/>
      <inkml:brushProperty name="height" value="0.05292" units="cm"/>
      <inkml:brushProperty name="color" value="#FF0000"/>
    </inkml:brush>
  </inkml:definitions>
  <inkml:trace contextRef="#ctx0" brushRef="#br0">19959 8841 681 0,'2'-2'276'0,"-2"1"-95"0,-1 0-325 16,1 0 7-16,-1 1 78 16,0 0 79-16,1 0 112 15,0 0 16-15,-2 0-13 16,1 0-20-16,0-2-46 15,0 1-18-15,0 0-13 16,-4-1-5-16,-10-5-5 16,-33-18 0-16,25 11-8 15,-1 1-1-15,-4-4-8 16,1-2 2-16,0 0-5 16,0-4-3-16,-4-2-3 15,-5-2-8-15,-3-4 1 0,-3 3 0 16,-7 4 4-1,0 1 0-15,-5 4-1 0,-3-2-1 16,-1 3-2-16,-1 0 0 16,2 0 1-16,1 3 0 15,-6 0 3-15,2 1 0 16,-7 8 0-16,-3-5 1 16,5 10 0-16,0 0 0 15,-1 1 2-15,-1 5 0 16,-5 3-1-16,-7 4 1 0,3 4-1 15,-1 4-1-15,3 3 0 16,1-2 1-16,-3 4-1 16,0-3 1-16,5 5 1 15,3 3-2-15,9 2 0 16,6 6-1-16,-4 3 0 16,-3 1 1-16,0 1-1 15,-5 3 1-15,3 3-1 16,4 1 0-16,-1 11-8 15,7 3 0-15,3 6 0 16,-3 6-1-16,6-6 7 16,1-4 1-16,7-5 1 15,2 2-8-15,4 9-1 16,-1 0-1-16,5 10-2 16,3-1 14-16,5-4-16 15,1 6 0-15,4 1 1 16,0 2-5-16,6-1 18 0,-4-7 1 15,9-11 0-15,-3-3 0 16,-1-2 0-16,4-1 1 16,1 6-1-16,6 0 0 15,5-4 5-15,0-5 2 16,7 2 0-16,-4 0 1 16,1 3-6-16,3 4 0 15,-4 2-1-15,0-2 1 0,1-9 11 16,-2-5 4-16,4-7-1 15,2-1 0-15,4 2-10 16,4 0-3-16,2-4 4 16,3-2 1-16,5 2 0 15,1-1 1-15,7-2-5 16,-2-4-1-16,-5-10 0 16,3 0-1-16,-3-3 2 15,1 2 0-15,9 3 3 16,-2-2 1-16,5 0-1 15,5-5 0-15,3-1-1 16,4-2-1-16,-6-4-1 16,-2-2 0-16,-4-4 0 15,0 1-1-15,2 0 1 16,3 2-1-16,1 1 3 16,-1 0 1-16,4 1 0 15,-7 3 0-15,1-5-2 0,1 4-1 16,-1-4 0-16,3-1 0 15,-1-1 4-15,-1-3 3 16,0-1 3-16,-1-5 0 16,-6 0-3-16,2 1-2 15,-10-1-1-15,-1 2 2 16,0-2 1-16,-2-3 1 16,4-1-2-16,5 0-1 0,2-2-2 15,1 2-2-15,2-5-1 16,1 1 0-16,-4-3 0 15,-2-2 1 1,5-6 0-16,0 0-1 0,7-3-2 16,2 0 2-16,0 1 1 15,-2-4 1-15,-2-2 3 16,-3-3 2-16,-5-1-1 16,0 2 0-16,-5 2-1 15,0-1-2-15,-2-1-2 16,5-5 0-16,-1-5-1 15,0-6-1-15,3-5-2 16,-3 3 0-16,-6-9-1 16,0 0 0-16,-11-2 0 15,-1 2 1-15,-3 5 4 16,-2 1 1-16,-2 4 0 16,-2 1 1-16,0-10-4 15,2-6-2-15,-1-5-4 0,2-5-1 16,-3 0 0-16,-2 7 2 15,-1 3 2-15,-1 0 1 16,-2 4 1-16,0 5 0 16,-3 0-1-16,-4 6-1 15,0 1-4-15,-2-3-3 16,0-1-2-16,-1-2-1 16,-2 0 4-16,-2 4 1 0,-4-6 0 15,-1 0-2-15,-3-2-1 16,-1 3-1-16,-2 1 1 15,0 0 2-15,-3 2 0 16,-2-6 0-16,3 4 1 16,-1-4-2-16,3 4 0 15,1 5 0-15,-2 5 0 16,2 6 2-16,-6-4 3 16,6 2 0-16,-4-1 2 15,-3 1-1-15,3 1 1 16,-3-2 0-16,-1-2-3 15,1-2-2-15,-4 4-1 16,-3 4-4-16,1 5 3 16,2 2 3-16,-3 2 0 15,4 0 4-15,-2 4 1 16,2 0 1-16,8 7 1 16,-6 1-1-16,5 3-1 0,8 3 0 15,-7 1-1-15,7 2 0 16,-3-3-1-16,-12 3-10 15,7 1-50-15,1 2-30 16,3 1-94-16,8 2-58 16,-2 0 155-16</inkml:trace>
</inkml:ink>
</file>

<file path=ppt/ink/ink6.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2-04-13T20:57:55.384"/>
    </inkml:context>
    <inkml:brush xml:id="br0">
      <inkml:brushProperty name="width" value="0.05292" units="cm"/>
      <inkml:brushProperty name="height" value="0.05292" units="cm"/>
      <inkml:brushProperty name="color" value="#FF0000"/>
    </inkml:brush>
  </inkml:definitions>
  <inkml:trace contextRef="#ctx0" brushRef="#br0">2150 7641 355 0,'26'61'85'15,"-29"-61"-159"-15,2 0 40 16</inkml:trace>
  <inkml:trace contextRef="#ctx0" brushRef="#br0" timeOffset="2035.447">2171 7700 364 0,'0'0'191'0,"-1"0"-56"16,1 0-51-16,0 0-54 15,0 0-11-15,0 0-8 16,0 0-3-16,-1 0 0 16,1 0 2-16,0 0 5 15,0 0-1-15,0 0-6 16,0 0-5-16,0 0-7 15,0 0 0-15,0 0 0 0,0 0 3 16,0 0 1-16,10 3 0 16,1 1 0-16,-1 2 0 15,28 17 0-15,-25-17 2 16,-3-5 3-16,5 1 2 16,1 5 8-16,-1-3 2 15,4 2 2-15,-2-1 0 16,0-1-2-16,2-1-2 0,-1 0-2 15,-3-2-1-15,1-1-1 16,2 3 0-16,0-3 0 16,-1 1 0-16,3 0 0 15,-3-1-1-15,0 1-1 16,4-1 2-16,-5 2 0 16,2 1 2-16,-1-2-3 15,0 2-1-15,2 2-2 16,-1-4-1-16,3 0 0 15,1 3 1-15,2-4 1 16,1 3 2-16,4 1 2 16,1-4 0-16,-2 1-1 15,-3-1-1-15,-1 1-4 16,-2-1-1-16,3 0-1 16,0 0 0-16,1-1 2 15,1-1 1-15,2 0 4 16,0-2 0-16,-1-1-2 0,4 3-1 15,1-2-3-15,0 0-2 16,5 4 0-16,-1-4-1 16,1 1 1-16,0 3 1 15,-1-5 0-15,4 4 4 16,4-5 3-16,2-3 0 16,7 0-1-16,1-3-2 15,3 1-3-15,1 0-2 16,-4 3 0-16,-2-1-1 0,-3 0 0 15,-3 1 0-15,-1 0-1 16,3 0 1-16,5 3-1 16,0 1 1-16,2-1-1 15,0 3 0 1,-4 0 1-16,0 1-1 0,-5 1 0 16,0 0 0-16,0 1 0 15,-2 2-1-15,-1 0 0 16,1 2 1-16,-1-1 0 15,-1 1 0-15,-8 0 0 16,2-3 0-16,-5 3 0 16,0-3-1-16,1-2 1 15,-1 3 0-15,4-2 0 16,-5 2 0-16,7 0 1 16,-1 1 3-16,-2 0 2 15,6 3 2-15,-5-1-1 16,0-1-1-16,2 2-2 0,-3-4 0 15,0 4-1-15,-2 0-1 16,1-4 0-16,0 3-1 16,6-1 1-16,4-1-1 15,0 0 0-15,4 0 0 16,-1 1 0-16,-2-4 0 16,-1 3-1-16,-4-2 1 15,0-2-1-15,1 3 0 0,1 1 0 16,2-3 0-16,4 0 0 15,1-1 0-15,4 0 0 16,1 1 1-16,-1-1 1 16,-3-1 1-16,-2-2 5 15,0-1 2-15,2 2 2 16,1 1 1-16,1 1-4 16,0 1-2-16,-1-1-4 15,-2 1 0-15,-4 1-1 16,-2-1 0-16,-4 1 0 15,2-1 0-15,4-1 0 16,4-4-1-16,4 1 1 16,-2-3 0-16,2 1-1 15,-6-1 1-15,-2 1 0 16,-2 0 0-16,3 2 0 16,2-2 0-16,2 5 0 0,2-3-2 15,-4-1 0-15,0 3 0 16,1-2 0-16,-4 3-1 15,-3-1 1-15,2 1 0 16,-2 1 0-16,4-1 0 16,5 0 0-16,0 2 0 15,6 0 1-15,-2 1 0 16,-1 1 0-16,-5 0 0 16,-6-3-1-16,-3 2 1 0,-1-3 0 15,4 4 1 1,-1-1 0-16,2 2-1 0,1 2 1 15,1-5 0-15,2 3 0 16,0-1 0-16,-3 4 2 16,-4-1 0-16,2-2 3 15,0-2 2-15,1-3 2 16,-1 3 1-16,2-1-1 16,1-1 1-16,3 0-5 15,-2 2 0-15,-1-3-2 16,-4 1-1-16,-3-1 2 15,-1-1 0-15,-1 1 2 16,1 0 0-16,1 0 0 16,1-2-2-16,3 1-1 15,1-1-1-15,2 1-2 16,-2 0 0-16,-3-2-1 16,1 5 1-16,-5-2 0 0,0-3-1 15,3 3-1 1,-2-4 0-16,1 0 1 0,4 3-1 15,1-1 0-15,1-2 1 16,2 2-1-16,1-4 0 16,-4 2 1-16,-1-2-1 15,-5 0 0-15,-1 4 1 16,0-1 0-16,0 3 0 16,-2 0 1-16,4-1 2 0,0 0 0 15,1 2 0-15,1-1-1 16,-3 0 0-16,-3 0 0 15,-2-2 0-15,-3 1 2 16,-1 1 0-16,-5 0 0 16,2 1-1-16,-2 0 0 15,-1-1 0-15,2 1 1 16,-4-3 1-16,-1 2 1 16,1 0 0-16,-2 0-3 15,1 0 1-15,-3 0-3 16,-2 0 1-16,-2 0 0 15,-2 0 0-15,-4 0 4 16,-1 0 1-16,-3 0-1 16,-1 0 1-16,-2 0 0 15,0 0 1-15,0 0 4 16,0 0 0-16,0 0 1 0,0 0-1 16,0 0-2-16,0 0-3 15,0 0-4-15,0 0-2 16,0 0-4-1,0 0-6-15,0 0-41 0,0 0-48 16,0-1 61-16</inkml:trace>
</inkml:ink>
</file>

<file path=ppt/ink/ink7.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2-04-13T21:07:31.497"/>
    </inkml:context>
    <inkml:brush xml:id="br0">
      <inkml:brushProperty name="width" value="0.05292" units="cm"/>
      <inkml:brushProperty name="height" value="0.05292" units="cm"/>
      <inkml:brushProperty name="color" value="#FF0000"/>
    </inkml:brush>
  </inkml:definitions>
  <inkml:trace contextRef="#ctx0" brushRef="#br0">8473 4810 155 0,'0'2'39'15</inkml:trace>
  <inkml:trace contextRef="#ctx0" brushRef="#br0" timeOffset="503.994">8472 4811 105 0,'-3'-1'94'16,"0"-2"2"0,1 2 3-16,-2-1-35 0,-3 0-11 0,-2-1 10 15,0 0 6-15,-1 1 6 16,2 0-1-16,2 1-6 16,-1 0-4-16,1 0-11 15,1 0-6-15,1 1-17 16,0 0-9-16,2 0-13 15,0 0-4-15,0 0-1 16,1 0 6-16,1 0 6 16,0 0 2-16,0 0-1 15,0 0-4-15,0 0-9 16,0 0-1-16,0 1 1 16,1 0 0-16,3 1 2 0,2 1-1 15,1 0-3-15,2 2 1 16,3-1 2-16,30 16 2 15,-27-16 4-15,2-1 2 16,1 2 0-16,2-1 0 16,0 2-3-16,-1-3-1 15,0 0 8-15,2-1 7 16,2-1 10-16,-3-1 1 16,4 0-7-16,-1 1-7 0,1-2-8 15,0 1-4-15,4-3-3 16,-3 2-1-16,-3-2 0 15,-2 0 0-15,-3 3 2 16,-2-2-2-16,-3-1 0 16,-1 3-1-16,-7-2-3 15,0 1 1-15,-4 1-3 16,0 0-10-16,0 0-43 16,0-1-50-16,1-3-160 15,4-3 167-15</inkml:trace>
  <inkml:trace contextRef="#ctx0" brushRef="#br0" timeOffset="1078.51">11958 4780 745 0,'11'1'186'0</inkml:trace>
  <inkml:trace contextRef="#ctx0" brushRef="#br0" timeOffset="1386.587">12060 4809 188 0,'43'30'86'0,"-39"-28"-34"16,-1-1-16-16,2 1-6 16,-4-2-1-16,1 0 2 15,2 2 3-15,0-1 4 16,2 1 1-16,2 0-2 16,10 3-6-16,34 8-15 15,-27-8-2-15,3 2 7 16,2-4 4-16,3 1 11 15,0-2 6-15,1-3-2 16,-5 1-1-16,-2-2-4 16,1-1-2-16,-3 0-8 15,4 0-1-15,-4-3-7 0,-2-1-1 16,-3 1-5-16,-6 3-2 16,-5-1-6-1,-4 6-11-15,-5-2-187 0,1-3 143 16</inkml:trace>
  <inkml:trace contextRef="#ctx0" brushRef="#br0" timeOffset="2148.887">4721 4782 705 0,'1'-2'172'0,"-1"-3"-187"15</inkml:trace>
  <inkml:trace contextRef="#ctx0" brushRef="#br0" timeOffset="2466.447">4740 4774 152 0,'3'1'85'16,"3"3"-15"-16,-1-2-13 15,2 3-10-15,4-2-1 16,-1 3-3-16,34 32-5 15,-26-30-9-15,2-1-3 16,6 0 7-16,4-2 2 0,8 1 4 16,1-1 2-16,7-1 3 15,0 0 0-15,5-2-2 16,1 2-8-16,-5-4-11 16,-1 1-5-16,-8-1 3 15,-1-1 4-15,-5 2 8 16,-1-1 4-16,2 2-2 15,-2-2-3-15,-1-1-10 16,0 2-8-16,-1 0-8 16,-4 0-4-16,0 5-80 15,-2-2 58-15</inkml:trace>
</inkml:ink>
</file>

<file path=ppt/ink/ink8.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2-04-13T21:08:09.034"/>
    </inkml:context>
    <inkml:brush xml:id="br0">
      <inkml:brushProperty name="width" value="0.05292" units="cm"/>
      <inkml:brushProperty name="height" value="0.05292" units="cm"/>
      <inkml:brushProperty name="color" value="#FF0000"/>
    </inkml:brush>
  </inkml:definitions>
  <inkml:trace contextRef="#ctx0" brushRef="#br0">19382 3004 171 0,'-13'72'43'0</inkml:trace>
  <inkml:trace contextRef="#ctx0" brushRef="#br0" timeOffset="1216.439">19282 3098 149 0,'-66'19'85'16,"54"-17"-13"-16,-1 2-44 15,4 1-10-15,1-4-11 0,1 1 0 16,4-1 5-16,2-1-1 15,0 0-2-15,0 0-3 16,-1 1-5-16,-1-1-1 16,1 2 3-16,1-1 1 15,0-1-1-15,0 1-4 16,-1-1-21-16,1 0-2 16,2 0 1-16,-1 0 5 15,0-1 21-15,0 0 2 0,2-2-1 16,-1 0-4-16,2-2-13 15,2 1-1-15,1-2 1 16,1 0 4-16,-1-1 8 16,1 0 1-16,0 2 2 15,-1-1 0-15,-1 1 0 16,-1 1-1-16,0-1 0 16,-1 0-1-16,2 1 2 15,-1-2 6-15,1 0 16 16,-2 0 7-16,0 1 5 15,-1 0-5-15,-1 2-18 16,2-1-7-16,-2 2 2 16,0 1 5-16,0 0 5 15,-1-1 1-15,0 1-2 16,0 0 7-16,0 0 12 16,1 1 2-16,0 0 2 15,0 0-12-15,2 1-13 0,-1 0-3 16,0 0-4-16,2 1-2 15,-1-1-1-15,2 0-2 16,1 1 0-16,-1 0 1 16,4 1 9-16,-1 0 5 15,1 1 6-15,1-1 1 16,31 14-7-16,-29-13-1 0,1 2-2 16,0 1 2-16,0 2 2 15,2 0-2-15,0 7-1 16,2 1-1-16,-2 5-1 15,-3 4-1-15,2 1-2 16,-2 0-2-16,-1 2-1 16,-1 0 0-16,0 0 3 15,-2 3 0-15,-1 1 3 16,0 2-1-16,-3 0 1 16,2 3-1-16,-1 5-2 15,-3 0-2-15,-2 6-2 16,-2 1 1-16,-2 1-1 15,2 0-1-15,1-2 1 16,0 3-2-16,-3-3 1 16,3 2 0-16,-4 6-1 15,1 1 1-15,-3 1-2 16,0 1 0-16,1-2-1 0,1-3 0 16,5-1 2-16,-2-5 1 15,1 0 1-15,0 2-1 16,0 3 0-16,0 4-2 15,-1-3 1-15,2 1-1 16,-2-3 0-16,2-3-1 16,0 1 0-16,-1-1 0 15,1 0 0-15,-4 1-1 16,0-3 1-16,-1 3 0 0,-2 0 2 16,4 3 0-16,-1-1 0 15,1-2 1-15,0 1-3 16,1 1 0-16,1 1-1 15,1 2 2-15,-1 2 3 16,0-4 3-16,1 4 2 16,0-6 0-16,3-1 0 15,0 3-1-15,0-5-2 16,1 3-1-16,-1 1-1 16,2-1-3-16,-3-1-1 15,3-4 0-15,-1-7-2 16,-4-6 1-16,2 4 0 15,-2-4 1-15,0 3 1 16,-2 1-1-16,-2-8 1 16,0 0-1-16,1-5-1 15,0-4-1-15,0 1 0 16,2-5 0-16,0-8-4 16,-1-2-6-16,1-7-64 0,1 2-118 15,-1-7 125-15</inkml:trace>
  <inkml:trace contextRef="#ctx0" brushRef="#br0" timeOffset="1791.69">20235 2850 845 0,'12'69'2'15,"-10"-64"-112"-15</inkml:trace>
  <inkml:trace contextRef="#ctx0" brushRef="#br0" timeOffset="2481.052">20249 2961 199 0,'-1'42'91'0,"-1"-29"-34"16,0 1-16-16,-2 3-6 15,1 3-2-15,-1 4-3 16,1 9-2-16,-1 8 2 16,2 5 2-16,-3 2-3 15,-4-2 0-15,3 6-9 16,-1 1-1-16,2 3 3 16,2-1 1-16,1 3 9 15,-3 0 4-15,4 6 7 16,1-2-2-16,-1 0-11 15,1-3-6-15,-1 0-7 16,0 5-2-16,1 2 0 16,4 2 3-16,-2 6-5 0,-5-4 1 15,1-8-1-15,0 0 0 16,1-2 7-16,3-2 5 16,0 0 3-16,0 2 1 15,2-5-7-15,-3-2-2 16,3 1-1-16,-3-2-1 15,2-2-3-15,1 3-1 16,-2 6-1-16,3 0 0 16,-1 3-3-16,2-3 0 0,-3-9-5 15,1 0 2-15,-1-5 8 16,0-4 2-16,-1 7 7 16,1-2 1-16,0-4-3 15,0 6-2-15,2-3-7 16,-2 1-3-16,1 4-4 15,-1-2-2-15,-2-3 1 16,2-1-1-16,-2-2 1 16,0 2-1-16,-1-3 1 15,0 0-1-15,1 1 0 16,-1 1 0-16,-1 2-1 16,-1-1-1-16,-2-7 0 15,2 1 0-15,-1-2 0 16,0 2-1-16,0 2 0 15,-1-4 0-15,-1-2-1 16,1 0 0-16,2-2 1 16,-2 1 0-16,3 1-1 0,0-3 1 15,-3-6 0-15,2-3-1 16,1-8-7-16,1-4-19 16,-1-8-121-1,3-2-205-15,7-23 226 0</inkml:trace>
  <inkml:trace contextRef="#ctx0" brushRef="#br0" timeOffset="3648.029">20838 3029 612 0,'0'-3'278'15,"0"3"-106"-15,2 0-204 16,-2 0-18-16,0-1-2 16,-2 1 28-16,1-1 38 15,1 1 3-15,0 0 1 16,0-1-5-16,0 1-9 16,0 0-3-16,0 0-1 15,0 0-1-15,0 0 1 16,1 11 1-16,5 15 0 15,10 36 0-15,-3-14 0 16,0 4 0-16,-3 12 2 16,3 4 0-16,-2 2 3 0,-3 7 0 15,3 10 4-15,-3 1 2 16,-5 10 4-16,3-3 5 16,-4 1 0-16,-1-3 0 15,2-4-2-15,-1 1 0 16,0-11 0-16,3-5 2 15,3 0-4-15,-4 0-3 0,2 1-7 16,0 3-2-16,-1-5-2 16,1-9 1-16,-1-3 0 15,0-4 0-15,-3-1 10 16,3-2 3-16,-4 4 3 16,1-1-1-16,2-6-6 15,-2 3-2-15,4-5 1 16,-2-6-1-16,0 5-1 15,2 3-2-15,-5-5 2 16,-1 6 1-16,2-5 7 16,0 3 2-16,-3-2-1 15,2 1-1-15,1-6-2 16,-5 0-4-16,2 1-1 16,1 1-2-16,0-4-2 15,-2 2-2-15,0 3-1 16,0 3-1-16,-3 2 0 15,2-1-1-15,-1-6 1 0,-3-4 0 16,0-1-1-16,1 3-1 16,0-1 0-16,-2-5 0 15,5-1 0-15,-5-2-1 16,4 2 1-16,0 4-1 16,-1-3 0-16,0-4 0 15,0-4 1-15,1-3-1 16,-2-2 0-16,2-2 0 15,2-3-4-15,0 1-17 0,1-9-83 32,1-4-74-32,-6-13 106 0</inkml:trace>
  <inkml:trace contextRef="#ctx0" brushRef="#br0" timeOffset="4782.534">21408 3119 673 0,'35'94'237'0,"-33"-93"-250"16,1 2-17-16,2 0-18 16,-5-3 3-16,0 0 43 15,0 0 10-15,7 23 7 0,10 35 1 16,-6-15 0-16,-1 8-6 15,0 8-2-15,2 7 1 16,-3 10-4-16,1 2 0 16,-3 9 2-16,-2 1 1 15,2-9 10-15,-4 0 4 16,0-3 2-16,1-2-2 16,-3 0-2-16,2-7-4 15,-1-5 2-15,-2-4 2 16,0-3 4-16,-2 3 5 0,2-2 2 15,0 5-1-15,-3-3-3 16,2-2-3-16,-1-2-5 16,3-6-3-16,1-3-6 15,1 2-2-15,-4 5-3 16,-2-1-1-16,3 3-1 16,0-3 0-16,1-4 1 15,2-1 2-15,1-6 5 16,3-2 1-16,2-1 1 15,-2 0-1-15,0 4-6 16,-4 1 1-16,2-4-3 16,0 3 0-16,0 0 0 15,1 0-1-15,-1 2 1 16,1-3 0-16,0-8 4 16,1-3 3-16,-2-1 3 15,2 1 1-15,-1-1-3 0,-1 2 0 16,-3-4-2-16,2 2 1 15,0-3 5-15,1-1-1 16,-3-6 1-16,0 3-3 16,-1 2-1-16,0 3 0 15,-1 3-2-15,2-1 1 16,-2-1-1-16,0 0-1 16,-3-3 0-16,1-1-2 15,0-2-4-15,-3-4-1 16,2-3-11-16,0-2-15 0,2-7-40 15,0-1-21-15,0-4-26 16,1-1 2-16,-1 0-83 16,-2-11 129-16</inkml:trace>
  <inkml:trace contextRef="#ctx0" brushRef="#br0" timeOffset="5150.823">21847 4893 897 0,'20'53'217'0,"-17"-47"-471"16,3 4-38-16,1 4 145 16</inkml:trace>
  <inkml:trace contextRef="#ctx0" brushRef="#br0" timeOffset="5351.491">21942 4952 526 0,'45'28'132'0</inkml:trace>
  <inkml:trace contextRef="#ctx0" brushRef="#br0" timeOffset="5567.51">22058 4897 24 0,'32'13'10'0,"-21"10"-1"15,-4-1 2-15,2-1 41 16,0-3 32-16,-1-5 19 16,-3-3-2-16,1-3-44 15,2 0-35-15,0-2-49 16,0-3-30-16,1-4 35 16</inkml:trace>
  <inkml:trace contextRef="#ctx0" brushRef="#br0" timeOffset="5957.312">22280 3314 685 0,'-3'-8'172'15</inkml:trace>
  <inkml:trace contextRef="#ctx0" brushRef="#br0" timeOffset="6780.112">22360 3089 44 0,'7'16'46'16,"-1"8"27"-16,0 4 5 0,1 6-4 16,-1 1-15-16,1 3-13 15,0 6-2-15,3 4-9 16,-1 6 3-16,-1 0-6 15,-2 5 6-15,-6 9 17 16,-3 4-3-16,-7 8-8 16,2 0-8-16,-3-7-9 15,3-2 5-15,4 0 8 16,-4-2 0-16,4 1-9 16,-1-1-2-16,1-6-3 15,1 1-3-15,-1-3-1 16,0 1-2-16,-2 4-6 15,3 1 0-15,-1 1 1 16,3 1 0-16,2-9-1 16,-1-5 1-16,2-5 2 15,0-3 4-15,1 5 8 0,-1-1 4 16,2-1-3-16,-2 2-1 16,-1-4-2-16,2 5-3 15,2-6-1-15,1 1-4 16,-3 2-7-16,1-3-1 15,-1-1 3-15,1-2 3 16,-3-5 7-16,2 3 2 16,0 0 2-16,0 1 0 0,2-3-4 15,-1-6-4-15,-1-3-3 16,-2 0-1-16,1 0-1 16,-2 3-1-16,1-1-3 15,-1-4-1-15,0-3-1 16,0 0-1-16,-2-3 0 15,1 3 0-15,-3 0 1 16,-3-3-1-16,3-6 0 16,0-3-1-16,4-5-3 15,1-2 0-15,1-5 2 16,-1 2 1-16,-2-4 0 16,1 0 2-16,0 0-3 15,0 0-1-15,-2 0-3 16,1 0-1-16,0 0-1 15,1 0 0-15,0 0-6 16,0-1-13-16,0 0-72 16,0-1-74-16,0 1 101 15</inkml:trace>
  <inkml:trace contextRef="#ctx0" brushRef="#br0" timeOffset="7351.686">19126 3723 753 0,'-1'-7'210'15,"-2"-4"-261"-15,2 0-46 16</inkml:trace>
  <inkml:trace contextRef="#ctx0" brushRef="#br0" timeOffset="8193.69">19107 3659 86 0,'-1'-1'63'0,"0"0"-2"15,-1 0-8-15,1 0-12 16,0-1-1-16,0 1 13 15,0 0 0-15,1 0-5 16,0 0-1-16,0 0-17 16,0 0-8-16,0-1-8 0,0 1 4 15,0 0 12-15,0 1 8 16,0 0 5-16,0 0-2 16,17 4-4-16,34 31-2 15,-24-27-3-15,8-1-1 16,2 0-2-16,2-3-1 15,5-3-3-15,-1 1-1 0,4-2-6 16,1 2-1-16,1 1-5 16,-4-3 1-16,-2 3-1 15,4-1 0-15,-1 2-1 16,7 1-1-16,2-2-2 16,-1 3-2-1,6 1-1-15,-2 1-1 0,-2 2-1 16,0-1 0-16,0-2 1 15,2 5 1-15,2-6 2 16,2 4 1-16,0 3 7 16,-1-5 2-16,2 1 2 15,-7-1 0-15,2-2-7 16,3 2 0-16,0-4 0 16,6-1 2-16,0-3 4 15,-4 0 2-15,-2 0-3 16,-2 0-1-16,-3-1-4 15,2-3-3-15,2-3-2 0,2 3-2 16,2-1-1-16,-3 0-1 16,-4 3 2-16,-3-1 1 15,0-2-1-15,0 3 0 16,4-4-1-16,1 4-1 16,0 2 0-16,-1 0-1 15,-3 1 0-15,-3-2 0 16,-1-2 0-16,2 2 0 15,-2 0-1-15,1 2 0 0,-3-1 0 16,5 0 1-16,-1 0 0 16,-1-2-1-16,-1-3 1 15,0 3 0-15,1-4 1 16,1 6 1-16,-3-1-1 16,-4-1 0-16,-4 2-1 15,-1-1-1-15,0 3 0 16,-2-2-1-16,-4 4 0 15,-8-1 0-15,-6-1 0 16,0 2 0-16,-4-2 0 16,1 2 0-16,-5-1-6 15,-5 3-12-15,-3-3-55 16,1-1-49-16,0 1 73 16</inkml:trace>
  <inkml:trace contextRef="#ctx0" brushRef="#br0" timeOffset="9443.076">18924 4335 1047 0,'0'2'225'0,"5"-1"-576"16,5 4-8-16,2 2 40 16,4 2 108-16,3 1 250 15,3 1 20-15,3-3 16 16,3 0 8-16,4 0 11 16,-1-1-7-16,4-4-3 15,-2 3 0-15,6 0-27 16,3-3-7-16,4 4-17 15,6 0-7-15,4-1 7 16,7 3 5-16,1-3 5 16,2 0 0-16,1-1 0 15,-3-1-3-15,8 2 1 16,2-1-2-16,2-1-12 16,2 0-4-16,3 0-6 15,1 1 0-15,6-1-2 16,3 0 2-16,-3-2 7 15,-1-2 0-15,-7 2-1 0,-4-2-5 16,2-1-6-16,1 1 2 16,-6 0 0-16,1 0 1 15,-4 0-1-15,-6-3 3 16,6-1 5-16,-1 1 1 16,-1-2-2-16,2 3-7 15,-4 1-8-15,-7-2-2 0,-2 2-2 16,-3 1 1-16,3-1-1 15,4 1 0-15,-1 0-1 16,-2-2 0-16,-9 2 0 16,0-1 1-16,-2 1 5 15,1 3 1-15,4-1 2 16,2-1 0-16,-1 2-4 16,4 1-1-16,-3-1 0 15,-4 4-1-15,-7 0 1 16,-3-1-1-16,1 4 6 15,1-5 0-15,1 1 1 16,2 1 1-16,0-2-6 16,1 2 0-16,3-2-2 15,-1 2 0-15,0 0 1 16,-8 0 1-16,-1 1 1 16,-7-4-1-16,-2 0-2 15,3-1-1-15,-7 2-2 0,3-1 0 16,-7-2 0-16,-2 3-1 15,-7-5-2-15,1 4-15 16,-5-1-64-16,-1-3-42 16,-6 1-110-16,-6 2 3 15,-20 4 7-15,-16 4-10 16,-25 10 183-16</inkml:trace>
  <inkml:trace contextRef="#ctx0" brushRef="#br0" timeOffset="10200.671">19340 4738 1121 0,'0'0'376'16,"0"0"-613"-16,4 6-106 15,4 17 5-15,2 31 30 16,-17-20 297-16,-1-4 21 16,-6-4-4-16</inkml:trace>
  <inkml:trace contextRef="#ctx0" brushRef="#br0" timeOffset="10416.522">19462 5512 1034 0,'1'0'259'0</inkml:trace>
  <inkml:trace contextRef="#ctx0" brushRef="#br0" timeOffset="11657.885">18990 5903 613 0,'2'0'207'15,"1"2"-161"-15,6 1-86 0,2-1-1 16,6 1 27-16,2-3 15 16,3 2 2-16,4 1 2 15,1 1-1-15,-1-3 0 16,5 1 2-16,-1-2 1 15,13 1 4-15,-1-1 2 16,4 0 6-16,3-3 7 16,-5-1 10-16,4 3 2 15,-2-4 0-15,3 5-1 0,-1 0-9 16,3-1-3-16,5 0-1 16,-2 1-2-1,5 0 11-15,2-4 7 0,-4 4-2 16,3 3-4-16,-10-3-12 15,-3 0-5-15,1 1-3 16,-3-2-2-16,4-1-2 16,4 0-1-16,-1-2-1 15,0 2 1-15,2 0 9 16,-5 1 1-16,-4-3-2 16,0 0-2-16,1 0-10 15,2-3-1-15,4 4-1 16,5 2 0-16,-1-1-1 15,2 2 0-15,-2-2 0 16,-3 1-1-16,2 1 1 16,-2 0-1-16,2 4 2 15,1-1 6-15,1 1 6 0,-1 3 2 16,-4-5-1-16,-1 0-5 16,-5 0 1-16,-3 0 1 15,6 1-1-15,0 1 1 16,-3-1-7-16,3-2-1 15,-6-1 3-15,0 1 5 16,-3-1 6-16,-2 1 2 16,-3 1-3-16,-2-4-5 15,-6 2-4-15,-1 0-2 0,4 0-1 16,0 3-1-16,5-3-2 16,-1 1-1-16,0 5 0 15,1-3 0-15,1 1-1 16,0-1 1-16,2-1-1 15,-2 2 0-15,-1-3 1 16,-1 0 1-16,-8-1 1 16,4-1-1-16,-1 2 0 15,1 1 0-15,6 0-1 16,-1-1 0-16,0 0 0 16,2-1 0-16,2 0-1 15,1 0 0-15,-1-1 0 16,-1 1 1-16,-8 0-1 15,-3 1 0-15,-2 1-1 16,-5 0 0-16,-5 1-1 16,-2 1 1-16,-11-2-1 15,0-1 0-15,0-2-20 0,-3-1-17 16,0 2-40-16,1 0-18 16,0 0-27-16,0 0 7 15,0 0 25-15,0 0 4 16,-2 0-9-16,1 0-7 15,-9 8-2-15,-5 10 0 16,-32 26-28-16,32-26 93 16</inkml:trace>
  <inkml:trace contextRef="#ctx0" brushRef="#br0" timeOffset="12429.244">22427 6131 128 0,'-10'70'32'16,"10"-71"-16"-16,0 0-23 15,0 0 11-15,0 0 52 16,0 1 11-16,0 0-8 15,0 0-5-15,0 0-15 16,-1 0-4-16,1 0 0 16,0 0-3-16,0 0-9 15,0 0-6-15,0 0-10 16,0 0-1-16,0 0 1 16,0 0 3-16,0 0 7 15,0 0 2-15,0 9 2 16,0 1-1-16,-2-2-1 15,1 4 1-15,-2 27-2 16,3-29-1-16,1 5-3 16,-1 0-1-16,0-2-2 0,0 0 0 15,0-4 1-15,1-1-2 16,-2-1 0-16,1-2-1 16,-1 0-2-16,1 2 0 15,1-2-1-15,-2 1-1 16,1-1-1-16,-1-2-2 15,-1-3 0-15,1 0-1 0,0 0 0 16,0 0-1-16,0 0 0 16,0 0-2-16,0 0-27 15,-1 0-36-15,2 0 42 16</inkml:trace>
  <inkml:trace contextRef="#ctx0" brushRef="#br0" timeOffset="44670.799">19750 1341 150 0,'-8'71'37'0</inkml:trace>
  <inkml:trace contextRef="#ctx0" brushRef="#br0" timeOffset="45693.8">19735 1416 201 0,'-1'0'137'0,"0"0"-7"15,0 0-49-15,0 0-43 16,1 0-22-16,0 0-9 16,0 0 2-16,0-1 9 0,4-1 3 15,3 1 6-15,-2 0-1 16,-4 0-5-16,0 0-1 16,-1 0 4-16,0-1 2 15,0 1-2-15,0 0-1 16,0 0 2-16,0 0 1 15,0 0-4-15,0 0-4 16,0 1-16-16,2 0-2 16,1 0-1-16,-1 1 0 15,3 2 2-15,-1 16 1 0,32 29-2 16,-28-27 1-16,-1 0 0 16,0-1 0-16,-1 5 0 15,-2-4 0-15,2 5 0 16,-3-3 0-16,1-1 0 15,-2 0 0-15,-1-4 0 16,3 2 0-16,-2-4 0 16,3 1 0-16,-2 2 0 15,-1-6 0-15,0 1 0 16,-2-2 0-16,2-4 0 16,-1 0 1-16,-1-2 0 15,0-5 1-15,-1-1 17 16,0 0 10-16,1-1 17 15,0 1 7-15,0 0 4 16,0 0-4-16,0-1-10 0,0-1-5 16,0 1-19-16,0 0-4 15,0 0-8-15,1-3-1 16,3-11 11-16,5 3 5 16,25-32 8-16,-29 28 0 15,-1 4-6-15,-1 0-3 16,0 5-5-16,-1 0-2 15,1 1-8-15,-1-3-3 16,0 1-2-16,1-3 0 0,-1 0 2 16,0 3 3-16,-1 2 3 15,1 3 0-15,-1 1-2 16,-1 2-4-16,0 0-4 16,0 0 0-16,0-1 0 15,0 1 0-15,0 0 0 16,0 0 0-16,0 0 1 15,0 0 0-15,0 0-1 16,0-1 0-16,0 0 0 16,0 0 0-16,0 0-1 15,7-16 0-15,35-27 0 16,-27 26 1-16,1 1-1 16,-2 2-1-16,-3 0 1 15,1 1 0-15,-6-1 2 16,-1 1 2-16,0 4-1 15,-5 1-1-15,2 4-1 16,-2 2-1-16,0 0-1 0,0 3 1 16,0 0 1-16,0 0 0 15,0 0 1-15,0 0-1 16,0 0-4-16,0 0-3 16,0 0-6-16,0 0-2 15,0 0-2-15,0 0 0 16,0-1-5-16,0 1-5 15,0 0-4-15,0 0-11 16,0 0-53-16,0 0-27 0,10 4-78 16,3 0-57-16,28 10 169 15</inkml:trace>
  <inkml:trace contextRef="#ctx0" brushRef="#br0" timeOffset="46744.264">20378 1547 525 0,'5'-3'122'0,"2"-2"-155"0,6-3-106 16,-1 5 8-16,1-4 82 15,-4 1 45-15,-2 2 29 16,-1-1 0-16,-1 2-3 16,0 1-9-16,0-3-11 15,0 1 0-15,-3-1 1 16,0-1 3-16,-2 2 8 15,0-2 4-15,0 0 6 16,0 5 1-16,0 0-10 16,-1 0-3-16,0 0-11 15,0 0-3-15,0-1-2 16,-12 1 0-16,-3 1 1 16,-30 4 2-16,31 0 0 15,3 3 0-15,-1 6 1 16,1-2 0-16,1 2 6 15,-3-3 3-15,5 1 3 0,0 5 2 16,3 4-6-16,1 0-1 16,1 2-3-16,3-1-3 15,1-4 0-15,1 1-1 16,3-5 4-16,-1-1 3 16,0-3 4-16,3-1 1 15,-2 1-1-15,1 4-2 16,1 2-3-16,-2-2 0 15,3 0-2-15,-2-2 0 0,1-3 1 16,0 1 1-16,0-4 5 16,-2-3 4-16,1-2 19 15,1 0 2-15,3 0-2 16,2-1-5-16,3-1-19 16,1-4-4-16,-1-1-2 15,0 0-1-15,0-4-1 16,-2-1-1-16,-1-2-1 15,0-2-2-15,1 2 1 16,-3 2 0-16,1 0 3 16,2 2 4-16,-7-1 9 15,1 4 3-15,-4 2 2 16,-2-2-3-16,-3 3-12 16,1 0-4-16,2-3-4 15,-2 1-3-15,-3-3 6 0,-3 0 3 16,-4-3 3-16,1 2 2 15,-5 0-5-15,-1 1 1 16,-4 1-2-16,-1 0-1 16,-1 0-1-16,2 0 0 15,-2 4-1-15,0 3 0 16,4 2-1-16,0 1-1 16,6 1-12-16,2-2-11 15,4 0-39-15,2 2-36 16,1-3 64-16</inkml:trace>
  <inkml:trace contextRef="#ctx0" brushRef="#br0" timeOffset="47327.255">20807 1178 175 0,'10'20'97'0,"-2"-4"-23"16,0 1-14-16,-4-5-26 15,3 2-8-15,0 2-3 16,0 1 4-16,1 5 6 16,0-1 0-16,0 6 0 15,1 0-2-15,0 1-1 16,-4-1-1-16,1 1-6 16,-1 2-3-16,-2 4-6 15,1 2-2-15,-2 1-4 16,0-1-1-16,1-3-2 15,-3-3 1-15,1-2 1 16,-1 0-1-16,0-4-2 16,-1-5 0-16,-2-6 0 15,2-7 0-15,-1-3 1 16,2-3 1-16,0 0-9 16,-1 0-20-16,-1-1 16 15</inkml:trace>
  <inkml:trace contextRef="#ctx0" brushRef="#br0" timeOffset="47552.711">20640 1447 941 0,'0'0'236'16</inkml:trace>
  <inkml:trace contextRef="#ctx0" brushRef="#br0" timeOffset="47896.385">20640 1447 250 0,'0'0'148'15,"0"0"-12"-15,6 3-49 16,0 2-4-16,9 3-19 16,27 13-10-16,-28-19-7 15,7 4-4-15,-3-4-2 16,3 3-3-16,4-2-5 16,3-1 1-16,2 0 3 15,4-2-1-15,2-2-7 16,0 0-7-16,3-1-12 0,-4-5-3 15,-2 1-2-15,3 0-1 16,-2 0-2-16,0 7 1 16,-5-1-2-1,-3 0 0-15,-9 1-1 0,-4 0 0 16,-3 0-3-16,-5 1-1 16,-2 1-6-16,-1-3-3 0,-2 0-12 15,0 1-7-15,0 0-7 16,0 0-2-16,0 0 0 15,0 0 1-15,0 0-36 16,0 0-36-16,0 0 71 16</inkml:trace>
  <inkml:trace contextRef="#ctx0" brushRef="#br0" timeOffset="48109.501">21408 1425 711 0,'65'10'59'16,"-65"-6"-134"-16</inkml:trace>
  <inkml:trace contextRef="#ctx0" brushRef="#br0" timeOffset="48400.101">21468 1439 161 0,'-1'0'90'16,"-3"6"-13"-16,1 0 14 15,1 0 2-15,-1-1-7 16,1 4-18-16,0-2-14 16,-1 2-24-16,2 2-7 0,0 4-6 15,1 33-1 1,2-24 0-16,3 3 1 0,-5 0 0 15,0 1 1-15,0 2 2 16,-5 0 1-16,3 3-1 16,0 1-1-16,-3-3-7 15,2-3-2-15,-3-8-3 16,2 0-2-16,2-5 0 16,0-3-1-16,-1-7 0 15,1-1 1-15,0-4 1 16,2 0 3-16,0 0-1 15,0 0-5-15,0 0-30 16,-1-1-25-16,0-1-172 16,-1-7 151-16</inkml:trace>
  <inkml:trace contextRef="#ctx0" brushRef="#br0" timeOffset="49174.013">21796 1475 755 0,'2'5'340'0,"-2"-5"-178"15,-2 6-310-15,1-6-3 16,0 0 17-16,0 6 131 15,-1 9 8-15,-2 4 2 16,-8 31 0-16,7-25-1 16,-2-2 0-16,2 2-5 15,2-2 1-15,0-8-1 16,0-2 1-16,2-2 0 16,1-3 0-16,0-1 1 15,0-3-1-15,-1 1 0 16,1-1 0-16,0-4-1 15,0 0 1-15,0 0-1 16,0 0 1-16,0 0 1 16,0 0 2-16,0 0 5 15,0 0 1-15,0 0 19 0,0 0 7 16,0 0 2-16,0-2-2 16,0 1-21-16,0 0-8 15,2-4-7-15,5-15 0 16,39-31-1-16,-27 26 0 15,1-5 0-15,5 0 1 16,1-1 0-16,1 4 0 16,0 5 0-16,-2 1-1 15,5 4 0-15,-3-3-1 0,2 3 0 32,3 2 1-32,-5 6 0 0,3 3-1 0,-5 6-1 15,1 1 0-15,-3 11 1 16,-2-2 0-16,0 9 5 15,0 5 5-15,-5-3 1 16,-2 7 1-16,-3 9-5 16,1 0-2-16,-2 6-1 15,0-2 1-15,-2-1-1 16,-3 0 0-16,0-2 0 16,0 1 2-16,2-8 1 15,-3-4 1-15,0-6 0 16,-1-6 1-16,-3-5-1 15,4-2-2-15,-3-3 1 16,0-4 0-16,0-1-13 16,-2 0-6-16,0-1-73 15,0 0-88-15,-6-27 114 0</inkml:trace>
  <inkml:trace contextRef="#ctx0" brushRef="#br0" timeOffset="49452.663">21534 1059 1328 0,'3'2'248'16,"5"6"-481"-16,6 8-9 16,-2 0 30-16,0 5 178 15,1-1 33-15,3-5 2 16,4 4-9-16,7-6-130 16,2-3 102-16</inkml:trace>
  <inkml:trace contextRef="#ctx0" brushRef="#br0" timeOffset="50848.121">23217 1642 1102 0,'2'0'326'16,"2"0"-409"-16,0 0-2 16,-4 0 0-16,0-1 55 15,0 1 56-15,0 0 8 16,0 0 7-16,0-2-10 15,0 2-7-15,0-1-8 16,0 0-4-16,-1 0-2 0,0-4 0 16,-6-14-4-16,-15-31-1 15,8 29-2-15,-3 1-2 16,-2 1-1-16,-2 1 0 16,-2-1-1-16,1 2 1 15,0 1 0-15,-1 2 0 16,3 5-3-16,-1 0 0 15,3 2 2-15,-1-1 0 16,0 2 0-16,-1 2 0 0,-3 3-1 16,4 1 0-1,-2 3-2-15,0 0-2 0,-1 4 1 16,-2 2-1-16,0 6 3 16,1 0 2-16,2 4-7 15,1 0 1-15,4 1-6 16,1 2-3-16,6 0 1 15,3 3 1-15,5 0 6 16,2-2 1-16,4-4 6 16,2-3-1-16,3-1 2 15,2-1 0-15,3-3 1 16,1-3-1-16,2-2 2 16,2-4 0-16,3 2 0 15,2-4 0-15,1-1 0 16,0-2 0-16,-2-1 1 15,-2-3 1-15,-3-3 8 16,-3-1 4-16,-1 0 7 16,-5-2 3-16,-3 4-1 0,-2-2 0 15,-3 6-3-15,0 1-3 16,-2-1-6-16,0 4-2 16,0 0-5-16,-1 0-1 15,1 0-3-15,0 1-3 16,0 0-4-16,0 0 0 15,0 0-1-15,0 0-1 16,0 0 0-16,0 0 0 0,0 0 2 16,0 0 2-16,9 17 2 15,36 32 0-15,-22-24 0 16,-1 0 0-16,5 4 1 16,-2 5 0-16,-3 0 0 15,2 1 0-15,-3-5-1 16,1-4 1-16,-2 0 0 15,-3-2 0-15,-2 5 0 16,-2 1-1-16,-5-2 1 16,-3 2-1-16,-1-4 1 15,-2-5-1-15,-2 0 0 16,-2-2 0-16,-2 3 0 16,0 0 0-16,-3 0 0 15,-2-1 1-15,-1 0-1 16,-2 0 1-16,-1-3 0 0,0 1-1 15,-2-5 1 1,3-2 0-16,-4-4 2 0,1-1 1 16,-4-2 2-16,1 0-1 15,-2 0 7-15,-2-5-1 16,-1 3 0-16,0-3 0 16,-3-5-3-16,-2 0 2 15,0-5 0-15,-6 0 1 16,1-2-1-16,3 1-2 15,-2-3 4-15,7 1 1 0,0-2 2 16,1-1 6 0,7 3 8-16,3 3 1 0,6 3 0 15,3 4-5-15,5 3-11 16,0-2-4-16,-1 2-9 16,1 0-4-16,-1 0-62 15,0 0-51-15,0 0 73 16</inkml:trace>
  <inkml:trace contextRef="#ctx0" brushRef="#br0" timeOffset="140207.874">12170 7418 419 0,'-5'-2'105'0</inkml:trace>
  <inkml:trace contextRef="#ctx0" brushRef="#br0" timeOffset="140350.525">12160 7413 355 0,'-2'-1'156'0,"1"0"-88"16,0 1-36-16,0-2-38 16,0 1-8-16,0 0 5 15,0-1 3-15,-1 0 5 16,1-1 2-16,1 1-5 16,-1 0-19-16,1-1-70 15,0 0-38-15,0-1 74 16</inkml:trace>
  <inkml:trace contextRef="#ctx0" brushRef="#br0" timeOffset="141178.525">12421 7207 141 0,'1'0'77'16,"-1"0"-14"-16,3 1-3 16,-3-1 3-16,0-1 9 0,-1 1 22 15,-1 0 6-15,1-2 4 16,1 2-6-16,0 0-18 16,0 0-11-16,0 0-26 15,0 0-11-15,0 0-19 16,-1 0-3-16,1 0-5 15,0 0 0-15,0 0 0 16,0 0 0-16,1 0 2 16,-1 0 4-16,0 0 4 15,0 0 3-15,1 0-1 16,-1 0-2-16,0 2-8 16,-1-2-1-16,-1 1-4 15,0 1-1-15,-3 0-1 16,1 3 0-16,-2 1 0 15,0-1 0-15,0 4-1 16,-2 4 1-16,-18 31 0 16,18-24 0-16,-3-4 0 0,3-2 1 15,-1 0 0-15,-1-2 0 16,1 1 1-16,0 1-1 16,1-2 1-16,0 0-2 15,1 1 1-15,0-1-1 16,1 1 0-16,1 2 1 15,-2 1-1-15,1 0 1 16,-1 2 0-16,1 2 0 16,1 2 0-16,1 0 0 0,0 1 0 15,-2-2-1-15,2 3 1 16,0 2 0-16,-2 2 0 16,2 4 0-16,1-4 0 15,-3 1 0-15,2-3 1 16,-2-2 0-16,1-5 0 15,2 1 0-15,0 2 2 16,2 0 3-16,0 2 5 16,2 0 5-16,2 0 6 15,1-2 0-15,3 0-2 16,1-3-5-16,1-4-7 16,4 1-2-16,-2-1-2 15,2 2-1-15,1 5-1 16,-1-4 0-16,1 2-1 15,-3-2 0-15,1-6 0 16,-1 1 0-16,1-5 0 0,-4-3-1 16,-2 2-9-1,-2-2-37-15,-1-3-214 0,-1 3 181 16</inkml:trace>
  <inkml:trace contextRef="#ctx0" brushRef="#br0" timeOffset="142481.701">12880 7783 1215 0,'5'2'395'0,"-5"-2"-393"16,0 0-201-16,0 0 6 15,0 0 72-15,0 0 92 16,0 0 99-16,0 0 7 15,0-1-9-15,0 0-10 16,1 1-12-16,0 0 1 16,-1 0-6-16,-2-1-9 0,-3-3-9 15,-1 0-7-15,-2-2-4 16,-1-1-2-16,-5-1-6 16,-35-20-3-1,30 21-1-15,3 3 0 0,2 4-6 16,2 2-3-16,-2 7-13 15,0 1-3-15,-3 3 0 16,2 4 3-16,1 3 10 16,2 2 3-16,3 0-1 15,2 1 0-15,4-4-1 16,-2 0 0-16,5-1 6 16,-1-3 0-16,0-3 0 15,1 2-4-15,1-6-10 16,0-1-2-16,1-1-3 15,1-3 5-15,1 3 9 16,3 0 4-16,0-3 5 0,2 0 2 16,4-3 2-16,3-2 0 15,5-2 1-15,1-2-1 16,4-3 0-16,2-4-1 16,2-2 0-16,-2-3 1 15,-3 2 0-15,0-1 1 16,-5 0 1-16,0 2 0 0,-5-3 0 15,-2-2-1 1,0-4 2-16,-3-4 3 0,-1-3 0 16,0-4 0-16,-3 1-6 15,2-2-3-15,-4-3-3 16,-1 0 1-16,-3-4 1 16,0 2 0-16,-2 4 1 15,2 4 0-15,-1 7 0 16,-1 2 0-16,1 5 1 15,-2 3 1-15,3 6 1 16,0 6 0-16,-1 2-2 16,1 2 0-16,0 0-4 15,0 0-1-15,0 0-6 16,0 1 0-16,0 1 5 16,1 2 2-16,2 3 7 15,-1 1 2-15,6 16-1 16,8 29-1-16,-9-24-2 15,0 4 0-15,-2 4-1 0,3 5 0 16,-2-3 1-16,-1 2-1 16,-1 1 1-16,-1 2 0 15,0 1 0-15,-3-3 0 16,2-1 0-16,-2-8 2 16,-1-1 3-16,-2-2 2 15,2-4 0-15,-1-3-1 16,3-6-3-16,-1-1-1 15,-1-4-2-15,1-2-1 0,-1-4 0 16,1-1 1-16,2-4-1 16,-2-1 2-16,0-1-1 15,0 1 0-15,0 0-7 16,0 0-11-16,0 0-27 16,0-2-21-16,0 1-70 15,0-1-87-15,0-4 142 16</inkml:trace>
  <inkml:trace contextRef="#ctx0" brushRef="#br0" timeOffset="142708.066">13480 7630 805 0,'-4'2'202'15</inkml:trace>
  <inkml:trace contextRef="#ctx0" brushRef="#br0" timeOffset="142934.02">13477 7692 189 0,'3'38'120'0,"-1"-33"30"16,3 0-61-16,2 3-18 15,-2 5-1-15,2 1-11 16,5 2-6-16,-2 5-6 16,4 0-10-16,-1 0-21 15,0 7-4-15,4 6-5 16,-4 0-2-16,2 4-1 15,-1-2-1-15,0-8-1 16,-2-8 0-16,-2-6-2 16,-1-6-11-16,-4-3-48 15,-1-2-41-15,-2-4-59 16,-1-5 88-16</inkml:trace>
  <inkml:trace contextRef="#ctx0" brushRef="#br0" timeOffset="143254.312">13557 7366 1235 0,'-4'7'254'0,"3"0"-564"15,4-1-17-15,1 4 87 16,4 2 141-16,22 26 193 16,-22-30 11-16,-1-1-17 15,2 4-21-15,1-3-56 16,-1-1-32-16,0-4-66 15,2-3-34-15,2-9 67 16</inkml:trace>
  <inkml:trace contextRef="#ctx0" brushRef="#br0" timeOffset="143493.909">14364 7541 976 0,'8'5'244'15</inkml:trace>
  <inkml:trace contextRef="#ctx0" brushRef="#br0" timeOffset="143998.22">14373 7615 716 0,'7'34'303'0,"-7"-34"-159"15,0 3-117-15,0-3-27 16,-1 0 0-16,0-2 11 15,-2 0-3-15,0-1-10 16,-2-2-1-16,-3 0-3 16,-6 1-3-16,-41-10-1 15,25 14 0-15,7 0 4 16,0 2 5-16,8 2-5 0,2 2-2 16,3 0-2-16,2 3 2 15,3 1 7-15,1 1 1 16,3 6 0-16,1-1 0 15,2 3-1-15,4 0 1 16,3-3 0-16,1 2 0 16,2-2 0-16,2 2 0 15,-1 0 1-15,0-2-1 16,1 0 1-16,0 1 0 0,0-2-1 16,1 1 1-16,-2 2 0 15,-2 1 0-15,-3 3 0 16,3 1-1-16,-4-5 0 15,0 3 1-15,0-5 0 16,-9 0 0-16,0-3 1 16,2-5 2-16,-4-4 6 15,3 0 7-15,-1-2 10 16,-1-2 4-16,1 0 0 16,-3 1-3-16,-2-1-13 15,-1 0-10-15,-5-1-29 16,-31-3-33-16,28-9-130 15,2-4 123-15</inkml:trace>
  <inkml:trace contextRef="#ctx0" brushRef="#br0" timeOffset="144255.465">15074 7685 592 0,'1'12'148'0</inkml:trace>
  <inkml:trace contextRef="#ctx0" brushRef="#br0" timeOffset="144615.528">15021 7707 923 0,'-38'-5'189'0,"21"-12"-416"15,-4 2 4-15,-6 1 99 16,-4 4 91-16,1 8 84 16,-1-2-24-16,2 12-60 15,3 5-5-15,-3 4 12 0,-1 4 10 16,7 1 21-16,2 1 5 16,5 2 10-16,1-1 4 15,2 1 7-15,2-1-1 16,4-2-2-16,2 1-2 15,5 2 13-15,3 0 2 16,6 3 2-16,5-1 4 16,7-2-8-16,3-2 9 15,3-6 11-15,5-2-1 0,2-3-8 16,2-4-5-16,1-1-16 16,-3-1-6-16,1-3-18 15,0-2-20-15,-7-2-60 16,2-2-59-16,-4-4 83 15</inkml:trace>
  <inkml:trace contextRef="#ctx0" brushRef="#br0" timeOffset="144881.779">15287 7609 522 0,'2'10'131'16</inkml:trace>
  <inkml:trace contextRef="#ctx0" brushRef="#br0" timeOffset="145348.045">15277 7822 251 0,'5'14'131'16,"0"4"-40"-16,0 1-53 15,1 1-15-15,2-3-16 16,-7-2 1-16,6-1 2 15,-5-3 0-15,-1-2 1 16,5 1-2-16,-6-6-1 16,-1 0 1-16,0-4 8 15,1 0 5-15,0 0 3 16,0 0 5-16,1-1-7 16,0-2-5-16,0-1-4 15,3-3-5-15,-1-5 7 16,3-10 4-16,7-28 16 15,-5 29 7-15,-1-5 5 16,0-2 0-16,-2-2-7 16,-2-4-3-16,4 1-15 15,-1-1-4-15,9 4-10 16,0-2-4-16,3 3 4 0,1 0 0 16,0 1 1-16,0 3-1 15,1 6-8-15,4 3-1 16,3 6-1-16,1 5 0 15,2 4 3-15,0 1 4 16,-1 8-1-16,0 1 1 16,-4 6-4-16,-6 1-5 15,-2 4-23-15,-8 1-17 0,-5 0-43 16,3 0-23-16,-10-6-56 16,1-5-65-16,-2-3 151 15</inkml:trace>
  <inkml:trace contextRef="#ctx0" brushRef="#br0" timeOffset="145544.879">15767 7611 1283 0,'21'37'365'0,"-16"-31"-340"0</inkml:trace>
  <inkml:trace contextRef="#ctx0" brushRef="#br0" timeOffset="145965.341">15805 7673 224 0,'29'41'160'15,"-15"-27"-27"-15,-4-4-10 16,8 2-84-16,2-3-21 15,0-5 8-15,0-2 19 16,-1-7 30-16,-2-1 5 16,2-2-15-16,0-5-19 0,1-2-32 15,-4-3-9-15,0 0-5 16,-4-1 1-16,-3 5 2 16,-2 3 0-16,-4 0-9 15,1 3-7 1,-4-2-14-16,0-2-2 0,-7-4 8 15,-4-1 4-15,-4 0 14 16,-2 2 3-16,-4 4 3 16,1 3 0-16,-3 6-6 15,-2 2-4-15,-1 6-4 16,-1 4 3-16,1 5 3 16,5 5 1-16,4 3 2 15,-1-3 0-15,7 4 2 16,-5-1 3-16,8 7 6 15,2 4 3-15,0 3 5 16,5-1 6-16,7-3 5 16,1-4 1-16,7-4 0 15,7 3-4-15,4-4-4 0,7 2-4 16,12-3-11-16,1-5-9 16,9-9-42-16,4-5-39 15,0-13 52-15</inkml:trace>
  <inkml:trace contextRef="#ctx0" brushRef="#br0" timeOffset="146252.917">16678 6941 100 0,'54'70'25'0</inkml:trace>
  <inkml:trace contextRef="#ctx0" brushRef="#br0" timeOffset="146514.208">16746 7099 278 0,'12'100'193'0,"-12"-77"-3"16,-1 3-76-16,1 3-27 16,1 3-17-16,2 2-1 15,-1 4 1-15,-2 5-4 16,-6 11-18-16,1 4-9 15,-1 10-17-15,-1 3-5 16,1-4-4-16,-2-3-3 0,-1-6-5 16,-2-4-2-16,2-7-3 15,2 2 1-15,0-16-4 16,2-5-6-16,3-14-36 16,0-10-22-16,3-2-42 15,-1-4-22-15,-2-1 85 16</inkml:trace>
  <inkml:trace contextRef="#ctx0" brushRef="#br0" timeOffset="146865.301">16463 7529 1458 0,'-1'4'397'16,"3"-1"-624"-16,5 1-8 16,13 2 45-16,33 7 92 15,-32-10 174-15,0 4 4 16,2-2-14-16,3 3-18 0,5-2-36 15,0-2 0-15,5-4 18 16,0-5 7-16,1-3 6 16,2-2-3-16,2-2-19 15,2 1-6-15,-1-2-8 16,-3 1-3-16,-6 5-4 16,-4 2 0-16,-11 2-40 15,-4 1-42-15,-7 1-116 16,-2 1-61-16,-3 0 153 15</inkml:trace>
  <inkml:trace contextRef="#ctx0" brushRef="#br0" timeOffset="147105.391">17379 7424 1135 0,'0'7'284'0</inkml:trace>
  <inkml:trace contextRef="#ctx0" brushRef="#br0" timeOffset="147248.771">17358 7655 329 0,'-7'36'173'0,"4"4"-49"15,-2 0-52-15,-2-8-50 16,1-6-4-16,0-9 6 16,2-4 4-16,2-5 0 15,0-3-2-15,0-4-22 16,0 0-25-16,0-2-126 15,-4-1 100-15</inkml:trace>
  <inkml:trace contextRef="#ctx0" brushRef="#br0" timeOffset="147451.42">17253 7232 1426 0,'0'6'365'16,"2"-5"-409"-16</inkml:trace>
  <inkml:trace contextRef="#ctx0" brushRef="#br0" timeOffset="147495.301">17258 7240 316 0,'2'1'100'0,"-1"0"-95"15</inkml:trace>
  <inkml:trace contextRef="#ctx0" brushRef="#br0" timeOffset="147742.903">17402 7582 1260 0,'5'-4'175'0,"9"-7"-217"15</inkml:trace>
  <inkml:trace contextRef="#ctx0" brushRef="#br0" timeOffset="148213.01">17495 7554 346 0,'80'8'144'0,"-54"4"-74"16,4 0-38-16,2-3 8 16,-5-4 31-16,-3-2 17 15,-5-1 2-15,-1 0-13 0,2-1-31 16,-1 1-17-16,3 0-22 15,-6 2-3-15,-3-1-3 16,-1 2 0-16,-7 0-1 16,1 0-4-16,-4 2-3 15,-1 1 0-15,-2 5 2 16,-4 0 4-16,-5 3 5 16,-5 5 2-16,-3 0 1 15,-4 5 0-15,-3-1-2 16,2-1-1-16,-6-2-1 15,0-3-1-15,0-3 0 16,-2-1 0-16,4 0 0 16,4 0 1-16,7-1 1 15,5-4 3-15,5-4 6 16,4-4 4-16,1-2 16 16,2 0 7-16,0 0 9 0,2 1 2 15,5 2-10-15,20 5-8 16,40 9-15-16,-25-11-5 15,4-3-7-15,0-1 1 16,4 1 1-16,3 0 0 16,-3 0-2-16,-2-1-6 15,-6-1-18-15,-5-2-19 16,-9-7-59-16,-3-5-50 16,-4-9-183-16,0-5 208 0</inkml:trace>
  <inkml:trace contextRef="#ctx0" brushRef="#br0" timeOffset="148981.174">18103 7684 1304 0,'7'13'433'0,"4"-15"-665"15,3 5-84-15,2-4 43 16,1 3 21-16,-5 1 322 16,-2 0 25-16,4 0-15 0,3 1-8 15,5-3-49-15,6-1-15 16,2-1-4-16,1-5 10 15,-1-1 19-15,-2 0 5 16,-2-3 15-16,-2-1-2 16,-2 0-8-16,-3-3-6 15,-4 2-17-15,0 3-7 16,-5 1-11-16,1 1 0 16,-3 1-4-16,-3-1-2 0,-3-1 1 15,0 3 0-15,-2-5 3 16,-2 1 3-16,-1 1-1 15,-3-1 0-15,-2 0 1 16,-2 1-2-16,-5-3-1 16,-2 2 0-16,-1 2-3 15,1 1 1-15,2 6-4 16,1 0-2-16,2 5 1 16,-1 2 1-16,-1 2 6 15,-1 3 5-15,0 4 2 16,0 1 0-16,2 3-2 15,1 0-2-15,0 2 0 16,2 5-1-16,0 4 0 16,1 1 0-16,0 2 0 15,2-3 1-15,-2-5 0 16,3 0 7-16,3-3 6 0,1-3 3 16,5 2 9-16,0 4 0 15,10 1 3-15,2 2 0 16,4 2 0-16,4-3-2 15,4-6 0-15,1-1-1 16,4-5-4-16,2 0-3 16,0 0-8-16,1-1-5 15,-2-5-7-15,-2-3-6 16,-3-7-19-16,-3-2-18 16,-3-8-44-16,0-5-28 0,-1-8-81 15,7-13-58-15,-3-15 161 16</inkml:trace>
  <inkml:trace contextRef="#ctx0" brushRef="#br0" timeOffset="149497.647">18276 6891 192 0,'9'4'56'16,"6"4"-38"-16,3 3 41 15,2-4 83-15,1-2 30 0,4 2 14 16,-1-3-23-16,8 0-55 16,4 3-29-16,7 3-40 15,5 0-11-15,3 8-10 16,3 7 0-16,8 8-4 15,3 7 0-15,5 6-2 16,2 3 2-16,-6 10 7 16,-5 2 2-16,-8 15 2 15,-5 7-4-15,-6 7-6 16,-7 6-4-16,-12-5-5 16,-8-4-1-16,-17 0-9 15,-8-7-8-15,-17 1-68 16,-4 1-94-16,-16-7 112 15</inkml:trace>
  <inkml:trace contextRef="#ctx0" brushRef="#br0" timeOffset="-172898.006">1746 7248 206 0,'33'-25'99'0,"-27"13"-42"0,1 2-12 16,0 1-22-16,-1-1-8 16,-2 1 1-16,2 1 7 15,-3-1 11-15,1-2 5 16,-1 3 0-16,-3 0 0 16,0 3-7-16,0 1-3 15,-1 3-8-15,0 1 0 16,1-1 8-16,0 1 0 0,-1-1-3 15,0 0-6-15,0-1-16 16,-1 1 0-16,1 0-3 16,0 0 0-16,-2 1 0 15,-8 0 0-15,1 1 1 16,-3 3 1-16,-27 17-3 16,26-7 0-16,-1-1-1 15,0 1 0-15,-2 3 0 16,1 5-1-16,1 2 1 15,0 2 0-15,2 0 0 16,0 1 1-16,1-2 0 16,1-1 0-16,0 0 0 15,-1-4 0-15,3 3 0 16,1 2 0-16,2 2 1 16,3 1 0-16,-2-1 1 15,5 0-1-15,-2-4 1 16,-1-4-1-16,6-4 1 0,-3 0 0 15,2 2 1 1,4-4 1-16,-2 2 2 0,6-1 1 16,-1-5 3-16,-1 3 2 15,6-1 3-15,0-2 4 16,2-1 2-16,2-2 0 16,3 0 0-16,2-2-2 15,0-1 0-15,-1-1 0 16,-1-3-2-16,-3 5-3 0,1-4-3 15,-2 0-1-15,-2-3 14 16,-1-2 5-16,-3 4 4 16,2-5 4-16,0 1-14 15,-1 1 6-15,0-7-1 16,-5 2-1-16,1-5-10 16,-1-1 5-16,-3-1-4 15,6-2-2-15,-2 0 5 16,-3 1-16-16,2-3-1 15,1-2-1-15,-3-6-1 16,1-2-1-16,0-3-1 16,-4 3-1-16,1 4-6 15,2-2-1-15,-5 3-4 16,0 0 1-16,-1-4 6 16,0-1 2-16,1 2 3 15,-2 3 1-15,-3 3-3 0,-1 6-4 16,-2 1-11-1,-4 1-3-15,3 5-3 0,-4-1 0 16,-4 2 2-16,-1 1-1 16,-10 0-5-16,-1 3-4 15,-2 4-10-15,-4 3-4 16,3 3-6-16,1 2-6 16,5 0-31-16,1-2-48 15,7 4 88-15</inkml:trace>
  <inkml:trace contextRef="#ctx0" brushRef="#br0" timeOffset="-172338.671">1577 7452 505 0,'0'-3'173'0,"0"-3"-256"16,3 5-70-16,-3 0 84 15</inkml:trace>
  <inkml:trace contextRef="#ctx0" brushRef="#br0" timeOffset="-172011.34">1583 7435 90 0,'4'-2'76'15,"0"-1"10"-15,-1 2-13 0,0-1-3 16,-1 1-30-16,1-1-16 15,-1 1-14-15,0 0 2 16,-1 0 2-16,1 0 0 16,2 0-2-16,1 0-3 15,2-1 1-15,3 1 0 16,0 0 2-16,3 0 2 16,33-4 2-16,-28 5 2 0,1-1 1 15,1 1-2-15,-1-3-5 16,2 2-4-16,0-1-5 15,1 1-1-15,-4 0 1 16,3 1-1-16,-6 0 1 16,-5 1 0-16,-2-1-1 15,-2 0 0-15,-5 0-1 16,3 1 0-16,-4-1 0 16,0 0-3-16,0 0-8 15,0 0-21-15,0 0-57 16,0 0-65-16,0 0 93 15</inkml:trace>
  <inkml:trace contextRef="#ctx0" brushRef="#br0" timeOffset="-171113.199">2222 7345 712 0,'3'1'135'0,"7"3"-325"15,1-1-13-15,8 2 27 16,-3-2 74-16,-1 1 104 16,2-2 31-16,-2-2 37 15,2 0 6-15,2-2-9 0,-4-1-15 16,1-1-17-16,-1-3-6 16,4 2-19-16,-1-5-6 15,-2 3-3-15,-1 4 0 16,-7-1-3-16,-1 3-5 15,-3 1-93-15,2-3 73 16</inkml:trace>
  <inkml:trace contextRef="#ctx0" brushRef="#br0" timeOffset="-170718.853">2267 7489 754 0,'2'0'219'15,"3"1"-224"-15,3 8-123 16,2 1-2-16,3 1 47 16,-3 2 39-16,-5-6 23 15,2-3 4-15,-6-2 23 16,0-2 12-16,3 0 36 0,-4 0 5 16,0 0-2-16,0 0-10 15,0-2-36-15,0 1-7 16,2 0-3-16,11-2-1 15,-1-1-5-15,31-9-31 16,-28 10-164-16,2-2 140 16</inkml:trace>
  <inkml:trace contextRef="#ctx0" brushRef="#br0" timeOffset="-169701.678">2633 7105 732 0,'33'91'240'0,"-27"-93"-348"16,2-2-36-16,5 0-12 15,2-1 9-15,-1 3 115 16,-2 1 37-16,-4-2 32 15,0 2 5-15,-2 0 3 16,2 1-4-16,-1 0-17 0,0 0-3 16,0 1-5-16,-3 0 15 15,3 2 2-15,2 3 1 16,-1 0-1-16,6 6-23 16,-5 3-5-16,2 3-2 15,-1 5 0-15,-1 1 2 16,1 0 1-16,-1 0 3 15,-2-2 10-15,-3 0 5 16,2-2 5-16,-6 1 2 16,0 1-6-16,0 0-2 0,-3-2-2 15,0-1-2-15,-1 0 0 16,-3-1 3-16,-6 1 8 16,-4-3 3-16,3-2-2 15,-2-3-1-15,2-4-1 16,2-2 2-16,2-3 8 15,1-1 4-15,7-1 1 16,-1 1-1-16,2-2-7 16,1 1-5-16,0 0-13 15,0-1-8-15,0 1-12 16,0 0-6-16,0-1-4 16,0 0 2-16,0-1 3 15,12 2 2-15,12 0 3 16,29 3-1-16,-29 1 0 15,-1 0 1-15,-1 0-2 0,-1 2-7 16,-3 0-51-16,0 0-37 16,-3 0-143-16,0-2 148 15</inkml:trace>
  <inkml:trace contextRef="#ctx0" brushRef="#br0" timeOffset="-169461.122">3263 7043 835 0,'68'96'209'15</inkml:trace>
  <inkml:trace contextRef="#ctx0" brushRef="#br0" timeOffset="-168981.124">3321 7190 247 0,'-11'49'141'0,"11"-48"-3"15,0-2-38-15,-2 1-26 0,2 0-27 16,-1 0-39-16,0 0-5 16,-1 0 1-16,1 1 0 15,-3 14-1-15,0 1 0 16,-4 31-2-16,12-26 0 16,4-1 1-16,3-1 0 15,8-3 5-15,-1-2 4 16,3-1 11-16,2 2 4 15,-2 0-1-15,-1 0-5 0,5-1-9 16,-2 2-3-16,-1-2-3 16,-3-3-1-16,-3 1 1 15,-3-2 9 1,-1 1 12-16,-2-1 1 0,-3 1 3 16,0 2-9-16,-4-4-11 15,1 1-1-15,-3-5-2 16,0 0 3-16,0 2 11 15,-2 0 9-15,-4 3 17 16,0 5 5-16,-7-1 7 16,-2 2-1-16,-4-1-6 15,-8 1-5-15,-6-1-16 16,0 0-7-16,-6-2-12 16,0-3-6-16,-3-5-15 15,0 0-17-15,-1-9-37 16,2-5-14-16,5-4-28 15,3-4-8-15,6-5-30 0,4 0-17 16,6-2 103-16</inkml:trace>
  <inkml:trace contextRef="#ctx0" brushRef="#br0" timeOffset="-168758.492">3274 7169 482 0,'-3'-6'120'0</inkml:trace>
  <inkml:trace contextRef="#ctx0" brushRef="#br0" timeOffset="-168602.905">3263 7160 327 0,'-1'0'133'0,"1"0"-54"16,0 0-36-16,0 0 11 16,14-1 11-16,10-3-2 15,32-10-4-15,-19 2-18 0,2 0-12 16,13 1-23-16,2 0-11 15,1 4-204-15,-2 0 155 16</inkml:trace>
  <inkml:trace contextRef="#ctx0" brushRef="#br0" timeOffset="-162854.791">19303 6167 275 0,'4'31'55'0,"-2"-32"-45"16</inkml:trace>
  <inkml:trace contextRef="#ctx0" brushRef="#br0" timeOffset="-161677.376">19307 6196 182 0,'0'0'107'16,"-1"0"-6"-16,1 0-12 15,0 0 1-15,0 0 9 0,0 0-1 16,0 0-29-16,0 0-12 15,0 0-29-15,0 1-14 16,0-1-11-16,-1 0-1 16,1 0 6-16,0 0 10 15,0 0 19-15,0 0 5 16,0 0-1-16,0 0-10 0,0 0-19 16,0 0-7-16,0 0-6 15,0 0 0-15,0 0 0 16,-1 0 0-16,0 0 1 15,1 0 1-15,0 0-1 16,0 0-2-16,0 0-2 16,0 0-4-16,0 1 2 15,0 0 0-15,0 2 4 16,1 2 2-16,0 2 0 16,0 1-1-16,-1 1 1 15,0 9 0-15,3 27 0 16,-5-27 2-16,1 2 1 15,1-3-1-15,-1 1 1 16,0 4 0-16,0-1-1 16,0 0 0-16,1-2-1 15,-1-1 0-15,1-2 1 0,-2 0 4 16,0 3 7 0,0 6 0-16,1 2 0 0,-3 1-4 15,3 3-7-15,0-3 0 16,-3-3-1-16,2-1 0 15,2-2-1-15,-2-1 1 16,1 1-1-16,-1 1 1 16,-1-1 0-16,1 0 0 15,-1-1 0-15,2-3-1 16,-1-1 1-16,3-1-1 0,0-3 0 16,-1 0 1-16,1-1-1 15,-2 1 1-15,0 1-1 16,2 1 1-16,-1 0 0 15,3 0 0-15,-3-4-1 16,0 2 1-16,-2-2 0 16,2-1 0-16,2-2 1 15,-2-2-1-15,2-2 2 16,-2 1 2-16,1 2 3 16,1-1 2-16,1 3-1 15,0-1-2-15,2 1-3 16,-2 0 0-16,2-2 0 15,-2 3-1-15,2-2 1 16,1 0 0-16,0 1-2 16,0-1 1-16,0 2-1 15,0-2 0-15,-2-1 4 16,1 1 4-16,-2-2 5 0,3 3 1 16,0 1-2-16,0-2-3 15,2 1-5-15,-1-1-1 16,1-2 0-16,0 1 0 15,1 1 4-15,-1 1 4 16,0 1 4-16,-1-4 0 16,0 0-4-16,1-3-4 15,1 2-4-15,1 2-1 16,0 0-2-16,0 0 0 0,0-3 1 16,2 3 0-16,-1-1 3 15,1-3 1-15,3 4 3 16,-2-3 1-16,5 0 0 15,-1 1-1-15,0 1-5 16,0-2-1-16,-3 1-2 16,2 0-1-16,-4-1 0 15,3 0 0-15,-4 3 0 16,1-4 0-16,-3 1 1 16,-4-2 0-16,1-1 0 15,0 0-1-15,1 1 0 16,1 1-1-16,-1-1 0 15,0 2 0-15,-5-4 0 16,3 3 0-16,-3-1 1 16,-2-2 0-16,0 0-1 15,0 1 0-15,0 1 2 0,1-1-29 16,1 1-198-16,-1 0 163 16</inkml:trace>
  <inkml:trace contextRef="#ctx0" brushRef="#br0" timeOffset="-160351.781">20238 7713 1206 0,'0'0'374'0,"0"0"-450"15,1-3-98-15,-1 2-5 16,0 0 45-16,0 0 81 15,0 0 68-15,0 1 2 16,0 0-1-16,0-1-3 16,0 1-1-16,0 0 8 0,0 0 18 15,0 0 4-15,-1-2-2 16,0 1-9-16,-3-1-17 16,0-1-4-16,-2-1 0 15,-1-1 0-15,0 2 1 16,-1 0-3-16,-1-2-4 15,-1 0-2-15,-32-11-2 16,27 14 0 0,-1 1 0-16,0 1-1 0,-1 2 1 15,-1 2 2-15,3 2 6 16,-5-1 3-16,1 0 1 16,0-1 1-16,0 3-3 15,0 2-1-15,3 4-2 16,-1-1-1-16,0 3-2 15,2-4-1-15,-2 1 0 16,5-2 2-16,1-4 5 16,2 2 1-16,2-1 3 0,0 2-3 15,4 1-3-15,-2 0-2 16,2-1-3-16,2-2 1 16,-2 0-1-16,2 1 0 15,1 0-1-15,1 0 1 16,2-1 0-16,0 2-1 15,3 1-1-15,0-3 0 16,-2 3 0-16,2-2 0 16,-1-1 0-16,2 4-1 0,-2-3 1 15,1 0 1-15,0-2 1 16,0-3 0-16,0-1 0 16,0-1 1-16,3 1-2 15,-3 1 0-15,3 0 0 16,-2 0-1-16,-1-3 0 15,2 1 0-15,-1-1 0 16,1 0 0-16,1 0 0 16,1 0 0-16,1 0 0 15,0-1-1-15,0 0 0 16,2-4 0-16,-2 3 1 16,2 1 0-16,-5-4 0 15,0 3 0-15,2-3 1 16,-4-1-1-16,6 1 0 15,0-2-2-15,-3-1-3 16,1 1 1-16,-3 2-2 0,-3-1 2 16,2-1 2-16,7 0-1 15,0-3 0-15,-2 4 1 16,-1-1 0-16,-4 0 1 16,-2-3 2-16,3 1 0 15,-2 2-1-15,0-3 0 16,2 1 0-16,-2 0-1 15,-1 2 0-15,0 2 1 16,-1 0 0-16,0 0 1 16,-1 1 4-16,-2 0 1 0,-2-1 4 15,1 4 0-15,0-2 0 16,0 0-1-16,-1-2-5 16,-1 0-1-16,0-1-4 15,-2-1-5-15,1 1-17 16,0 0-16-16,1 1-70 15,1 1-46-15,-1 1-106 16,2-1-42-16,0 1 189 16</inkml:trace>
  <inkml:trace contextRef="#ctx0" brushRef="#br0" timeOffset="-159724.26">20410 7850 934 0,'27'11'249'0,"-27"-11"-441"16,0 0-17-16,1 0 49 15,-1 0 78-15,0 0 171 16,-1 0 8-16,1 0-37 16,0 0-26-16,-1 0-37 15,1 0 3-15,0 0 16 16,0 0 4-16,0 0-1 15,0 0-5-15,1 0-11 0,0 0 0 16,2 0 7-16,1 0 4 16,3 2 6-16,2-1 1 15,11 2-6-15,26 5-5 16,-26-5-5-16,-3-2-3 16,0 0 0-1,6 2-1-15,-5 1-1 0,1-1 1 16,-1 1-1-16,-7-2-2 0,1 0-7 15,-4-1-22 1,-4 1-87-16,-3-1-104 0,-1 0 135 16</inkml:trace>
  <inkml:trace contextRef="#ctx0" brushRef="#br0" timeOffset="-159483.513">21081 7780 912 0,'2'0'202'0,"4"-2"-244"0</inkml:trace>
  <inkml:trace contextRef="#ctx0" brushRef="#br0" timeOffset="-158756.784">21104 7768 387 0,'5'-3'196'16,"0"-1"-38"-16,-2 2-66 15,0-1-30-15,-3 0-1 16,-3-3-8-16,0-1-4 0,-3-3-14 15,-2-4-6-15,-24-30-13 16,18 32-5-16,-6 1-5 16,4 3 2-16,-6 6-5 15,-2 1-3-15,-1 3-11 16,2 4-4-16,1 2 1 16,5 3 1-16,0 3 4 15,4 2-2-15,2-2 3 16,4-1 1-16,3-4 4 15,0-3 0-15,2 1-10 16,1 0-5-16,1-4-3 16,-1 4 0-16,2-3 1 15,-1-3 5-15,1 0 4 16,1 1 3-16,3 2 8 16,2-1 1-16,4 1 0 15,8 1 0-15,31 7-1 16,-28-12-1-16,1 0 0 0,2-4-1 15,-3 3 2-15,-2-2-1 16,-1 0-1-16,-4-2 1 16,-1-2-2-16,-5 1 1 15,-3 0 2-15,-1 2 0 16,-2 0 6-16,-1 1 1 16,-2 2 2-16,0-2 1 15,0 1 3-15,0 1 0 0,0 0 2 16,0-2 0-1,0 2-2-15,-1-1 3 16,0 0-9-16,-1 0-1 0,1 1-6 16,1 0-3-16,0 1 2 15,0 1 1-15,-1 3 3 16,0 2 3-16,0 2 3 16,1 8 0-16,11 32 0 15,-1-27-1-15,-1 1-3 16,-3-1-1-16,-5 3 0 15,3 1 0-15,-1 2 0 16,-2-1 0-16,-1 2 0 16,-3-3-1-16,-1-3 0 15,-1-3-1-15,1-7 0 16,-3 0-1-16,3-4-2 16,3 1-4-16,-5-2-16 0,4-2-27 15,-5-1-107 1,-2-4-116-16,5 1 167 0</inkml:trace>
  <inkml:trace contextRef="#ctx0" brushRef="#br0" timeOffset="-158272.481">21268 7994 178 0,'33'31'127'0,"-28"-25"19"0,2-2-43 16,0 5-37-16,0 0-10 15,0 0-14-15,1 1-3 16,1-3-7-16,3 1-3 15,0 4-6-15,-2 1-4 16,-1 6-8-16,-1 4-3 16,-2 0-2-16,-3 2-1 15,0 0 0-15,-1-1 0 16,-4-3-2-16,-2 0 0 16,-5-6-15-16,-1-3-25 0,-5 2-181 15,-1-5 151-15</inkml:trace>
  <inkml:trace contextRef="#ctx0" brushRef="#br0" timeOffset="-156832.31">21634 7660 516 0,'-34'28'229'16,"33"-26"-218"-16,0-2-65 0</inkml:trace>
  <inkml:trace contextRef="#ctx0" brushRef="#br0" timeOffset="-156577.453">21598 7690 414 0,'0'0'231'16,"0"0"-56"-16,0 0-97 15,1 0-33-15,0 0-17 16,-1 0 3-16,0 0 0 15,0 0-7-15,0 0-18 16,0 1-4-16,0 3-1 16,0 6 5-16,-1 17 8 15,-2 37 2-15,2-31-2 16,-4-2-4-16,5 2-6 16,-2-1-1-16,1 0 0 15,1-1 0-15,2-2 1 16,1-5 0-16,-3-5-2 15,0-5-1-15,-1-6-1 16,0-4-2-16,2-3-24 16,2-1-23-16,-3 0-92 0,1 0-126 15,0-4 172-15</inkml:trace>
  <inkml:trace contextRef="#ctx0" brushRef="#br0" timeOffset="-155856.282">21839 7767 1262 0,'2'8'396'0,"0"-9"-601"15,-2 2-50-15,0-1 4 16,-2 0 39-16,2 0 214 16,0 0 45-16,0 1-1 15,0 1-12-15,0 3-21 16,0 3-8-16,0 4 0 16,0 3 1-16,3 28 1 15,-3-30 0-15,1 2 0 16,0 2 0-16,0 1-3 15,3 4 0-15,0-3-2 16,1 0-1-16,1-2 1 16,2-3 1-16,1 1 0 15,1-3 1-15,2-1 0 0,-2-3 1 16,2-5 0-16,-3 0 2 16,-3-3 13-16,1 0 7 15,-2 0 6-15,2-4-2 16,3 2-14-16,-2-4-10 15,0-3-7-15,-1-3-3 16,-3-4 2-16,3 2-1 16,-3-2 2-16,0 1 0 0,-1-1 2 15,-2-2 2-15,2 2 2 16,-5-1 1-16,2 4 2 16,-2 1-2-16,-1-1-4 15,3 1-1-15,-3-1-2 16,0-2 0-16,-2 0-1 15,-1 0 0-15,-1 0 4 16,0 0 3-16,-2 3 1 16,2-1-1-16,-5-1-1 15,2 2 1-15,-3-3 2 16,-4 5-2-16,-1 3-8 16,-5 1-7-16,-4 9-8 15,2 1 0-15,-3 5 0 16,1 5-6-16,4 1-19 15,3 3-25-15,2 1-190 16,5 2 176-16</inkml:trace>
  <inkml:trace contextRef="#ctx0" brushRef="#br0" timeOffset="-155420.671">22209 7864 365 0,'9'0'160'0,"3"0"-82"16,-1 0-11-16,2-1-11 15,-1-4 0-15,-1 3 3 0,0-1-15 16,-2 2-21-16,0 3-6 16,-1-2-11-16,1 4-2 15,-3-4-3-15,-1 1-1 16,-3 1-47-16,-2-2-54 16,1 0 64-16</inkml:trace>
  <inkml:trace contextRef="#ctx0" brushRef="#br0" timeOffset="-155167.293">22414 7580 909 0,'63'10'223'0,"-61"-4"-223"15</inkml:trace>
  <inkml:trace contextRef="#ctx0" brushRef="#br0" timeOffset="-154914.967">22497 7657 197 0,'12'51'113'0,"-9"-36"-5"0,1-1-32 16,-3 1-4-16,1-2 6 15,-3 0 8-15,3 0-15 16,0 3-28-16,-2-2-7 16,3 2-18-16,-3 1-6 15,0 1-7-15,0 1-1 16,0 2 0-16,0 2-1 15,0 1-2-15,0 2 1 16,-5 0-2-16,4 1 1 16,-4-8 0-16,1-1 0 0,1-9-6 15,-2-2-8-15,0-4-28 16,7 2-17-16,-6-5-43 16,3 0-20-16,0-1 77 15</inkml:trace>
  <inkml:trace contextRef="#ctx0" brushRef="#br0" timeOffset="-154679.023">22879 7725 762 0,'6'4'221'0,"-6"-5"-66"16</inkml:trace>
  <inkml:trace contextRef="#ctx0" brushRef="#br0" timeOffset="-153988.944">22881 7727 346 0,'0'0'170'15,"0"0"-25"-15,0 0-87 16,0 0 6-16,0-2 19 16,-1 0-4-16,-1-3-32 15,-2-3-23-15,-4-4-28 16,-31-37-7-16,15 33-5 16,0 3 1-16,-2 5 3 15,2 3 0-15,-2 3-15 16,-3 1-5-16,1 5-5 15,0 2 2-15,4 3 20 16,2 2 6-16,7 7 6 16,5 5 0-16,3 1 0 15,2 2 1-15,5 0 1 16,0-3 0-16,6-1 1 16,3-5 1-16,4-5 0 15,4 3 0-15,3-6 0 0,3 0 0 16,6 0 3-16,-4-7 3 15,2 0 0-15,-3-2 3 16,0-3-1-16,-2-1-2 16,-3-2 2-16,1 1-2 15,-7-2-5-15,-1 1-3 16,-3 2-6-16,-4-4 0 16,-1 2 4-16,-2 0 5 15,-2-2 8-15,0 5 2 0,-2-3 4 16,1 0-2-16,0 5-3 15,-1 0 0-15,1 0-1 16,-1 0-2-16,1 0-6 16,0-1-5-16,0 1-7 15,-1 0 1-15,1 1 5 16,0 1 5-16,1 4 7 16,0 1 2-16,0 2 1 15,1 7 0-15,6 34-1 16,-3-26 1-16,0 5 1 15,2 5 0-15,-3 9-1 16,2-2-2-16,-3 2-2 16,1-4-2-16,1 3 2 15,0 0 6-15,-1-7 10 16,0 0 2-16,-2-13 2 16,-4-3-6-16,1-1-8 15,2-4-4-15,-3-6-7 0,5-1-10 16,-2-5-64-16,0 0-39 15,0-1-134-15,0-1 146 16</inkml:trace>
  <inkml:trace contextRef="#ctx0" brushRef="#br0" timeOffset="-153744.044">23038 8113 995 0,'8'31'139'0,"-6"-31"-214"16</inkml:trace>
  <inkml:trace contextRef="#ctx0" brushRef="#br0" timeOffset="-153475.478">23042 8152 512 0,'-3'3'212'0,"1"0"-87"16,1-1-6-16,0-1-7 15,-1-1-8-15,2 0-50 0,2 1-27 16,-1 0-22-16,0 1-4 15,1 1-2-15,2 2 1 16,3 2 0-16,4 4 1 16,36 34 0-16,-27-28 0 15,2 5 0-15,-1 3-1 16,-3-1 0-16,-4 2 0 16,-1 5 0-16,-4-3 0 0,-6 3-1 15,2-4 0-15,-11-5-3 16,-1-4-10-16,-5-3-35 15,-8-3-27-15,-7-6-146 16,-4 0 145-16</inkml:trace>
  <inkml:trace contextRef="#ctx0" brushRef="#br0" timeOffset="-152213.09">23253 7735 656 0,'6'31'207'0,"-6"-31"-179"15</inkml:trace>
  <inkml:trace contextRef="#ctx0" brushRef="#br0" timeOffset="-151512.997">23259 7766 307 0,'0'0'195'0,"0"0"-18"0,0 0-48 15,0 0-61-15,0 0-4 16,0 0 22-16,0 0 14 15,0 0 2-15,0 0-12 16,2-1-33-16,-1-1-17 16,1 0-20-16,0 0-6 15,2-2-9-15,-1 2-3 0,2 0 0 16,1-2-1-16,1 2-3 16,3-1-3-16,7-2-1 15,32-1 2-15,-30 6 2 16,-1 2-1-16,0 4 0 15,2 0 0-15,-5 1-1 16,-2-1-1-16,1-1-2 16,-1 5 2-16,-2-2-11 15,4 3 2-15,-5 1-2 16,-2-2-3-16,3 7 11 16,-6-2 0-16,0 3 4 15,-4 1 1-15,-8 2 0 16,0 2 0-16,-7 4 2 15,2-1 0-15,-3 0 0 16,3-3 0-16,-2-5-1 16,-7-2 1-16,9-7 0 15,-2-1 1-15,-1-4 1 0,7-3 0 16,-3-1 1-16,-1 0 1 16,7 0 4-16,-1-1 0 15,3 1-1-15,3 0-1 16,-1 0-3-16,1-1 1 15,0 1 3-15,0-1 1 16,0 1 6-16,0 0-2 16,-2 0-6-16,2 0-4 15,2 0-7-15,0 0 0 0,3 2 5 16,3 1 1-16,10 4 3 16,36 21 0-16,-32-15 3 15,-3-1 3-15,-2 0 0 16,-1-2-1-16,0 2-3 15,0-3-3-15,-4-2-1 16,-3-1-1-16,-4-6 2 16,-2 2 0-16,-3-2 1 15,0 0 0-15,0 0 0 16,0 0-4-16,0 0-15 16,0 0-13-16,-1 0-44 15,1 0-21-15,0-1-28 16,0 0-24-16,-1-2 98 15</inkml:trace>
  <inkml:trace contextRef="#ctx0" brushRef="#br0" timeOffset="-151255.67">23635 7756 896 0,'4'4'132'0,"-1"-1"-198"15</inkml:trace>
  <inkml:trace contextRef="#ctx0" brushRef="#br0" timeOffset="-150657.308">23640 7775 263 0,'-1'6'131'0,"0"-1"-18"0,-2 0-89 16,1 0 2-16,0-1 14 16,-1 1 2-16,0 0-3 15,-1 0-16-15,0 2-15 16,-2 1-2-16,-2 6-1 15,-17 35 0-15,15-26-2 0,1 5-1 16,3 6 1-16,0-1-1 16,0 1 1-16,2-2 0 15,3-3 0-15,1 1 0 16,2-3 0 0,2 0 0-16,-4-11 15 0,3-1 15 15,3-7 9-15,-1-2 4 16,1-3-5-16,-2 0-8 15,0-1 2-15,0 0-1 16,-3-2-14-16,3 1-7 0,0-1-20 16,3 0-3-1,3-1-7-15,5-2 0 0,28-14 10 16,-29 5-1-16,0-1 6 16,-5-2-6-16,3-4-16 15,-1-2-5-15,-3-1-6 16,3 4 4-16,-4 2 14 15,-2-2 6-15,2 2 10 16,-3-1 1-16,-1-2 2 16,0 6 0-16,-3 0 1 15,0 1 1-15,-2 0-1 16,-1-1 0-16,-2 0-3 16,-2-1-1-16,-2-1-1 15,-1 2 0-15,-5 1 3 16,0 1 2-16,-6 1 1 15,-1 2 1-15,0-2 7 16,-2-2 1-16,1 2 1 0,-3 1 0 16,0-2-3-16,0 7 0 15,4 0-2-15,0 0-5 16,3 3-36-16,2-2-34 16,-1 6-87-16,-1 2-66 15,5-1 135-15</inkml:trace>
  <inkml:trace contextRef="#ctx0" brushRef="#br0" timeOffset="-150026.602">23851 7931 464 0,'7'30'11'16,"-7"-27"-166"-16,2 0 38 15,0 2 37-15,-2-5 189 16,0 1 41-16,2 0 1 16,-1 1-13-16,1 0-18 15,1 0-1-15,3 0-3 16,1 1 2-16,1-2-19 15,1 1-24-15,5-1-35 16,30 5-13-16,-27-6-14 16,3 0-3-16,1 2-6 15,1 2-2-15,-3-1-3 16,-1 2-9-16,-8-2-61 16,-4-1-52-16,-4 0-209 15,-1-2 207-15</inkml:trace>
  <inkml:trace contextRef="#ctx0" brushRef="#br0" timeOffset="-149411.094">24144 7723 1429 0,'2'8'448'0,"14"14"-787"16,-1-32-98-16,6-2 59 16,2-2 55-16,-6 5 415 15,-4 4 133-15,-2 4-44 16,3 0-32-16,6 1-107 15,-2 2-31-15,-2 1 17 16,-2 1 10-16,-1 2 8 16,-3 3 2-16,1 3-32 15,0 6-8-15,-2 9-12 16,-4 2-4-16,-3 5 2 16,-4 2 1-16,-5-1 2 15,0 6 3-15,0 2-1 16,-1-2 1-16,-2-5 0 0,-2-4 0 15,-4-8 0-15,2 0 1 16,3-6 1-16,5-5 1 16,1-6 3-16,3-3 2 15,2-4 6-15,-1 0 9 16,0-1 34-16,1 1 2 16,0 0 3-16,1 0-8 15,5 0-35-15,5 1-3 0,22 2-11 16,29 6 0-16,-23-4-2 15,1 1-2-15,-2 3-2 16,3-3 0-16,-9 5-18 16,-3-3-15-16,-7-4-39 15,-4 1-21-15,-7-5-20 16,-3-4-9-16,-3-2-51 16,1-8-64-16,1-16 153 15</inkml:trace>
  <inkml:trace contextRef="#ctx0" brushRef="#br0" timeOffset="-148608.969">24785 7625 1139 0,'7'2'388'16,"-7"-2"-497"-16,-3-1-126 15,2 0 6-15,1 0 25 16,0 0 211-16,-1 0 96 16,1-1 5-16,-1 1-17 15,-3-1-67-15,-1-3-21 0,-5-2 24 16,-5-4 19-16,-26-22 18 15,29 26-2-15,2 2-42 16,1 0-20-16,0 5-13 16,-2 4-2-16,0 4 4 15,0 5 1-15,1 3 0 16,1 0-1-16,4 6 6 16,3 2 1-16,2 7 4 15,1 0 2-15,4 0 0 16,-1-1-1-16,2-11-1 15,0-1 0-15,2-4 0 16,0-4-1-16,2 0 1 16,1-2 0-16,-3-3 6 15,-1-1 5-15,-2-3 10 16,0 0 4-16,1-4 1 16,-1 2-2-16,0-4-8 15,1-1-3-15,-2-3-9 16,0-5-5-16,1-5-10 0,-1-4-3 15,0-7-3-15,-3-2 2 16,0 5 7-16,-1 0 5 16,-1 10 8-16,1 4 3 15,-1 5-1-15,1 4 1 16,0 1 1-16,-2 2 1 16,2 0-2-16,0 1 0 0,0 0-8 15,-1 0-2-15,1 0-8 16,0 0-1-16,0 1 2 15,1 4 7-15,3 11 11 16,10 50 3-16,-6-21 2 16,3 1-1-16,2 2 5 15,0 4 3-15,2 4 2 16,0 8-2-16,-5 5-11 16,2 0-4-16,-4-3-4 15,-1-6-1-15,-2-12 0 16,-5-4-1-16,3-7-29 15,-3-5-51-15,-4-10 53 16</inkml:trace>
  <inkml:trace contextRef="#ctx0" brushRef="#br0" timeOffset="-148214.587">23782 8430 1020 0,'0'-1'234'16,"-3"-2"-475"-16,-7-4 151 15</inkml:trace>
  <inkml:trace contextRef="#ctx0" brushRef="#br0" timeOffset="-147709.133">23744 8414 116 0,'-10'2'39'0,"-22"9"11"0,29-4 25 16,0-1 37-16,2-2 19 15,1-3-1-15,0-2-5 16,0-1-7-16,0 1-10 16,0 0-38-16,0 1-14 15,0 0-25-15,0 0-10 16,0 0-12-16,0 1-3 0,0-1-2 16,0 0 3-16,0 0 8 15,0 0 1-15,0 0 7 16,0 0-3-16,1 0-3 15,3 0 2-15,5 1-5 16,16-1-1-16,40 5-4 16,-23-5-2-16,-1 0-2 15,3 0 2-15,9 0 4 16,1-1 1-16,9 1 6 16,2-1 1-16,-3-3 2 15,1 2 2-15,-9 0 1 16,-7-2-1-16,-6 4-3 15,-1-1-3-15,-5 1-6 16,5-1-1-16,-2 1-5 16,-5 1-1-16,-2 0 0 15,-5 0 1-15,-8 2 0 0,-2-2-1 16,-7-1 0-16,-2 2 0 16,-3-1 0-16,-2-1 0 15,-2-1 2-15,0 0 1 16,0 0 0-16,0 0-4 15,0 1-26-15,0 0-25 16,-1 0-80-16,0 0-46 16,0 0-150-16,-1 0 197 15</inkml:trace>
  <inkml:trace contextRef="#ctx0" brushRef="#br0" timeOffset="-41208.464">20408 4934 161 0,'0'0'67'0,"0"0"-46"15,0 0-24-15,0 0-25 16,0 0-1-16,0 0 10 15,0 0 11-15,0 0 14 16,0 0 2-16,0 0 1 16,0 0 2-16,0 0 19 0,0 0 8 15,0 0 12-15,0 0 5 16,0 0-2-16,0 0 5 16,-1 0 3-16,0 0-5 15,0 0-20-15,0 0-12 16,0 0-14-16,-1 0-3 15,1 0-2-15,0-1 0 16,0 1 5-16,0 0 8 0,0 0 13 16,0-1 2-16,-1 0-4 15,1 1-8-15,0 0-11 16,0 0 3-16,0 0 2 16,0 0-1-16,-9 15-2 15,-16 38-5-15,20-24-4 16,-3 2-1-16,1-1 0 15,0-4 0-15,1 1 4 16,2-2 1-16,1 2 7 16,-1 3 1-16,0-2-1 15,0 1-2-15,0-2-6 16,2-2-2-16,-1-2 0 16,2-3 0-16,0-1-1 15,-2 1-1-15,4-6 0 16,-1 1 0-16,1-6 1 15,2-3 2-15,-1 1 10 0,1-1 3 16,-1-3 6 0,-1-2 1-16,0-1-5 0,0 0-1 15,0 0 4-15,0 0 3 16,0 0 3-16,0 0 0 16,0 0-5-16,0 0 0 15,0 0 2-15,0 0 0 16,0 0 0-16,0 0-3 15,0 0 1-15,0 0-1 16,11 2-1-16,8 3-2 0,35 10-4 16,-24-7 0-1,6-2-1-15,0 1-1 0,5-3-6 16,-2 0-1-16,-3 0 0 16,-1-4 3-16,-2 3 1 15,1-1 1-15,-3-2 5 16,-3 0-1-16,-6 0 0 15,-2-2 0-15,-7-1-7 16,0 2-3-16,-2-1-2 16,-1 1-1-16,0-1-1 15,1 0 0-15,-3 1 0 16,-1 0-1-16,-3 0 2 16,-1 0 0-16,0 0 6 15,-3 1 9-15,0-2 5 16,0 1 3-16,0 1 8 15,0-1-6-15,0 0 1 16,0 0 1-16,0 0-10 0,0 0-4 16,0-1-5-16,1-2-4 15,3-16 4-15,6-29 0 16,-7 24-1-16,0 0-1 16,1-4-7-16,2-3-1 15,0-3 0-15,0-2-1 16,-1 1 1-16,1 2-1 15,-3 8 1-15,0 3 0 0,-2 6 0 16,0 4 0 0,-2 1-2-16,1 3 1 0,-1 2-2 15,0 0 0-15,1 5 1 16,0-1-2-16,-1 2 0 16,1 1 0-16,-1-1 1 15,-1 0 0-15,1 0 1 16,0 0-1-16,0-1-1 15,0 1 0-15,0 0 0 16,-5-1 0-16,-5 0-1 16,-1-2 1-16,-31-9-1 15,27 12 1-15,-1 1 0 16,-2 0 1-16,0 0 0 16,-4-1 1-16,1 1 0 15,1-1 1-15,-1 2 0 16,1 0 0-16,2 0 0 15,0 1 0-15,2-1 0 0,-2 1-1 16,1 1 0-16,-3 1 0 16,-3 2 0-16,2-1 0 15,-5 2 0-15,-1 3 0 16,0 0 0-16,0-1 1 16,4 3-1-16,2-5 1 15,7 0-1-15,4-2 0 16,4-2-2-16,6-1 1 0,0-2-2 15,-1 0-1 1,2 0-57-16,0 0-29 0,-1 0-78 16,0 0-53-16,1-1 146 15</inkml:trace>
  <inkml:trace contextRef="#ctx0" brushRef="#br0" timeOffset="-40818.85">20807 5125 1207 0,'3'-13'177'0,"5"1"-267"16</inkml:trace>
  <inkml:trace contextRef="#ctx0" brushRef="#br0" timeOffset="-40128.237">20819 5096 228 0,'0'-1'133'0,"0"-1"-25"16,0 1-53-16,0 0-55 15,0 0 30-15,0 0 59 16,0 0 9-16,0-1-3 16,0 1-31-16,-1-8-53 15,-5-9-2-15,-18-32 2 16,8 32 2-16,-2-1-1 16,-1 2-3-16,-3 5-3 15,-1 0-3-15,-5 4-3 16,2 2-2-16,-1 5-1 0,-2 2-1 15,-2 6 2-15,-4 1 1 16,-4 5 1-16,1 3 0 16,-2 4 9-16,-2 5 4 15,1 2 7-15,-3 4 1 16,6 3-4-16,0 2-3 16,8 6-8-16,3 2-1 15,8 0-3-15,-2-1 0 0,11-5 11 16,3-5 1-16,7-3 13 15,9-2 7-15,5-4-1 16,8 0 0-16,9-2-8 16,5 0-8-16,13-5-6 15,3-1-2-15,6-5-2 16,5-2 0-16,-1-6-3 16,-7 2-1-16,1-4-1 15,-3-1 0-15,1-2 0 16,4-4 0-16,-2-1 0 15,-1-2 2-15,-2-5 1 16,-4-4-3-16,-6-4 16 16,-6-1 2-16,-12-4 8 15,-1 2 4-15,-7-2-16 16,-1 3-2-16,0-2-11 16,-2 1-2-16,-9-5 2 15,2-2 3-15,-7 0 1 0,0-6 4 16,-1 5 1-16,-5 0-5 15,-3-2 1-15,-1 5-2 16,-4-5-6-16,-8 4 0 16,-6 6-4-16,-7-1-8 15,-17 11 0-15,-4 6-1 16,-16 5 0-16,-7 9 6 16,3 4 1-16,3 3 2 15,-2 8-16-15,-1 2-25 0,-6 11-173 16,-1 5 149-16</inkml:trace>
  <inkml:trace contextRef="#ctx0" brushRef="#br0" timeOffset="7557.135">8277 12977 404 0,'-1'2'191'0,"1"-2"-116"15,0 0-189-15,0 0 47 16</inkml:trace>
  <inkml:trace contextRef="#ctx0" brushRef="#br0" timeOffset="7808.634">8263 12943 166 0,'0'-1'132'0,"0"1"9"16,0 0-63-16,0-1-28 15,0 0-65-15,0 1-108 16,0 0 84-16</inkml:trace>
  <inkml:trace contextRef="#ctx0" brushRef="#br0" timeOffset="8754.567">4387 13973 366 0,'2'-4'138'0,"-1"3"-115"15,1-1-27-15,-2 1-12 0,-2 1 13 16,2 0 82-16,-1 0 26 16,0 0 44-16,0 0-2 15,1 0-55-15,0 0-16 16,0 0-39-16,0 0-10 15,0-1-8-15,0 1 0 16,0 0 5-16,0 0-1 16,0 0-4-16,0 0-5 15,0 0-11-15,0 0-1 0,0 1-3 16,1 15 0-16,-3 36 1 16,-3-28 0-16,2 8 0 15,-1 2 0-15,4 1 1 16,-1 2-1-16,-1-3 0 15,-2 0 1-15,0 4 1 16,0 2 0-16,0 3 2 16,-3-1 1-16,-1-5 0 15,1 1 1-15,0-8-1 16,2 1-1-16,0-9-1 16,-2-1 0-16,2-6 0 15,-2-4-1-15,6-2-3 16,0-5-8-16,1 3-62 15,0 0-63-15,-3-1 82 16</inkml:trace>
  <inkml:trace contextRef="#ctx0" brushRef="#br0" timeOffset="9649.613">4235 13874 394 0,'8'-3'227'0,"-8"3"-4"15,2 1-171-15,-3 2-59 16,1-3-3-16,0 0 3 15,0 0 6-15,0-1 6 16,6-1 0-16,5 1-1 16,7 1-1-16,30 7-2 15,-30-6 0-15,8 10-1 0,-3 0 0 16,2 5 1-16,2 2-1 16,-2 1 2-16,2 0-1 15,-1-2 0-15,2 4 1 16,0-2 0-16,-1 3 2 15,0 6 3-15,-1 3 4 16,-2-1 4-16,1 2 5 16,-2-5 6-16,-4-3 2 15,-1 4 0-15,-5-3-2 0,-3 6-5 16,0 0 0-16,-1 2 1 16,-2-1 3-16,-3-6 1 15,-4-1 0-15,-4-9-3 16,4-1 0-16,0-3 4 15,2 0 3-15,-2 1 2 16,0-3 0-16,-3-1-8 16,1 1-3-16,-2-1-6 15,-2 2-2-15,5 1 1 16,-3 0 3-16,1-1 13 16,3-3 6-16,-8 1 5 15,1-2 0-15,-1 3-11 16,-2 0-4-16,0 0-6 15,-1 2-2-15,-5-4 1 16,0 2-1-16,0-2-2 0,1-1-2 16,0 1-5-16,0 0-3 15,1 1-3-15,-1-1-1 16,2-1 0-16,0-3 0 16,0 0-2-16,0 3 0 15,0 1-5-15,2 2-4 16,2-3-17-16,-2 1-11 15,4 1-47-15,-1-2-41 16,4-1-181-16,-1-2 196 16</inkml:trace>
  <inkml:trace contextRef="#ctx0" brushRef="#br0" timeOffset="10732.326">5921 14004 717 0,'-1'5'292'16,"1"-5"-198"-16,1 0-62 15,-2 0-38-15,1 0 12 16,0 0 70-16,-1 0 36 15,1-2 24-15,-1 2-7 0,0 0-52 16,0 0-27-16,0-1-35 16,-1 0-9-16,1 0-6 15,-2-1 0-15,-13-6-1 16,-32-19 0-16,30 13 0 16,-2 3-2-16,1-1-1 15,3 4 1-15,-4 6 1 16,-1 1 2-16,-4 4-3 15,1 0-5-15,-4 7-8 16,3 4-3-16,-2 4-4 16,-4 4 1-16,4 0 3 15,1 2 3-15,3 3 6 16,4-1 3-16,1 1 0 16,5 0-1-16,3 0-3 15,2 3-2-15,2-3-2 16,0-1-4-16,6 5-2 15,-1-2 0-15,1 6-2 16,0 5 1-16,1-6 6 0,1 1 2 16,0-8 8-16,1-2 4 15,1-1 0-15,0-2-1 16,2-4-3-16,2 0-1 16,3-6 0-16,0 0 0 15,2 0 6-15,-1-5 2 16,5-2 2-16,1 0 1 15,5-5-1-15,4 1-1 16,3-4 0-16,0 1-1 0,-3-2-1 16,-1-2-1-16,-5 2 0 15,-2 0 1-15,-2-2 1 16,-1 0 2-16,1 0-1 16,-4-1 0-16,-5-3 0 15,0 2 0-15,-6 2 3 16,-1 0 1-16,0 4 8 15,-1 1 2-15,0 0 5 16,-1 0 0-16,1 0-7 16,-1-1-3-16,-1 1-10 15,1-1-4-15,-4-14-3 16,-18-31 1-16,8 26 1 16,3 1 2-16,-3-2 2 15,1-1 0-15,-1 5 1 16,3 2 2-16,5 4 7 0,0 8 4 15,3 1 4-15,1 2-2 16,2 1-6-16,1 0-4 16,0 0-6-16,0 0-4 15,0 0-11-15,0 0-2 16,0 0 1-16,0 0 3 16,24 4-19-16,32 42-48 15,-21-34-244-15,4-4 216 16</inkml:trace>
  <inkml:trace contextRef="#ctx0" brushRef="#br0" timeOffset="11635.645">6053 14338 341 0,'-5'6'185'16,"3"1"-43"-16,0 0-27 15,1 1-48-15,1 2-15 0,0 2-18 16,1 4-6-16,3 2 3 15,2 2-3-15,3 1-3 16,0-1-3-16,2 5-10 16,0-1-2-16,2 5-4 15,1 1-1-15,0-4-1 16,1 1-1-16,-3-8 5 16,0-1 5-16,-5-5 9 15,-3-1 4-15,3-3 4 16,-2-3 0-16,-2-1 0 15,2-3 0-15,-4 0 0 16,-1-2-2-16,0 0-7 16,0 0-2-16,0-1-10 15,0 0-1-15,1 0-5 16,7 0-1-16,-3-1-1 16,1 0 0-16,-2 0 0 15,-2 1 1-15,5-4 0 16,-5 3 0-16,2-4-1 0,1-7 0 15,-3-1-2-15,33-29 0 16,-35 28-1-16,0-1 1 16,2-2 1-16,-4 2 1 15,3 0 1-15,1 2-1 16,-3 1 1-16,1 0 1 16,-1 3-1-16,1 1 0 15,-2-1-2-15,1 2 1 0,-3 0-3 16,1-2 0-16,0 1-2 15,0-3 0-15,-1-5-1 16,-4-2-3-16,0-3 0 16,-3-2 1-16,-2 3 2 15,-1-1 2-15,0 6 3 16,6 3 0-16,-1 2-7 16,-4 4-13-16,-4 0-24 15,-8 0-10-15,-1 3-10 16,0 4 2-16,2 4-44 15,-2 1-100-15,3 8 137 16</inkml:trace>
  <inkml:trace contextRef="#ctx0" brushRef="#br0" timeOffset="12116.197">7313 13715 859 0,'-3'1'299'16,"-3"1"-270"-16,-2 8-105 15,-6 4-2-15,0 9 35 16,-1 1 59-16,4 0 53 16,-1 0 2-16,6 11-20 15,-4 7-23-15,3 8-22 16,3 4-3-16,-1-7 3 15,6 3 3-15,0 0 5 16,1-4 0-16,4 10-1 16,-4 4-4-16,3 1-6 15,-3 7 0-15,3-2-2 16,2-7 0-16,0-3-1 16,1-8-4-16,-2-9-12 0,-4-2-12 15,0-6-61-15,-2-2-58 16,0-8 92-16</inkml:trace>
  <inkml:trace contextRef="#ctx0" brushRef="#br0" timeOffset="12486.161">6815 14254 1278 0,'0'1'449'16,"-4"-1"-384"-16,4 0-163 15,-1 0-16-15,1 0 9 16,0 0 24-16,0 0 90 15,1 0 13-15,27-1 10 16,34 1-1-16,-14 0-20 16,4 0-5-16,5-6-5 15,0 2 0-15,0-3-1 16,-4 1 0-16,-1-1 0 16,0 0 0-16,-3-1-13 15,-1 1-15-15,0-2-100 0,2-1-99 16,0-3 141-16</inkml:trace>
  <inkml:trace contextRef="#ctx0" brushRef="#br0" timeOffset="13297.693">7743 13685 1142 0,'-15'33'374'0,"15"-31"-518"16,1 4-110-16,5 11-17 15,-6 2 54-15,-4 5 250 16,0 0 103-16,-2 2 11 16,5 7-23-16,-5 12-85 15,5 7-23-15,1 7-14 16,-5-4-1-16,10-1 1 0,-5 3 0 16,2-3 2-1,3 5-1-15,-3 2 0 0,3-4 0 16,-4-6-1-16,2-4 0 15,6-5-1-15,-4-3 1 16,1-9-1-16,-1-6 0 16,-3-13 1-16,-2-4-1 15,2-5 3-15,-2 0 4 16,0-2 28-16,0 0 14 16,0 0 20-16,0 0 2 15,0 0-24-15,0 0-11 0,0 0-19 16,0-1-8-16,0 0-5 15,-1-14-4-15,0-16-2 16,-1-61-1-16,9 30-3 16,8 1-10-16,2 3-14 15,4-2-5-15,-3 12-4 16,2 8 8-16,2 11 16 16,-2 6 6-16,2 7 6 15,-1 2 2-15,-1 5 1 16,-1 4 0-16,2 5 1 15,0 5-1-15,3 3-1 16,-1 2 0-16,-3 11 2 16,-1-1 0-16,1 7 3 15,-2 2 4-15,-3-1 5 16,0 6 4-16,-6-1 4 16,3 2 1-16,-4 6 0 0,2-4-1 15,0 0-6-15,-3-2-4 16,2 3-3-16,-6 4-3 15,-4 2-5-15,-1-3-3 16,-6-7-29-16,2-6-31 16,2-2-132-16,-4-3 126 0</inkml:trace>
  <inkml:trace contextRef="#ctx0" brushRef="#br0" timeOffset="13865.04">8425 14264 1220 0,'3'5'431'0,"-3"-5"-464"16,-1 8-216-16,-3 21-83 16,0 8 34-16,-3 15 191 15,0-4 177-15,0 2 54 0,2-3-12 16,6 4-77-16,2-3-24 16,2-9-10-16,2-8 0 15,-3-16 15-15,-1-3 7 16,-2-9 29-16,-1-1 3 15,2-2-15 1,-2 0-9-16,0-2-31 0,0 1-2 16,0 0 1-16,0 0 2 0,1-9 1 15,4-22 2-15,8-57-31 16,-7 25-26-16,2-18-45 16,1-3-11-16,-1 12 28 15,2-2 25-15,-1 22 50 16,0 6 20-16,1 9 31 15,1 9 10-15,0 8 10 16,5 8-9-16,1 3-12 16,1 5-8-16,6 5-10 15,0 1-3-15,5 11-8 16,5 5 0-16,1 10 0 16,5 7-2-16,-6 3-12 15,-3-3-22-15,-5 2-93 16,-3-3-175-16,-1-3 188 15</inkml:trace>
  <inkml:trace contextRef="#ctx0" brushRef="#br0" timeOffset="14414.398">9039 14060 1230 0,'42'42'409'0,"-43"-41"-422"15,-4 5-47-15,-9 2 6 16,1 1 30-16,-2 5 64 16,0 0 4-16,5 7-4 15,2 6-15-15,-3 10-26 16,3 8-4-16,6 6-1 15,-2-2 2-15,7-4 2 16,4-3 1-16,2-4 0 16,4-4 0-16,2 0-5 15,3-9-4-15,-6-9-4 16,4 3-1-16,-4-13 1 16,-2-1 1-16,3-3 2 15,-2-5 1-15,0 1 6 16,0-6 2-16,5 4 4 15,-2-7 2-15,-2-3 3 16,2 2 1-16,-9-3 3 0,-1 3 6 16,-1-2 8-16,-3 1 3 15,-3-5-2-15,-4-2-6 16,-3-5-10-16,-1-9-5 16,-8-5-3-16,2-2-2 15,-6-1 1-15,-3 4 0 16,7 9 0-16,-5 5 0 15,4 3-6-15,-1 2-18 16,-3-3-81-16,0-1-87 16,-2 0 117-16</inkml:trace>
  <inkml:trace contextRef="#ctx0" brushRef="#br0" timeOffset="14658.529">9277 14186 1001 0,'-1'4'231'0,"0"8"-245"0</inkml:trace>
  <inkml:trace contextRef="#ctx0" brushRef="#br0" timeOffset="14883.957">9288 14411 290 0,'15'43'139'0,"2"-1"-33"15,6-5-72-15,1-5-2 16,-3-12 21-16,0-6 25 15,-3-6 36-15,1-2 13 0,-3-5 5 16,1-2-19-16,2-5-37 16,-2-6-19-16,3-3-30 15,0-2-8-15,-7-5-13 16,0 0-2-16,-4 1-4 16,-4 2-3-16,-1-8-10 15,1-4-4-15,-5-11-21 16,-3-6-15-16,-1 6-55 15,-3-3-61-15,3 5 109 16</inkml:trace>
  <inkml:trace contextRef="#ctx0" brushRef="#br0" timeOffset="15531.998">10218 14251 1272 0,'0'0'436'0,"0"-2"-381"16,-1 0-120-16,0 2-4 0,0-1 31 15,0 0 35-15,-1 0 36 16,-9-3 2-16,-10 0-7 16,-36-9-13-16,20 9-19 15,3 4-2-15,0-1-1 16,1 2 2-16,10 3-4 16,-2 2-4-16,3 3-17 15,6-3 0-15,5 4-3 16,6 0-7-16,5 4 7 15,3 8 1-15,9 1 13 16,6 6 13-16,10 4 8 16,5 0 1-16,8-2-3 15,2-1-2-15,6-1 0 16,-1 4 1-16,8 12-1 16,-1 2 1-16,-3 3-2 15,-4 1 0-15,-10-4 2 16,-10 0 0-16,-11-2 4 0,-3-6 6 15,-9-5 10-15,-5-3 5 16,-7-6 7-16,-7 2 0 16,-9-2 3-16,-6-4 0 15,-17 0 6-15,-8-6 0 16,-12-3-4-16,3 1 1 16,11-11-7-16,10-1-1 15,12-10-22-15,0-9-8 16,5-8-31-16,0-6-6 15,6-5-12-15,11 2-13 0,17-14-29 16,9-7-38-16,21-15 83 16</inkml:trace>
  <inkml:trace contextRef="#ctx0" brushRef="#br0" timeOffset="16215.964">10663 13595 1500 0,'-1'-2'450'16,"0"2"-850"-16,-1 28 275 16,13 62-307-16,1-15 9 15,-5 7 466-15,-2-6 73 16,0 5 58-16,3 0-39 16,5-3-103-16,-2-1-21 15,0-10-11-15,-4-11 0 16,-4-18 39-16,-1-10 20 0,-1-16 21 15,1-8 3-15,-2-4-30 16,0 0-14-16,0 0-11 16,0 0-1-16,0 0-6 15,0 0-6-15,0 0-17 16,0 0-7-16,0 0-9 16,0-1 0-16,0 0 4 15,0 0 2-15,2-30 7 16,7-51 1-16,0 25 2 15,4-3 1-15,3 4 1 16,0 0 5-16,2 12 9 16,-1 5 1-16,0 14 15 15,-2 7 1-15,-1 5-2 16,0 4-2-16,7 9-16 16,1 6-7-16,4 11-8 15,1 5-3-15,-6 13 0 0,6 9 1 16,-7 7 3-16,1 3 4 15,1 6 11-15,-4 2 4 16,1 1 4-16,-3 0 0 16,-3-8-6-16,0-6-6 15,-3-10-14-15,1-3-20 16,-2-10-83-16,-1-4-81 16,-1-9 115-16</inkml:trace>
  <inkml:trace contextRef="#ctx0" brushRef="#br0" timeOffset="16580.493">11995 14087 1149 0,'2'7'433'0,"-1"-6"-378"16,-1 0-192-16,-1-1-55 16,1 0 30-16,0 0 100 15,-1 0 87-15,1 0 25 16,0 0-9-16,3 30-3 0,3 38 1 15,-1-24-6-15,-1 5-2 16,-2 10-9-16,-1-1-6 16,-4-3-8-16,3-3-3 15,0-18-26-15,-2-6-20 16,2-11-78-16,-3-8-92 16,0-8 136-16</inkml:trace>
  <inkml:trace contextRef="#ctx0" brushRef="#br0" timeOffset="17431.189">12322 14168 1301 0,'8'20'476'0,"-4"-6"-472"15,0 8-172-15,0 17-27 16,-1 5 40-16,-6-1 150 16,-2 1 77-16,2-12-9 15,2 1-21-15,1-9-29 16,2-4-6-16,0-7-7 16,-1-5-2-16,3-6 0 0,-4-1 4 15,0-1 15-15,0-1-2 16,0 0 5-16,0 1 2 15,0-1 2-15,0 0 5 16,0 0-5-16,0-4-6 16,7-26-12-1,8-36-5-15,-4 20-3 0,0-4-2 16,2 7-3-16,0 6 1 16,-3 10 3-16,1 5 2 0,-5 8 4 15,-1 5 8-15,5 8 7 16,-2 1-2-16,6 1-7 15,3 2-12-15,1 6-27 16,5 5-8-16,2 5-3 16,-5 2 6-16,-1 3 20 15,-7-1 8-15,-4 1 8 16,-1 0 1-16,-2-5 2 16,0-1-1-16,-4-8 1 15,1-3-2-15,-2-3 0 16,0-3-1-16,0 0 2 15,0 0 2-15,0 0 3 16,0 0 1-16,0-1-3 16,0-1-2-16,0 1-5 15,0 0-2-15,0 0 1 16,5-8 1-16,5-22 0 16,42-41-2-16,-27 32-15 0,2-1 0 15,-3 6 2-15,-1 8 1 16,-3 5 20-16,-2 10 7 15,-2 9 7-15,3 0 0 16,-2 10-4-16,5 8-4 16,2 7-10-16,-1 5-1 15,0 13 0-15,-2-1 5 16,0 17 14-16,-5 6 5 16,-2 4 4-16,-4 1-1 0,-2-7-13 15,-4-8-3-15,-2-8-11 16,-1-7-5-16,-3-20-27 15,2-3-15-15,-1-11-47 16,-1-3-39-16,-1 0-55 16,2-1-34-16,0 0 138 15</inkml:trace>
  <inkml:trace contextRef="#ctx0" brushRef="#br0" timeOffset="17672.54">12278 13547 1401 0,'2'4'431'15,"-2"-4"-617"-15,0 1-81 16,0-1 12-16,0 0 39 16,5 9 169-16,10 13-66 15,42 36 85-15</inkml:trace>
  <inkml:trace contextRef="#ctx0" brushRef="#br0" timeOffset="18496.154">13696 14236 998 0,'-1'-2'305'15,"0"-1"-322"-15,-5-11-99 0,2-2-5 16,-3-4 57-16,0 3 45 16,2 10 22-16,0-2 1 15,-1 0 2-15,-1 1 0 16,-1-6 1-16,-1-5-1 15,-2 0 12-15,1-5 9 16,-2 3 21-16,2 6 11 16,-4 0-2-16,0 2-5 15,-5-3-14-15,-1 1-9 16,-1 4-16-16,-3 1-10 0,2 9-16 16,-1 3-6-16,2 11-1 15,1 7 5-15,0 7 4 16,3 8 2-16,-3 10 5 15,5 2 4-15,6 5 4 16,1-5 3-16,8 1-3 16,3 0-3-16,8-2-1 15,-2-3 0-15,5-11 3 16,3-5-1-16,-2-12-1 16,3-2-1-16,1-1-1 15,-5-5 1-15,4-2 2 16,2-3 2-16,3-3-1 15,0-4 1-15,5-4-2 16,-4-4-2-16,0 0-1 16,1 0-3-16,-7-6-3 15,-3-5 0-15,-7-7 1 0,-3-6 2 16,-7-5 2-16,-4-2 1 16,-1-3-13-16,-2 1 0 15,2 12 0 1,0 5 7-16,5 13 33 0,0 10 12 15,2 6 14-15,0-1-6 16,0 1-22-16,0 0-12 16,0 0-16-16,2 18 0 15,17 56 7-15,-6-23 19 0,2 10 23 16,-1 1 1-16,-1-1-6 16,-2 1-20-16,1-7-47 15,-1-9-31-15,0-12-101 16,-2-11-66-16,0-12 137 15</inkml:trace>
  <inkml:trace contextRef="#ctx0" brushRef="#br0" timeOffset="19148.073">14151 14203 914 0,'-2'-2'285'0,"2"3"-296"15,0 0-13-15,0-1 87 0,0 0 46 16,0 0 42-16,0 0-14 16,0 0-53-16,0 0-27 15,0 0-28-15,0-1-5 16,-1 0 0-16,0 1-1 15,0 0-4-15,0-1-1 16,0 0-6-16,0 0-4 16,-18-5-2-16,-28-9-5 0,31 9-1 15,1 6 0-15,4 2-4 16,2 1 1-16,2 1-4 16,1-4-1-16,0 3-3 15,2 1 0-15,-1 5-5 16,0 9 0-16,5-1 5 15,0 0 2-15,4 1 9 16,6-3 2-16,-1 4-3 16,1 1-3-16,3-1-4 15,-1-2-2-15,0-6 1 16,1-2 1-16,-2-3 1 16,2 0 2-16,0-2 2 15,2 1 2-15,0 1 1 16,2 2 0-16,5 2 1 15,0 6 1-15,2 5 0 16,-1 4 1-16,0 12 0 0,-2 5-1 16,-3 12-1-16,-2 4 0 15,-3 6 0-15,-4 4 2 16,-5 0 1-16,-4-1-1 16,-5-2 3-16,2-9 3 15,-2-11 3-15,-1-9-3 16,0-14-26-16,-7-8-28 15,-10 1-119-15,-6-7-73 16,-12-13 142-16</inkml:trace>
  <inkml:trace contextRef="#ctx0" brushRef="#br0" timeOffset="19961.623">14309 14259 1178 0,'-2'-1'397'0,"4"1"-413"16,-4 0-44-16,1 0 11 15,1 0 5-15,0 0 47 16,0 0 1-16,0 0-3 0,10 0-2 16,10 2-5-1,29 4 0-15,-24-5 2 0,4-1 2 16,4-3 2-16,2-1 1 16,3-4 0-16,0-3 0 15,-2-4 2-15,1 2-1 16,-6-8 4-16,0 4 1 15,-5-1 3-15,-5-3 3 16,-5 4-1-16,-3 0-1 0,-5-4-4 16,0 4-2-16,-1 2 0 15,-5-1 2-15,1 6 3 16,-1 2 2-16,-6-1 1 16,3-3-1-16,-4-2-4 15,-4-1 1-15,-2-5-5 16,-1 3 1-16,-11-2 0 15,-1 0-1-15,-2 6-2 16,-2 2-1-16,4 4-1 16,-2 2 0-16,4 5 0 15,-2 5 0-15,5 5 0 16,-1 2 1-16,4 1 0 16,1 6 0-16,-1 4 0 15,2 3 3-15,2 2 3 16,2 2 2-16,1-1 2 15,2 2 1-15,3 6 9 16,0 0 2-16,4 0 7 0,2-4 0 16,-1-3-6-16,7 3-2 15,4 3-4-15,-3 3-1 16,8 3-2-16,2-4 1 16,0-8 4-16,6-1 2 15,2-2 3-15,3-1-1 16,7 4-2-16,1-7 1 15,1-4-3-15,5 2-1 0,-3-7-3 16,6 2-5-16,-1-3-4 16,-1 0-6-16,5-4-16 15,-9-3-16-15,3-3-43 16,-4-3-32-16,-6-5-124 16,-1-4 148-16</inkml:trace>
  <inkml:trace contextRef="#ctx0" brushRef="#br0" timeOffset="48951.354">16785 13590 131 0,'29'-29'64'0,"-29"29"-2"0,1 0-32 15,0 1 21-15,-1-1 46 16,0 0 20-16,-1 0-4 16,0 0-13-16,1 0-24 15,0 0-5-15,0 0-1 16,0 0 5-16,0 0-4 15,0 0-8-15,0 0-10 16,0 0-7-16,0 0-3 16,0 0-1-16,0 0-2 15,0 0 0-15,0 0-3 16,-1 0-3-16,1 0-9 16,0 0-7-16,0 0-7 15,0 0-3-15,0 0 0 16,0 0 2-16,0 0 1 15,0 0 1-15,0 0 1 0,0 0 1 16,0 0 2-16,0 0 1 16,0 0-1-16,0 0 0 15,0 0-3-15,0 0-1 16,-2 0-5-16,2 0-3 16,0 0-3-16,0 0-1 15,0 0 0-15,0 0-1 16,-1 1 1-16,-1 17 0 0,-3 27 0 15,4-26 0-15,-1 2-1 16,2 3 0-16,-2 9 1 16,-2-2-1-16,3 3 1 15,-2 0 0-15,0 3 0 16,0 6 0-16,-1 5 1 16,2-2-1-16,-4 1 0 15,2-5 1-15,3 0-1 16,-3 0 1-16,-2-9-1 15,5 1 0-15,-3-4 0 16,0 3 0-16,4 0 0 16,-6 1 0-16,4 0 0 15,-1-4 0-15,-2-2 0 16,6-3 0-16,-3-3 0 16,2 1 1-16,0-2 0 15,-5-2 1-15,5-4-1 16,-1-4 1-16,0-2-2 0,1-2 1 15,0-2 1-15,-1-4 0 16,-2-1 4-16,3 0 1 16,0 0 4-16,0 0 0 15,0 0-2-15,0 0 0 16,0 0-5-16,0 0-1 16,0 0-5-16,0 0-1 15,0 0 0-15,15 4 3 16,15 1 2-16,41 5-1 0,-18-9 1 15,4 0-2-15,9 0 0 16,-1 4-1-16,-4-2-6 16,-7-1-6-16,-7 5-17 15,-4-1-18-15,-3 1-90 16,2 2-103-16,-1 8 152 16</inkml:trace>
  <inkml:trace contextRef="#ctx0" brushRef="#br0" timeOffset="49467.271">17731 13740 1268 0,'3'7'430'0,"7"-1"-455"16,3 4-45-16,12 10-16 15,5 1 17-15,4 7 74 16,-2 1 15-16,-1 9 2 15,4 3 0-15,1 3-11 16,5 2-7-16,0 1-3 16,-4-8 1-16,-7-2-1 15,-3-4 1-15,-8-8-1 16,1 3-13-16,0-5-71 16,0-3-52-16,0-3-167 15,-1-7 182-15</inkml:trace>
  <inkml:trace contextRef="#ctx0" brushRef="#br0" timeOffset="49919.448">18341 13676 1202 0,'0'0'386'0,"-4"0"-501"16,-3 2-53-16,-7 1 12 16,-3 2 76-16,2 3 181 15,-3 1 19-15,2 3-6 16,4 0-50-16,-7 3-57 15,4 2-7-15,-1 0 0 16,-4 0 7-16,3 3 14 16,-5 1 3-16,-1 13 1 15,2 4-6-15,-5 6-8 16,-1 0-2-16,-1 4 1 16,-2 2 4-16,1 0 1 15,1 2-1-15,3-3-4 0,0-2-3 16,4-2-5-16,-1-3-1 15,3-5-16-15,0-6-15 16,5-11-30-16,5-7-22 16,5-8-113-16,5-2-163 15,2-10 233-15</inkml:trace>
  <inkml:trace contextRef="#ctx0" brushRef="#br0" timeOffset="50849.549">18653 13776 1453 0,'1'-2'496'0,"-4"4"-494"15,2-2-45-15,1 0-4 16,0 0 6-16,0 0 48 16,4 17 2-16,16 72 1 15,-9-19-1-15,2 22-8 16,-2-1-1-16,3-7 1 16,-1 5 1-16,-2-13 1 15,1 2 1-15,1-6-2 0,0-7 1 16,2-11 2-16,0-8 1 15,-2-10 3-15,1-4 3 16,-2-5 5-16,-1-4 4 16,-4-9-2-16,-3-6-2 15,0-5-8-15,-2-1-3 16,-2-2 3-16,0 0 1 0,0 0 1 16,0 0 0-16,0 0-9 15,0-1-2-15,0 0-6 16,0 0 0-16,9-29 2 15,14-36 0-15,-9 10 2 16,1-10 0-16,5-15 0 16,-1-11 0-16,6 3-2 15,-1 1 1-15,0 2-1 16,-1 10 0-16,1-1-6 16,0 4 0-16,2 14 1 15,-2 8-1-15,-4 18 7 16,0 14 1-16,-7 8 2 15,-1 6 2-15,1 5-2 16,0 0-1-16,7 9-7 16,4 7-3-16,5 21-9 15,1 17 0-15,-1 17 2 16,-3 9 2-16,-6 1 8 0,-1-2 2 16,-3 11 3-16,2-2 0 15,-1 1 3-15,-2-4-1 16,5-16-1-16,-1-4 0 15,-2-8-4-15,3-4 0 16,-3-5 1-16,-3-9 0 16,-2-14 4-16,2-8 1 15,-4-7 0-15,4-5 2 16,-3-2 4-16,-3-2 7 16,3-2 2-16,-2-3 0 0,4-3 1 15,0-4-4-15,4-15 6 16,-2-5 1-16,2-17 0 15,0-6-4-15,2-12-7 16,0-9-2-16,1-14-4 16,-2-10-1-16,-2-1-1 15,1-2-1-15,-2 2-10 16,4-1-4-16,1-2-25 16,5 3-20-16,2 9-78 15,3 10-116-15,5 4 165 16</inkml:trace>
  <inkml:trace contextRef="#ctx0" brushRef="#br0" timeOffset="56348.608">4088 15789 203 0,'3'-5'56'0,"-3"1"-69"16,0 0-3-16,0 3 24 15,0 0 22-15,0-1 14 16,0 1 0-16,0 0-23 16,-1 0-9-16,-1 0-7 15,1 0 17-15,0-1 36 16,1 1 15-16,-1 0 11 15,0 0-13-15,0 0-28 16,-1 0-8-16,2 0-7 16,0-1-2-16,0 1-7 15,0 0-6-15,0 0-8 0,0-3-3 16,2-8-1-16,0 0 1 16,16-33 4-16,-6 31 2 15,4 1 2-15,0-1 0 16,4 3 2-16,-1-2 2 15,1 0 6-15,1 1 2 16,-2 3 1-16,1 1-2 16,-3 6-8-16,1 1-3 15,1 4-3-15,-3 4-1 0,4 2 1 16,1 3 2-16,-8 0 0 16,1 3 2-16,-4 4 3 15,-4 7 1-15,0 6 4 16,-2 3 1-16,-7 6 2 15,-1-4 0-15,-5 4-4 16,-2 2 1-16,-3 4 3 16,-1 1 2-16,-7-4 6 15,2-2-2-15,-6-5-8 16,-3 2-2-16,0 0-8 16,-7 2 0-16,0-6-2 15,0-5 3-15,-2-3 3 16,4-7 4-16,4 2 0 15,1-2-4-15,7-6 0 16,1-3-2-16,7-6 9 16,4-2 6-16,8-3-4 15,-2 0-4-15,3 0-12 16,1-1-4-16,0 1-7 0,0-1-1 16,0 0-1-16,0 0 2 15,0-1 4-15,9-3 4 16,14 1 2-16,35-36 0 15,-16 31-2-15,2 3-3 16,8 5-7-16,4 4-8 16,-9 9-21-16,1 4-8 0,-3 6-1 15,-5 0 5-15,-1-2 10 16,-6 0-11-16,-5-5-82 16,-3-1-74-16,-1-8 118 15</inkml:trace>
  <inkml:trace contextRef="#ctx0" brushRef="#br0" timeOffset="57382.021">4058 15323 815 0,'2'-1'291'0,"-2"-1"-264"16,4 0-32-16,3-1-15 16,1-1 4-16,5-2 21 15,30-9 2-15,-27 13 2 16,-1 0-1-16,4 2-2 15,2 1-2-15,1 2 0 16,2 6 0-16,1-1 0 16,1 2 0-16,-3 6 5 15,1 0 4-15,3 4 4 16,0-2 2-16,7 3-3 16,-2 1-2-16,3 2-4 15,-2 4-3-15,3 2 1 16,-2-1 3-16,2-3 3 15,-1 0 2-15,-3-6-2 16,-2 2-3-16,-4-2-1 0,-4-2 5 16,-6 4 11-1,2 0 5-15,-6-1 4 0,0 1-2 16,-3-2-7-16,-2 4-1 16,0-3-6-16,-1 0-3 15,0 0-1-15,-4-1-1 16,2 6-3-16,-1 3 0 15,-2 2-2-15,0 0 3 16,-4-2 1-16,3-1 1 16,-4-3-3-16,2 0-2 0,-5 0 0 15,-1 0 0-15,-2 3 6 16,0 0 7-16,5 2 7 16,-6-1 1-16,5-5-3 15,-6-1-5-15,1 4-8 16,0 1-3-16,-6 0-3 15,3 0-2-15,-1-4 0 16,1 1-1-16,1-8 1 16,-1-2 0-16,-1-2 4 15,2-5 0-15,1 1-1 16,2 0-1-16,2-3-4 16,-1 1-1-16,0-4-1 15,3-2 0-15,-2 4-1 16,4-3 0-16,-2 5 0 15,0-1 1-15,1 1-1 16,-1-1 0-16,-1-3 0 0,-1 4 0 16,1-4-1-16,-1 4-1 15,1 0-2-15,0 0 1 16,2-1-1-16,0 0 1 16,0-3-6-16,3-1-8 15,-1 4-27-15,3-6-21 16,-1 0-55-16,0 0-39 15,0 0-126-15,1 0 176 0</inkml:trace>
  <inkml:trace contextRef="#ctx0" brushRef="#br0" timeOffset="61615.951">6000 15510 124 0,'-1'0'31'15</inkml:trace>
  <inkml:trace contextRef="#ctx0" brushRef="#br0" timeOffset="61709.7">5979 15501 134 0,'-7'-3'82'0,"1"1"-7"0,2-1-38 16,-1 1-43-16,1 0-28 16,-1-1 22-16</inkml:trace>
  <inkml:trace contextRef="#ctx0" brushRef="#br0" timeOffset="63194.077">5933 15475 161 0,'-3'-2'99'16,"0"0"-9"-16,1 1-27 0,1 1-33 15,0 0-8-15,-1 0-13 16,2-1-3-16,0 1-2 16,0-1 2-16,2-1 23 15,-1-1 18-15,0 1 36 16,0 0 12-16,0 0 5 15,0 0-7-15,-1 1-12 16,0 1-4-16,0 0 0 16,0 0-1-16,0-1-5 15,0 0-6-15,0 0-16 16,0 1-8-16,0 0-15 16,0 0-5-16,0 0-9 15,0 0-3-15,0 0-4 16,0 0 3-16,0 0 9 15,0 0 9-15,0 0 12 16,0 0 0-16,0 0-2 16,0 0-5-16,0 0-8 0,0 0-1 15,0 0-6-15,0 0-2 16,-1 0-4-16,0 0-2 16,-1-1-1-16,-2-1-2 15,0 1-2-15,-2 0-1 16,0 1-1-16,-2-1-1 15,0 0 0-15,0 1 0 0,0-1-1 16,0 1 0-16,0 0 0 16,0 0-1-16,1 0-1 15,0 0-1-15,0 0-5 16,-1 1 0-16,0 0-1 16,0 1 1-16,0 2-2 15,0-1-3-15,0 2-4 16,-2 1-2-1,0 0-2-15,-30 27-1 0,25-22-3 16,-2 2-4-16,4 3-2 16,-6 4-1-16,3-2 7 15,2-1 6-15,-2-2 8 16,3 0 3-16,3-1 0 16,0 2-5-16,0 1-5 15,2 3-1-15,0 2 0 16,2 4 0-16,0 5 0 15,1-2 1-15,1 0 2 0,-1-1 3 16,1-1 9-16,1 0 1 16,1 4 2-16,0-2 0 15,2 0-2-15,0-1-2 16,2-4-4-16,0-2-2 16,1-4 0-16,1 0 1 15,4-1 5-15,0-1 2 16,-1-3 1-16,2 3 1 15,1-5 0-15,0 1 1 0,-1 1 3 16,0-3 0-16,-2-2 2 16,1 2-2-16,2 0 0 15,2 0-1-15,-2 0-1 16,4 2 0-16,0-2 0 16,-2 1 0-16,-1-3 0 15,-1-1 1-15,0 0-1 16,-2 2-3-16,6 1-3 15,-3 3 0-15,-1 0-1 16,1-3 4-16,-4 0 3 16,-1 1 0-16,0-3 1 15,5 0 0-15,-4-2 0 16,5 2 0-16,1-3 1 16,-1 2-1-16,-2-1 1 15,-2-5 0-15,-1-1-1 16,2-1 0-16,-2 0-1 0,3-1 0 15,0-1-1-15,-2-1 0 16,1 0 1-16,-2 0 2 16,-1 0 6-16,-2-3 0 15,2-5 3-15,-1-2-1 16,-2-8-5-16,-1-1-3 16,0-4-6-16,-1-2-5 15,-2-2-2-15,-3-1 1 16,0 1 4-16,-3 1 2 15,0 2 2-15,-1 3-4 0,1 0-4 16,-3 0-4-16,2 1-4 16,-1-1-1-16,0 2 1 15,0 1 2-15,2 5 6 16,-2 0 4-16,1 6 6 16,1-1 0-1,2 5 6-15,-2 1 3 0,4 2 6 16,-2-1 6-16,0 5-1 15,4-1 1-15,-3 1 0 16,4-1-4-16,-2 0 3 16,2 0 0-16,0 0-1 15,0 1 0-15,0 0-10 16,0 0-3-16,0 0-6 16,0 0-4-16,2 1 3 15,1 0 2-15,3 2 9 16,3 2 0-16,11 4 1 0,35 18-1 15,-26-20-4-15,1 0 0 16,0-2-2-16,-1-1-2 16,-1 2-11-16,1-3-24 15,2-3-104-15,-1-1-203 16,1-9 221-16</inkml:trace>
  <inkml:trace contextRef="#ctx0" brushRef="#br0" timeOffset="64375.781">6464 15972 669 0,'52'68'346'16,"-52"-68"-80"-16,0 0-277 16,0 0-111-16,0 0 6 0,0 0 71 15,0 0 82-15,0 0 55 16,0 0 7-16,0-1-38 15,0 1-21-15,-1 0-23 16,-1 0-1-16,-2 0 16 16,-1 0 5-16,-3 1 4 15,-2 0-1-15,0 1-12 16,0 2-7-16,-30 17-19 16,29-9-8-16,-1 10-22 15,1-1-4-15,3 9 2 16,2 3 6-16,5 0 11 15,4 2 6-15,4-6 2 16,4-4 1-16,1-4 0 16,3-3 1-16,1-1-1 15,5 0 2-15,2-8 1 16,1-2 1-16,4-6 1 16,-3-4 2-16,4-7 1 0,-1-4 1 15,-2-4 1-15,0 1 1 16,-4 2 3-16,-8 1 2 15,-3-1 1-15,-2-1 2 16,-3-1-3-16,0 0 0 16,-3 3-3-16,-2 2 0 15,-2 0 1-15,0-1 1 16,-16-7-16-16,-7-5-19 16,-21-3-52-16,-11-1-23 0,-5 4-18 15,0 7 11-15,14 6 35 16,9 5-31-16,19 4 78 15</inkml:trace>
  <inkml:trace contextRef="#ctx0" brushRef="#br0" timeOffset="64775.017">7532 15572 1328 0,'0'1'440'0,"-1"-1"-439"15,-1 8-161-15,-4 2-3 16,-2 7 56-16,0 4 89 16,-2 6 103-16,1 9 4 15,3 18-22-15,2 6-30 16,3 21-34-16,1 2-3 0,1-10 2 16,0 7 0-16,1-11 0 15,1-2 0-15,-2 3-2 16,0-5 0-16,-1-10-23 15,0-6-22-15,0-15-65 16,2-7-59-16,-1-15 105 16</inkml:trace>
  <inkml:trace contextRef="#ctx0" brushRef="#br0" timeOffset="65140.928">7167 15840 1132 0,'0'0'364'16,"5"2"-445"-16,0 0-49 16,-5-2 29-16,2 0 47 15,2 1 138-15,0 0 8 16,7 0-10-16,18 2-29 16,43 1-41-16,-20-3-9 0,5-1-3 15,-1-2-1-15,0-3-9 16,1-3-12-16,-2-7-56 15,-3-1-57-15,-1-6 83 16</inkml:trace>
  <inkml:trace contextRef="#ctx0" brushRef="#br0" timeOffset="65966.456">7944 15364 1297 0,'0'5'449'15,"-3"0"-488"-15,0 5-103 16,-3 21-26-16,-3 12 19 15,0 15 156-15,-1 5 63 16,2 0 14-16,3 2-3 16,2 6-56-16,3 11-17 0,-1-1-6 15,0-8 0 1,-1-7 1-16,-3-9 5 0,2-9 8 16,-1-2 1-1,0-10 1-15,-1-7-4 0,0-10-8 16,3 0-1-16,-1-5-3 15,3 0-1-15,-2-6 0 16,1-3-1-16,1-1-7 16,0-4-4-16,0-1-9 15,0 1-2-15,0 0 8 16,0 0 5-16,0 0 14 16,0 0 7-16,0-2 0 15,0 1 0-15,0 0-6 16,0 0-3-16,0-2-1 15,1-2 0-15,2-3 1 16,0-6-2-16,19-48-1 16,-13 24 0-16,6-8 0 0,3-3-2 15,2 1 1-15,3-3-1 16,2-3 1-16,-4 0 1 16,3 8 0-16,-3 3 0 15,-2 10 0-15,-1 6 0 16,-4 5 1-16,-1 4-1 15,0 8 1-15,-3 4 0 16,-2 3 0-16,-1 3-1 16,-3 3 0-16,3 0-2 15,5 10-1-15,1 3 0 0,6 11 0 16,0 2 1-16,-3 12 0 16,2 2 1-16,-3 8 2 15,0 6 2-15,-1 0 3 16,-1-3 2-16,-2 1 4 15,0-3 2-15,-3-7-1 16,0 2 0-16,-4-7-6 16,2 0 1-16,-1-3-3 15,-3-8-1-15,0-9-2 16,1-8-2-16,-2-6-31 16,0 0-40-16,0-6-340 15,-1 0 283-15</inkml:trace>
  <inkml:trace contextRef="#ctx0" brushRef="#br0" timeOffset="66574.504">8768 15748 1326 0,'-2'2'441'0,"-3"8"-592"16,-1 13-141-16,-3 17-6 16,0 13 92-16,1 9 305 15,-2-2 105-15,4-1-4 16,1-4-68-16,3 7-118 15,0-5-17-15,2-8-4 16,-1-2 8-16,-1-17 7 16,1-2 0-16,0-10 0 15,1-8-1-15,0-6 0 16,0-3 0-16,1-1 12 16,-1 0 5-16,0 0-2 15,0 0-5-15,0-1-17 16,0 0-5-16,0 0-3 15,1-19 1-15,4-53 4 16,-3 17 1-16,0-11-21 16,1-8-12-16,3-15-12 0,4 9-1 15,2 2 22-15,5 5 13 16,-2 27 13-16,1 0 3 16,0 18 9-16,0 7 5 15,1 6 7-15,3 5 3 16,4 4-1-16,3 6-5 15,6 5-8-15,4 8-9 16,1 13-17-16,-2 7-8 16,-6 19-26-16,-4-1-13 15,-11 9-33-15,-1 0-13 16,-6-7-48-16,-6-4-59 0,3-17 141 16</inkml:trace>
  <inkml:trace contextRef="#ctx0" brushRef="#br0" timeOffset="67128.051">9258 15824 922 0,'0'-1'452'15,"0"1"-55"-15,0 0-466 16,-1 0-42-16,-4 14 28 0,-6 15 46 16,-15 39 99-16,14-21 2 15,5 4-15-15,1 0-26 16,2-1-29-16,2 1-5 16,2-4 0-16,1-5 4 15,3-12 8-15,0-5 1 16,3-5-1-16,0 0-1 15,5-2-5-15,2-6 2 16,3 0 2-16,0-5 1 16,4-5 2-16,1 2 1 0,2-10-3 15,-1-1 0-15,0-9 0 16,-1-3 0-16,-1 0 3 16,-2-2 1-16,-5 4 2 15,-1-3-1-15,-7 1 6 16,-2-5 7-16,-3 0 11 15,-1-3 2-15,-5-3-1 16,-6 0-6-16,-5-2-9 16,-2 6-3-16,-4-2-3 15,-4 1 2-15,-5-2-1 16,-2-1-1-16,3 3-6 16,1 3-6-16,7 8-21 15,5 1-17-15,2 6-62 16,2 2-46-16,5 2-96 15,0 2-56-15,7-2 188 0</inkml:trace>
  <inkml:trace contextRef="#ctx0" brushRef="#br0" timeOffset="67658.138">9603 15889 1224 0,'2'0'447'16,"-1"0"-332"-16,-1 0-135 15,-1 0-2-15,0 0 16 16,0 0 17-16,-1 0 6 15,1 0-3-15,0 0-20 16,0 10-17-16,0 20-13 16,3 54 1-16,0-41 23 15,2-6 17-15,0-12 16 16,2-2 0-16,5-1-11 16,2-2-5-16,1-2-4 15,0-4 0-15,2-4 1 16,2 2 0-16,1-3 1 0,3-1 0 15,0-3-2-15,-1-4 0 16,5-1-3-16,2-1-1 16,-2-4-1-16,0 0-2 15,-5-4 2-15,-2 1 1 16,-4-5 2-16,-1 3 1 16,-4-4 2-16,-2 1 2 15,-3 0 5-15,-5-8 0 16,-3-1-2-16,-4-3-3 0,-3-7-26 15,1-4-36-15,2-10-189 16,3-5 166 0</inkml:trace>
  <inkml:trace contextRef="#ctx0" brushRef="#br0" timeOffset="68358.361">10412 16038 698 0,'7'9'381'0,"-7"-8"-56"16,1-1-279-16,-1-1-110 0,0 1 8 15,0 0 52-15,0 0 43 16,0 0 35-16,0 0 6 16,0 0-16-16,0 0-15 15,-1 0-22-15,1 0 1 16,-1 0 6-16,1 0 5 16,-1 0 1-16,-1 0-5 15,1-1-13-15,0-1-4 0,0 1-8 16,-13-4-2-16,-6-2-2 15,-29-11-1-15,26 10-2 16,1 4-8 0,1 3-10-16,2-1-7 0,1 8-13 15,1 2-5-15,0 6-23 16,2 2-2-16,3 7-12 16,4 3 10-16,3-3 41 15,5-1 14-15,4-6 21 16,3-1 2-16,7 0-11 15,2 3-4-15,5-5 3 16,-2-2 2-16,1-4 9 16,2-1 1-16,2-1 0 15,1-1 1-15,4 0-7 16,-1 1 0-16,2 5-4 16,0 0 1-16,0 5-2 15,1 5 0-15,-9 10-3 0,-2 6-1 16,-8 12-2-16,-3 1 1 15,-3 2 3-15,-4 0 4 16,-3-2 13-16,-2 0 11 16,-5-4 14-16,-4 0 2 15,4-3-4-15,-9 3-6 16,1-1-5-16,-1-5-3 16,-4-9-8-16,4-5-8 15,-3-15-37-15,-1-3-44 0,-10-8 47 16</inkml:trace>
  <inkml:trace contextRef="#ctx0" brushRef="#br0" timeOffset="69072.319">10671 15617 1324 0,'0'1'468'0,"0"0"-427"15,-1-1-64-15,1 0-18 0,-1 0 11 16,0 0 38-16,1 0 3 15,0 27-6-15,0 52-3 16,2-7-2-16,-2 8-2 16,0 4 2-16,0-4 2 15,1-5 2-15,3-6 2 16,-1-11 4-16,2-5 2 16,-1-7 3-16,0-7 4 15,2-3 0-15,-2-5-1 0,0-14-5 16,-1-1-5-16,-1-9-7 15,1-3-1-15,-2-2-9 16,-1-2-1-16,0 0 2 16,0 0-1-16,0 0 7 15,0-1 0-15,0 1-1 16,0-1 1-16,0 0 0 16,-1-1 2-16,0 1 0 15,-1-14 2-15,1-16 0 16,-2-40 0-16,5 28-2 15,2 0-1-15,1 4 0 16,3-2-1-16,4 8-1 16,0 5 0-16,3 9-2 15,2 8-1-15,4 4 1 16,3 3-2-16,5 5-4 16,4 3-3-16,3 7-2 0,2 2 1 15,-1 11 10-15,-3 6 3 16,5 12 6-16,0 3 3 15,1 12 8-15,-1 7 2 16,-4 0 2-16,-3 3 2 16,-6-6-6-16,0-1-4 15,-11 0-23-15,-5 1-31 16,-12 5 27-16</inkml:trace>
  <inkml:trace contextRef="#ctx0" brushRef="#br0" timeOffset="71140.116">12600 15258 1167 0,'-1'-1'434'15,"1"2"-311"-15,-1-1-149 16,1-1-11-16,-1 0 22 16,1 1 20-16,0 0 36 15,0-1 0-15,0 1-15 16,0-1-12-16,0 1-14 15,0 0-1-15,-2 0 3 16,2 0 5-16,0 0 7 16,0 0-1-16,0 0-4 0,0 1-4 15,4 29-5-15,9 56 0 16,-1-6 7-16,1 3 5 16,1 18 8-16,1 1 1 15,-4 11-3-15,0 2-1 16,-6-2-6-16,-2-5 1 15,-3-11 6-15,-5-1 3 16,0-15 7-16,0-10 1 16,-1-18-4-16,3-11-5 0,0-13-7 15,1-4-5-15,2-13-5 16,0-2-3-16,1-8-23 16,-1-2-16-16,0-1-42 15,0 0-36-15,0-1-45 16,0 1-4-16,20-3-16 15,43-60 4-15,-20 9 125 16</inkml:trace>
  <inkml:trace contextRef="#ctx0" brushRef="#br0" timeOffset="71571.381">13406 15348 1168 0,'0'0'437'0,"0"-1"-306"15,3 2-134-15,-3-1-6 16,-1 0 12-16,0 0 19 16,1 0 12-16,0 0 1 15,0 0-17-15,0 0-12 16,0 0-10-16,4 27-3 15,14 60 5-15,-1-22 3 0,7 10 7 16,4 0 3 0,7 0 4-16,0 12 0 0,-1 5-2 15,3-2-2-15,-1 7-3 16,-2-9-1-16,0 9-5 16,-3 2 0-16,-4-6-2 15,-1-2-1-15,-8-25-2 16,-3-8-3-16,-5-10-19 15,-3-6-11-15,1-8-13 16,-2-8-5-16,-2-16-44 16,-1-4-48-16,-3-9-75 15,0-5-37-15,-14-19-6 16,-3-10 157-16</inkml:trace>
  <inkml:trace contextRef="#ctx0" brushRef="#br0" timeOffset="72136.552">12666 15937 789 0,'0'7'349'0,"0"-7"-206"16,0 1-143-16,0-1-94 15,0 0 16-15,0 0 79 16,0-1 56-16,0 1 16 15,0-1-5-15,0 1-36 16,0 0-17-16,0 0-2 16,0 0 9-16,0-1 15 15,15 0 6-15,9 1-6 16,32-1-7-16,-18-3-17 16,6-2-4-16,5-1-6 15,0 1-1-15,7-1-1 16,1 1-1-16,10-1 1 15,0 0 0-15,-1 1 0 0,-9 2 0 16,-8-1 0-16,-4 2 0 16,-7 0 1-16,-1 1 0 15,-7 2 12-15,-3 0 6 16,-9 0 13-16,-5 0 4 16,-7 1-6-16,-2-1-4 15,-4 0-11-15,0 0-4 16,0 0-18-16,0 0-17 15,0 0-85-15,0 0-134 0,0 0 157 16</inkml:trace>
  <inkml:trace contextRef="#ctx0" brushRef="#br0" timeOffset="76507.202">16936 15266 363 0,'0'-1'154'0,"0"0"-86"16,0 0-35-16,0 0-16 16,0 0 13-16,0-1 24 15,0 1 9-15,0 0-5 16,0 0-9-16,0 0-22 15,0 0-9-15,0-1-8 16,0 1 0-16,0 0 2 16,0 0 2-16,0 0 8 15,0 0 7-15,0 0 16 16,0-1 8-16,0 1 5 16,0 1-4-16,0 0-12 15,0 0-9-15,0 0-16 16,0 0-6-16,0 0-9 15,0 0-2-15,0 0 0 16,0 0 0-16,0 0 2 16,0 1 0-16,2 6 4 0,-1-2 1 15,-1-3 3-15,2 3 2 16,-2-2 2-16,0 0-1 16,0 0-1-16,0-1-3 15,0 2-1-15,0-1-2 16,1 3 0-16,0 0-1 15,0 1-2-15,-1 1 0 16,0 1-2-16,0-1 0 16,0 1 0-16,0-2 0 0,0-1 0 15,0 0 2-15,0-4 1 16,0 0 3-16,0 1 5 16,0-3 1-16,0 1 3 15,0-1-1-15,0 1-1 16,0-1 0-16,0 0-1 15,0 1 1-15,0-1-4 16,0 0-2-16,0 1-5 16,0-1 0-16,0 1-2 15,0 2 0-15,0-2 0 16,0 4-1-16,0-1 1 16,1 3-1-16,2 6 0 15,-1 2 0-15,6 39 0 16,-7-25 0-16,1 5 0 15,1 1 0-15,-1-3 1 16,-1 4 0-16,-1 1 1 0,0 7 0 16,-1 9-1-16,0-3 1 15,-2 14-1-15,0 0 0 16,-2-3 5-16,1-1 1 16,-1-11 4-16,-2-3-2 15,2-1-2-15,-2-2 0 16,1-7 6-16,1-7 1 15,2-5 6-15,-1-2 0 16,2-3-4-16,1-1-1 0,-1-7 0 16,0-4 1-16,1-4 2 15,0-2 0-15,1-1-2 16,0 0-2-16,0 0-5 16,-1 0-2-16,1 0-3 15,0 0-3-15,0 0-9 16,0 0-21-16,0 0-82 15,0 0-102-15,-1 0 132 16</inkml:trace>
  <inkml:trace contextRef="#ctx0" brushRef="#br0" timeOffset="78305.156">16761 15225 507 0,'0'0'233'0,"-1"0"-121"15,3 1-147-15,-2-1-35 0,0 0 36 16,0 0 114-16,7 1 51 16,-3-1 14-16,6 0-19 15,6 1-53-15,26-1-21 16,-21 0-25-16,0-2-3 16,1-4-3-16,3 2-4 15,4 0-5-15,0 1-2 16,4 3-6-16,2 0 0 0,2 2-1 15,0 6-1-15,1 0 0 16,-1 4 2-16,-4 0 3 16,-3 0 2-16,0 3 2 15,2 1 1-15,1 2 4 16,-1 1 5-16,-2 2 9 16,-6-3 4-16,-1-1-5 15,-1 3-4-15,-5 4-2 16,3 5-1-16,-5 8 3 15,-1 2 0-15,-3-2-5 16,2 0 0-16,-4-3-5 16,0 6-2-16,-2 7-3 15,-1 5-2-15,-3 2 0 16,0 0 1-16,-3 0-1 16,0-1 0-16,-1-3 1 15,-1-3 1-15,0-8 3 0,0 1 3 16,-2-1 0-1,0-2-1-15,-1-4-3 0,1 1-3 16,-3-2-1-16,0 0 2 16,0-2 2-16,-2-2 1 15,2-6-2-15,1-4-2 16,1-3-1-16,0-1 1 16,-1-3 3-16,0 1 1 15,1-2-1-15,0-3 0 0,-2 0-4 16,-1 0 0-16,-3 2 0 15,2 3 0-15,-2-5 3 16,-2 3 2-16,0-4-2 16,-3 0 1-16,-1 2-5 15,-3-6-2-15,-2 4-1 16,-2 0-1-16,0-1-1 16,2 2 1-16,0-1-1 15,7 0-1-15,-2 1 0 16,1-2 0-16,-2-1 0 15,0 2-1-15,1-5 0 16,-4 0 0-16,2 2 0 16,-1-5 0-16,2 3 0 15,3 0 1-15,4-1 0 16,0 2 0-16,2-2 0 16,2-3-1-16,-1 3-1 15,0-4-2-15,-1 0-2 0,-3 2-1 16,1-5-2-16,-1 5 1 15,0 1 2-15,1-2 2 16,0 2 1-16,2-2 1 16,0-2 0-16,3 4 0 15,0 1 0-15,1 0 0 16,2 1-1-16,2-2-1 16,-1 1-1-16,2 0-2 15,0 0-2-15,0 0-1 16,-1-1-3-16,1 0 0 0,0-1-2 15,0 1 1-15,0 0 3 16,0 1 1-16,0 0 4 16,0 0 2-16,-1 0 1 15,1 0 0-15,0 0 1 16,0 0 1-16,0 0 0 16,0 0 1-16,0 0 0 15,0 0 1-15,0 0-2 16,0 0-1-16,0 0-6 15,0 0-3-15,0 0-11 16,0 0-4-16,0 0-10 16,0 0-2-16,0 0 5 15,0 0 5-15,0 0 14 16,0 0 8-16,0 0 7 16,0 0 2-16,0 0 0 0,0 0-1 15,0 0-1 1,0 0-1-16,0 0-1 0,0 0-2 15,0 0-6-15,0 0-5 16,0 0-11-16,0 0-2 16,0 0 1-16,0 0 5 15,0 0 10-15,0 0 5 16,0 0 5-16,0 0 2 16,0 0 0-16,0 0-1 0,0 0 1 15,0 0-1-15,0 0-1 16,0 0-1-16,0 0-25 15,0 0-22-15,0 0-53 16,0 0-30-16,0 0-46 16,0 0-15-16,0 0-16 15,0 0-11-15,0 0 146 16</inkml:trace>
  <inkml:trace contextRef="#ctx0" brushRef="#br0" timeOffset="80237.285">18298 15529 1130 0,'26'65'460'16,"-26"-68"-314"-16,0 3-103 15,0 0-95-15,0 0-1 16,0 0 33-16,-1 0 37 16,1 0 17-16,0 0 0 0,0 0-17 15,0 0-9-15,0 0-8 16,0 0 1-16,0 0 4 16,0 0 2-16,8 21 4 15,24 38-1-15,-3-14-2 16,2 6-1-16,10 5-1 15,0 5-1-15,2-2-1 16,-4-2-2-16,-7-6-13 16,-2-9-14-16,-7-10-36 15,0-5-27-15,-4-8-31 16,-8-3-9-16,-3-9-12 16,-5-4 5-16,-2-1-5 15,3-6 2-15,-4 3 14 16,0 0 0-16,0-23 87 15</inkml:trace>
  <inkml:trace contextRef="#ctx0" brushRef="#br0" timeOffset="80601.525">18573 15612 408 0,'0'1'238'0,"0"-1"-6"0,0 0-176 15,0 0-23-15,0 0 6 16,0 0 18-16,0 0 22 16,0 0-3-16,-1 0-21 15,0 0-16-15,0 0-7 16,-1 0 9-16,-8 11 5 15,-12 14 1-15,-30 42-4 16,28-23-11-16,2 0-10 16,1 0-1-16,3 3-5 15,2-5-3-15,0 2-2 16,3-5-5-16,0-8-21 16,2-6-25-16,0-7-103 15,2-4-90-15,3-7 142 16</inkml:trace>
  <inkml:trace contextRef="#ctx0" brushRef="#br0" timeOffset="81184.001">19360 15400 731 0,'2'0'350'16,"-1"0"-84"-16,-1 0-229 15,-1 0-36-15,1 0 9 16,0 0 13-16,0 0 19 15,0 0-5-15,0 0-11 16,0 0-12-16,-2 30-8 0,2 53 9 16,-1-24 22-16,1 1 7 15,4 8 6-15,2 2-9 16,2 18-19-16,0 2-5 16,1-12 6-16,-1-2 3 15,1-16 1-15,0 0-2 16,-1-7-13-16,-2 1-5 15,-1-10-5-15,-2-11 0 0,-2-12-9 16,2-8-15 0,-3-12-58-16,0-1-46 0,-1-1-114 15,-1 0-42-15,0-11 173 16</inkml:trace>
  <inkml:trace contextRef="#ctx0" brushRef="#br0" timeOffset="81570.315">18979 15435 1038 0,'-1'0'421'0,"2"0"-233"16,-1-2-166-16,0 2-22 15,0 0 24-15,-1 0 23 16,1 0 15-16,0 0-4 16,0 0-33-16,0 0-19 15,11 0-13-15,18-2 2 16,43-6 8-16,-30 1 4 0,9 0 1 15,3 0 0 1,1 2-3-16,4-1-3 0,-6 0-2 16,0 1-16-16,0-1-59 15,-4-4-54-15,-4 1-226 16,3 1 228-16</inkml:trace>
  <inkml:trace contextRef="#ctx0" brushRef="#br0" timeOffset="82286.3">19840 15221 1292 0,'0'-1'477'0,"0"0"-415"15,0 0-71-15,0 0-50 0,0 1 9 16,0 0 50-16,2 4 14 16,3 26-2-16,0 68-1 15,-11-22-10-15,1 3-1 16,2-4 0-16,-2 0 1 16,3-4 0-16,0-3 0 15,0 8 0-15,2 0 1 16,0-12 6-16,0 0 4 0,0-8 6 15,3-7 2-15,-2 0 2 16,0-9-1-16,2-10-4 16,0-7-4-16,-2-9-7 15,-1-4-2-15,1-5-3 16,-1-2-2-16,1-3-7 16,-1-1 0-16,0 0-2 15,0 0 2-15,0 0 1 16,0 1 1-16,0-1 2 15,0-1 3-15,0 1 3 16,0 0 3-16,0-10 0 16,4-14 1-16,8-38-2 15,-2 21-2-15,5 2-1 16,-2 2 0-16,4 12 0 16,-2 6 1-16,-4 8 6 15,-2 5 5-15,-3 5 3 16,2 1 1-16,2 1-7 0,4-1-6 15,7 2-5-15,-1 0-3 16,3 5 1-16,-4 2 1 16,-1-1 4-16,-1 3 1 15,-2 2 0-15,2 4-1 16,2 7-2-16,0 5-1 16,4 10-3-16,-1 7-3 15,-1 11-4-15,-3 6 1 0,-6 1-1 16,-3-5-6-16,-4-13-33 15,-4-3-33-15,-2-13-112 16,-2-5-77-16,-5-12 168 16</inkml:trace>
  <inkml:trace contextRef="#ctx0" brushRef="#br0" timeOffset="82899.525">20336 15972 1432 0,'3'60'468'0,"-3"-60"-545"0,0 2-38 15,0-1 15-15,0-1 48 16,0 0 132-16,0 0 11 15,0 0-21-15,9 3-32 16,11 5-52-16,28 27-7 16,-24-29 3-16,-5-2 10 15,1-3 7-15,-1-1-3 16,2-4-12-16,2 1-5 16,0-6 0-16,-3-3 1 15,-3-2 3-15,-1-3 2 0,-5 1-7 16,1 0-2-16,-4 1 4 15,-1 0 1-15,-3 1 14 16,-2 5 4-16,-2-1 4 16,-1 1 4-16,0 3 1 15,-4-3 5-15,-2 1 4 16,-2 1 0-16,-1-1-4 16,0 0-5-16,0 2-14 15,-5 2-8-15,0 4-10 16,-1 7-2-16,0 8-9 15,1 4 3-15,2 11 8 16,0 4 6-16,3 4 27 16,3-3 11-16,5 1 7 15,4-1 1-15,6 4-9 16,4 4-2-16,2-2 1 16,4 1 1-16,3-4 2 15,-3 0-1-15,8-3-8 0,-3 1-5 16,9-9-19-16,6-9-16 15,1-10-48-15,4-9-79 16,2-23 101-16</inkml:trace>
  <inkml:trace contextRef="#ctx0" brushRef="#br0" timeOffset="83319.647">21142 15116 1311 0,'0'0'477'16,"-2"2"-373"-16,5 2-144 15,-3-4-21-15,0 0 13 16,4 21 32-16,14 57 57 16,-7-14 6-16,1 19 0 15,0 9-14-15,0 4-26 16,2 2-5-16,-3-7 0 16,1 1-1-16,-1 2 1 15,-1-8 0-15,-2-8-1 0,2-10 1 16,-3-14 0-16,1-3 1 15,0-4-1-15,-3-2 0 16,-1-5-2-16,0-2-4 16,-2-11-20-16,-2-4-19 15,-1-9-71-15,-1-5-69 16,-5-4 115-16</inkml:trace>
  <inkml:trace contextRef="#ctx0" brushRef="#br0" timeOffset="83685.865">20853 15639 1210 0,'2'4'441'0,"2"-3"-391"15,8 5-56-15,8 6-24 16,5-2 24-16,3 4 79 0,-1 0 11 16,0-2-11-16,3 2-20 15,6 0-51-15,9-2-9 16,5-1-2-16,-2 1-1 15,0-7-5-15,-5 2-15 16,1-8-43-16,2-3-28 16,-1-4-42-16,-1-5-27 15,-4-1-61-15,-3 1-97 16,5-2 213-16</inkml:trace>
  <inkml:trace contextRef="#ctx0" brushRef="#br0" timeOffset="84616.017">22026 15750 740 0,'2'-2'324'0,"0"2"-185"16,0 0-228-16,-2 0-38 16,0 0 24-16,0 0 122 15,-2 0 65-15,1 0 2 16,0 0-12-16,-15 9-50 0,-47 39-16 16,23-28-7-16,4 0 1 15,1-7 1-15,4 1 0 16,1 6 0-16,1 3 0 15,4 7 21-15,3 3 8 16,1-1 12-16,4 2-1 16,2 1-27-16,2 3-12 15,7 2-32-15,2 3-18 16,5 1-45-16,5-7-21 0,6-5 4 16,6-4 14-16,1-9 26 15,1 0 7-15,3-8-1 16,3-4-1-16,3-13 26 15,3-4 18-15,1-7 31 16,-4-3 10-16,1 2 10 16,-3-3 11-16,-3-1 13 15,-1-2 11-15,-11-1 16 16,-3 3 4-16,-5 1-3 16,-4 2-13-16,1-1-23 15,-1-3-15-15,1-4-23 16,2-2-2-16,-4-5-6 15,2-1-13-15,-3 1-1 16,1 2-1-16,2 11 2 16,-4 3 12-16,3 12 12 15,2 2 5-15,-1 4 4 0,-1-1 2 16,0 1 3-16,-1 0-2 16,1 0-2-16,-1 0-1 15,0 0-12-15,0 0-3 16,-1 0-11-16,1 15-9 15,2 15-5-15,7 60 13 16,-4-48 53-16,4-3 14 16,-1-5 4-16,4 4-13 0,-1 1-38 15,1-2 6 1,3-10 28-16,-2-7 9 0,7-1 2 16,-2-3-12-16,8 5-27 15,2 2-3-15,3-5 17 16,3 1 8-16,1-8 11 15,0-2 2-15,2-2-18 16,1-2-7-16,0-3-3 16,-2 0-2-16,-9-4-4 15,-1-2-2-15,-10-5-18 16,-3 0-11-16,2-2-27 16,-1-3-21-16,-1-12-41 15,1-2-46-15,-11-23-1 16,-2-9 77-16</inkml:trace>
</inkml:ink>
</file>

<file path=ppt/ink/ink9.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2-04-13T21:17:47.884"/>
    </inkml:context>
    <inkml:brush xml:id="br0">
      <inkml:brushProperty name="width" value="0.05292" units="cm"/>
      <inkml:brushProperty name="height" value="0.05292" units="cm"/>
      <inkml:brushProperty name="color" value="#FF0000"/>
    </inkml:brush>
  </inkml:definitions>
  <inkml:trace contextRef="#ctx0" brushRef="#br0">19452 2495 541 0,'2'-5'171'0,"-2"4"-289"16,0 1-69-16,0 0 91 15,-1 0 41-15,1 0 189 16,-1 0 23-16,1 0-58 16,0 0-12-16,-2 0-23 15,2 0-8-15,-1 0-11 0,0 0-4 16,0 0-16-1,0 0-4-15,0 0-5 0,-1 0-1 16,-3 8 0-16,-1 13 0 16,-36 35 0-16,30-23-2 15,-2 10-3-15,-1 5-2 16,3 9-4-16,-3 1-1 16,4 2-1-16,-3 0-1 15,-4-1 0-15,3 3 1 16,-4 4-1-16,4 2 0 15,1 7-1-15,-3-3 1 0,0-5 0 16,-4-3 0-16,3-5 0 16,1-1-1-16,2-3 0 15,4-4 1-15,2-6-1 16,-2-6 0-16,6-8 0 16,0-1-1-16,3-7-3 15,2-3 0-15,1-6 0 16,2 0 2-16,2-3 4 15,1 2 1-15,2-1 0 16,1 0 1-16,-1 0-2 16,2-1 1-16,2 3-1 15,1 0 0-15,-2 0 2 16,-4 0 1-16,5-3 10 16,-3-1 2-16,5 4 7 15,6-1 1-15,2-1-5 0,4-1-4 16,6-1-6-16,1-1-3 15,5 0-1-15,3-2 0 16,3-4 0-16,6 1 1 16,1-4-1-16,2-3 0 15,7 0-2-15,-1 0-1 16,11 3-1-16,3 0-1 16,2 5 0-16,3 3 0 15,4 1 0-15,4-1-1 0,8 2 1 16,1-2 0-1,-1-1 0-15,-2 1 0 0,-5 0-1 16,-7-2 1-16,2 0-1 16,-2 4 1-16,-3-1-1 15,0 0 0-15,-3 0 0 16,-1-1 0-16,-7-1 0 16,-1 1 0-16,-11-5 2 15,-8-3 1-15,-5-3 4 16,-7 0 1-16,-7-3 6 15,-2 2 2-15,-9-6 1 16,-4-1 4-16,-5-3 5 16,-2-4-1-1,1-14-6-15,-4-8-6 0,-2-13-3 16,-1-3 4-16,-9-4 8 16,4 0 2-16,-5-5-2 0,-2-4-4 15,1-7-2 1,1 2-1-16,-3 4-3 0,1 1-2 15,1 3-7-15,-2-2-1 16,2-7-2-16,2-6-3 16,1 3-2-16,1-3-1 15,1 7 2-15,1 9 3 16,3 2 1-16,-2 3 2 16,1 12-1-16,1 0-1 0,-4 15-8 15,0 9-1-15,-4 8-9 16,-2 6-3-16,-7-1 5 15,-2 1 0-15,-2-2 11 16,-3 1 5-16,-2 3 4 16,-2-2-1-16,-3 6-3 15,-4 0-2-15,-1-3 2 16,-3 3 0-16,-5-5 0 16,0 1 0-16,-7-2 0 15,-5 1 0-15,-1 5 0 16,-2-7 0-16,3 9 0 15,4 0-1-15,-2-2 0 16,-2 5 0-16,-6-1 1 16,-6 0-1-16,-4 1 1 15,6 3-1-15,6 0 0 16,-1 0 0-16,1 2 0 16,-5-2-12-16,-4 4 2 0,3-2-1 15,4 0 0-15,5 0 11 16,8-4 0-16,-2 3 1 15,2-1 0-15,-3 3 0 16,-2 0 0-16,4 0 0 16,3 0 0-16,2-3 0 15,9 3 0-15,4-2-1 16,9 1 1-16,6-3-1 16,7 0-7-16,6-1-14 0,4 0-43 15,3 3-51-15,3-1 71 16</inkml:trace>
  <inkml:trace contextRef="#ctx0" brushRef="#br0" timeOffset="780.815">19326 3355 650 0,'37'71'163'16</inkml:trace>
  <inkml:trace contextRef="#ctx0" brushRef="#br0" timeOffset="950.951">19418 3478 270 0,'104'64'162'0,"-78"-57"-32"0,2 1-64 15,5 2-23-15,2 3-33 16,-2 2-4-16,9 2-2 15,-2 3-1 1,5 1 1-16,1 0 0 0,-2 1 0 16,-2-3-2-16,-7-4-17 15,-2-3-38-15,-12-7 35 16</inkml:trace>
  <inkml:trace contextRef="#ctx0" brushRef="#br0" timeOffset="1190.715">19737 3348 1071 0,'3'7'268'0</inkml:trace>
  <inkml:trace contextRef="#ctx0" brushRef="#br0" timeOffset="1366.248">19732 3403 243 0,'-16'66'120'0,"11"-56"-9"0,0 5-72 15,-3-2-3-15,1 5 0 16,-5 2-9-16,-2 8-17 16,0 5-5-16,-2 6-3 15,0 1-1-15,-6-8-11 16,2-3-13-16,-2-12-42 16,7-2-48-16,5-9 72 15</inkml:trace>
  <inkml:trace contextRef="#ctx0" brushRef="#br0" timeOffset="1605.604">19782 3267 850 0,'38'58'20'16,"-26"-45"-143"-16</inkml:trace>
  <inkml:trace contextRef="#ctx0" brushRef="#br0" timeOffset="1748.419">19871 3374 208 0,'53'43'126'0,"-41"-34"-5"16,-1-1-50-16,4 4-39 16,0-3-4-16,0 2-7 15,-1-1-10-15,-4-2-9 16,3 3-1-16,-3 0-2 16,1 0-11-16,3 1-69 15,-4-3-66-15,-2-7 89 16</inkml:trace>
  <inkml:trace contextRef="#ctx0" brushRef="#br0" timeOffset="2122.054">20135 3302 344 0,'-7'1'100'0,"-5"6"-150"15,-3 3-8-15,-8 8 1 16,-2 3 19-16,-5 5 39 16,-3 0 0-16,1 5-21 15,-2-1-33-15,5-3 35 16</inkml:trace>
  <inkml:trace contextRef="#ctx0" brushRef="#br0" timeOffset="2583.362">19980 3082 645 0,'16'3'197'0,"6"9"-221"16,3 3-184-16,6 5 71 15,0 0 15-15,-4-3 103 16,-1-3 74-16,9-4 31 16,2 2 4-16,2 0-27 15,5 1-28-15,-5 1-27 16,1-1-2-16,-4 2 0 15,-3 0 1-15,0 3 1 16,-2 3-2-16,-3 0-1 16,-4 0-3-16,-8-3-8 0,-2-3-22 15,-7-5-81-15,-4-4 73 16</inkml:trace>
  <inkml:trace contextRef="#ctx0" brushRef="#br0" timeOffset="2805.852">20413 3047 1201 0,'-3'3'70'16,"-2"6"-166"-16</inkml:trace>
  <inkml:trace contextRef="#ctx0" brushRef="#br0" timeOffset="2933.192">20393 3100 220 0,'-20'74'140'16,"13"-67"-38"-16,-1 0-23 15,0-2-18-15,-7 5-44 16,-2 2-12-16,-3 3-3 15,-3 1-1-15,-2 3-1 0,1-2-3 16,6-2-76-16,1 2 58 16</inkml:trace>
  <inkml:trace contextRef="#ctx0" brushRef="#br0" timeOffset="3273.117">20421 2875 998 0,'38'44'168'16,"-25"-24"-427"-16,9 14-12 16,0 2 74-16,-4-7 115 15,3-2 90-15,1-5 56 16,4 1 5-16,5 0 0 16,5-2-24-16,-4-6-35 15,2-4-4-15,-3-9-11 0,-7-2-11 16,-3-9-41-1,-1-5-87-15,1-13 96 0</inkml:trace>
  <inkml:trace contextRef="#ctx0" brushRef="#br0" timeOffset="3483.732">20773 2762 1093 0,'-46'112'274'15</inkml:trace>
  <inkml:trace contextRef="#ctx0" brushRef="#br0" timeOffset="3602">20612 3064 234 0,'-13'15'83'0,"-5"3"-69"15,-2 0-11-15,-6 3 3 16,2-2-1-16,0-4-2 16,1 0-4-16,4-4 1 15</inkml:trace>
  <inkml:trace contextRef="#ctx0" brushRef="#br0" timeOffset="4017.34">20734 2795 622 0,'6'11'122'16,"5"4"-271"-16,1 10 52 15,3 1 79-15,2-3 51 16,-2 0 33-16,8-6 14 16,2 6 1-16,5-1-30 15,5-1-23-15,3-3-12 16,0-6-2-16,0-4-3 16,-1-1-6-16,2-5-8 0,0-1-14 15,3-3-64 1,1-6-98-16,1-5 114 0</inkml:trace>
  <inkml:trace contextRef="#ctx0" brushRef="#br0" timeOffset="4367.652">21153 2763 254 0,'-11'25'141'16,"0"1"-3"-16,-1 5-104 15,-1 3-12-15,-3 6 5 16,0 0 5-16,-7 2-2 16,-4-3-7-16,-4 7-10 15,-6 3-19-15,-3 4 3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26E19B3-802B-1146-9D96-BE86CEF1F5AA}" type="datetimeFigureOut">
              <a:rPr lang="en-US" smtClean="0"/>
              <a:t>4/13/2022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C4832AD-E9BF-E541-A889-1B2F77DEA054}" type="slidenum">
              <a:rPr lang="en-US" smtClean="0"/>
              <a:t>‹#›</a:t>
            </a:fld>
            <a:endParaRPr lang="en-US"/>
          </a:p>
        </p:txBody>
      </p:sp>
    </p:spTree>
    <p:extLst>
      <p:ext uri="{BB962C8B-B14F-4D97-AF65-F5344CB8AC3E}">
        <p14:creationId xmlns:p14="http://schemas.microsoft.com/office/powerpoint/2010/main" val="262138171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3756a210c2_0_14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3756a210c2_0_14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015822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364c114621_0_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364c114621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804842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364c114621_0_1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364c114621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07070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364c114621_0_1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364c114621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643751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364c114621_0_1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364c11462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359873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364c114621_0_1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364c114621_0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08539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364c114621_0_2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364c114621_0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92135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364c114621_0_2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364c114621_0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86747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364c114621_0_2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364c114621_0_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784193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364c114621_0_2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364c114621_0_2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03942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364c114621_0_2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364c114621_0_2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02389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364c114621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364c11462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55038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364c114621_0_2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364c114621_0_2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51661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364c114621_0_2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364c114621_0_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85771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364c114621_0_2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364c114621_0_2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55857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364c114621_0_2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364c114621_0_2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316000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364c114621_0_2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364c114621_0_2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331780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364c114621_0_30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364c114621_0_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911714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364c114621_0_3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364c114621_0_3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63677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364c114621_0_3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364c114621_0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219584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364c114621_0_3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364c114621_0_3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590802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364c114621_0_3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364c114621_0_3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343642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364c114621_0_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364c114621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9138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364c114621_0_3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364c114621_0_3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11161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364c114621_0_3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364c114621_0_3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36665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364c114621_0_3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 name="Google Shape;400;g364c114621_0_3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73196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364c114621_0_1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 name="Google Shape;410;g364c114621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071678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p:txBody>
          <a:bodyPr/>
          <a:lstStyle/>
          <a:p>
            <a:r>
              <a:rPr lang="en-US"/>
              <a:t>© 2006 Microsoft Corporation. All rights reserved. Microsoft, Windows, Windows Vista and other product names are or may be registered trademarks and/or trademarks in the U.S. and/or other countries.</a:t>
            </a:r>
          </a:p>
          <a:p>
            <a:r>
              <a:rPr lang="en-US"/>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br>
            <a:r>
              <a:rPr lang="en-US"/>
              <a:t>MICROSOFT MAKES NO WARRANTIES, EXPRESS, IMPLIED OR STATUTORY, AS TO THE INFORMATION IN THIS PRESENTATION.</a:t>
            </a:r>
          </a:p>
        </p:txBody>
      </p:sp>
      <p:sp>
        <p:nvSpPr>
          <p:cNvPr id="7" name="Rectangle 7"/>
          <p:cNvSpPr>
            <a:spLocks noGrp="1" noChangeArrowheads="1"/>
          </p:cNvSpPr>
          <p:nvPr>
            <p:ph type="sldNum" sz="quarter" idx="5"/>
          </p:nvPr>
        </p:nvSpPr>
        <p:spPr/>
        <p:txBody>
          <a:bodyPr/>
          <a:lstStyle/>
          <a:p>
            <a:fld id="{C654EAAC-B9EF-4584-9853-917EC4D204F9}" type="slidenum">
              <a:rPr lang="en-US" smtClean="0"/>
              <a:pPr/>
              <a:t>36</a:t>
            </a:fld>
            <a:endParaRPr lang="en-US"/>
          </a:p>
        </p:txBody>
      </p:sp>
      <p:sp>
        <p:nvSpPr>
          <p:cNvPr id="11" name="Slide Image Placeholder 10"/>
          <p:cNvSpPr>
            <a:spLocks noGrp="1" noRot="1" noChangeAspect="1"/>
          </p:cNvSpPr>
          <p:nvPr>
            <p:ph type="sldImg"/>
          </p:nvPr>
        </p:nvSpPr>
        <p:spPr/>
      </p:sp>
      <p:sp>
        <p:nvSpPr>
          <p:cNvPr id="12" name="Notes Placeholder 11"/>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18242777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364c114621_0_3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364c114621_0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90714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364c114621_0_1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 name="Google Shape;428;g364c114621_0_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81222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364c114621_0_3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364c114621_0_3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67427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364c114621_0_40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0" name="Google Shape;450;g364c114621_0_4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14137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36d6019af2_0_5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 name="Google Shape;458;g36d6019af2_0_5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34033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364c114621_0_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364c114621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76945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36d6019af2_0_5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6" name="Google Shape;466;g36d6019af2_0_5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902549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36d6019af2_0_5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6" name="Google Shape;466;g36d6019af2_0_5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53442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36d6019af2_0_5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 name="Google Shape;471;g36d6019af2_0_5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432346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36d6019af2_0_5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6" name="Google Shape;476;g36d6019af2_0_5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245949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36d6019af2_0_5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36d6019af2_0_5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67558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36d6019af2_0_5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6" name="Google Shape;486;g36d6019af2_0_5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088618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36d6019af2_0_6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 name="Google Shape;491;g36d6019af2_0_6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746323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364c114621_0_4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364c114621_0_4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2481263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364c114621_0_4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 name="Google Shape;505;g364c114621_0_4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231723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364c114621_0_4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6" name="Google Shape;516;g364c114621_0_4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9978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364c114621_0_1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364c114621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75185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364c114621_0_50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364c114621_0_5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445609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364c114621_0_5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4" name="Google Shape;544;g364c114621_0_5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849527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364c114621_0_5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4" name="Google Shape;554;g364c114621_0_5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782813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364c114621_0_5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2" name="Google Shape;562;g364c114621_0_5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9064682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364c114621_0_5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9" name="Google Shape;569;g364c114621_0_5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3893861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g36d6019af2_0_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6" name="Google Shape;576;g36d6019af2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472814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36d6019af2_0_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9" name="Google Shape;589;g36d6019af2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976071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36d6019af2_0_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8" name="Google Shape;598;g36d6019af2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3437425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g36d6019af2_0_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6" name="Google Shape;606;g36d6019af2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537431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36d6019af2_0_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36d6019af2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73179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364c114621_0_1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364c114621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9473208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36d6019af2_0_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2" name="Google Shape;622;g36d6019af2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438234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36d6019af2_0_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36d6019af2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278834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g36d6019af2_0_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1" name="Google Shape;641;g36d6019af2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2385271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g36d6019af2_0_1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1" name="Google Shape;651;g36d6019af2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926966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36d6019af2_0_1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1" name="Google Shape;661;g36d6019af2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696503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g36d6019af2_0_1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8" name="Google Shape;668;g36d6019af2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4574590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36d6019af2_0_1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36d6019af2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6180144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g36d6019af2_0_1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6" name="Google Shape;686;g36d6019af2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793009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g36d6019af2_0_1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6" name="Google Shape;696;g36d6019af2_0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0343196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36d6019af2_0_1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36d6019af2_0_1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511559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36d6019af2_0_5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36d6019af2_0_5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25134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36d6019af2_0_19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36d6019af2_0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8401062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g36d6019af2_0_2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7" name="Google Shape;717;g36d6019af2_0_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3313443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g36d6019af2_0_2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3" name="Google Shape;723;g36d6019af2_0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053442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Google Shape;728;g36d6019af2_0_2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9" name="Google Shape;729;g36d6019af2_0_2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6255265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
        <p:cNvGrpSpPr/>
        <p:nvPr/>
      </p:nvGrpSpPr>
      <p:grpSpPr>
        <a:xfrm>
          <a:off x="0" y="0"/>
          <a:ext cx="0" cy="0"/>
          <a:chOff x="0" y="0"/>
          <a:chExt cx="0" cy="0"/>
        </a:xfrm>
      </p:grpSpPr>
      <p:sp>
        <p:nvSpPr>
          <p:cNvPr id="734" name="Google Shape;734;g36d6019af2_0_2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5" name="Google Shape;735;g36d6019af2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3564985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36d6019af2_0_2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36d6019af2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9350678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g36d6019af2_0_2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7" name="Google Shape;747;g36d6019af2_0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7665381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g36d6019af2_0_2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 name="Google Shape;756;g36d6019af2_0_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86343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2"/>
        <p:cNvGrpSpPr/>
        <p:nvPr/>
      </p:nvGrpSpPr>
      <p:grpSpPr>
        <a:xfrm>
          <a:off x="0" y="0"/>
          <a:ext cx="0" cy="0"/>
          <a:chOff x="0" y="0"/>
          <a:chExt cx="0" cy="0"/>
        </a:xfrm>
      </p:grpSpPr>
      <p:sp>
        <p:nvSpPr>
          <p:cNvPr id="763" name="Google Shape;763;g36d6019af2_0_2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4" name="Google Shape;764;g36d6019af2_0_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8120525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g36d6019af2_0_2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2" name="Google Shape;772;g36d6019af2_0_2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11961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364c114621_0_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364c114621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817456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7"/>
        <p:cNvGrpSpPr/>
        <p:nvPr/>
      </p:nvGrpSpPr>
      <p:grpSpPr>
        <a:xfrm>
          <a:off x="0" y="0"/>
          <a:ext cx="0" cy="0"/>
          <a:chOff x="0" y="0"/>
          <a:chExt cx="0" cy="0"/>
        </a:xfrm>
      </p:grpSpPr>
      <p:sp>
        <p:nvSpPr>
          <p:cNvPr id="778" name="Google Shape;778;g36d6019af2_0_2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9" name="Google Shape;779;g36d6019af2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189716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01512D-00CC-4A50-AD5E-36C678704C27}" type="slidenum">
              <a:rPr lang="en-US"/>
              <a:pPr/>
              <a:t>93</a:t>
            </a:fld>
            <a:endParaRPr lang="en-US"/>
          </a:p>
        </p:txBody>
      </p:sp>
      <p:sp>
        <p:nvSpPr>
          <p:cNvPr id="455682" name="Rectangle 2"/>
          <p:cNvSpPr>
            <a:spLocks noGrp="1" noRot="1" noChangeAspect="1" noChangeArrowheads="1" noTextEdit="1"/>
          </p:cNvSpPr>
          <p:nvPr>
            <p:ph type="sldImg"/>
          </p:nvPr>
        </p:nvSpPr>
        <p:spPr>
          <a:xfrm>
            <a:off x="1139825" y="682625"/>
            <a:ext cx="4552950" cy="3414713"/>
          </a:xfrm>
          <a:ln/>
        </p:spPr>
      </p:sp>
      <p:sp>
        <p:nvSpPr>
          <p:cNvPr id="455683" name="Rectangle 3"/>
          <p:cNvSpPr>
            <a:spLocks noGrp="1" noChangeArrowheads="1"/>
          </p:cNvSpPr>
          <p:nvPr>
            <p:ph type="body" idx="1"/>
          </p:nvPr>
        </p:nvSpPr>
        <p:spPr/>
        <p:txBody>
          <a:bodyPr/>
          <a:lstStyle/>
          <a:p>
            <a:r>
              <a:rPr lang="en-US" dirty="0"/>
              <a:t>Ask:  what are the axes for a circle Hough space?  What does a point in the image map to in the Hough space?</a:t>
            </a:r>
          </a:p>
        </p:txBody>
      </p:sp>
    </p:spTree>
    <p:extLst>
      <p:ext uri="{BB962C8B-B14F-4D97-AF65-F5344CB8AC3E}">
        <p14:creationId xmlns:p14="http://schemas.microsoft.com/office/powerpoint/2010/main" val="17287930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364c114621_0_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364c114621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592939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94CAB09-923F-4DCB-90FC-FFB32A7BC7D1}" type="datetime1">
              <a:rPr lang="en-US" smtClean="0"/>
              <a:t>4/13/2022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24286813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0FB328-89B8-415B-AD16-27FE65978378}" type="datetime1">
              <a:rPr lang="en-US" smtClean="0"/>
              <a:t>4/13/2022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39861277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2F3CED-5EBB-4EE8-AC70-8FB7853314A0}" type="datetime1">
              <a:rPr lang="en-US" smtClean="0"/>
              <a:t>4/13/2022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4148918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127950" y="256233"/>
            <a:ext cx="8888100" cy="7636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8" name="Google Shape;18;p4"/>
          <p:cNvSpPr txBox="1">
            <a:spLocks noGrp="1"/>
          </p:cNvSpPr>
          <p:nvPr>
            <p:ph type="body" idx="1"/>
          </p:nvPr>
        </p:nvSpPr>
        <p:spPr>
          <a:xfrm>
            <a:off x="223800" y="1019833"/>
            <a:ext cx="8696400" cy="5674400"/>
          </a:xfrm>
          <a:prstGeom prst="rect">
            <a:avLst/>
          </a:prstGeom>
          <a:solidFill>
            <a:srgbClr val="FFFFFF">
              <a:alpha val="60000"/>
            </a:srgbClr>
          </a:solidFill>
          <a:ln>
            <a:noFill/>
          </a:ln>
        </p:spPr>
        <p:txBody>
          <a:bodyPr spcFirstLastPara="1" wrap="square" lIns="91425" tIns="91425" rIns="91425" bIns="91425" anchor="t" anchorCtr="0">
            <a:noAutofit/>
          </a:bodyPr>
          <a:lstStyle>
            <a:lvl1pPr marL="457200" lvl="0" indent="-381000">
              <a:spcBef>
                <a:spcPts val="0"/>
              </a:spcBef>
              <a:spcAft>
                <a:spcPts val="0"/>
              </a:spcAft>
              <a:buClr>
                <a:srgbClr val="000000"/>
              </a:buClr>
              <a:buSzPts val="2400"/>
              <a:buChar char="●"/>
              <a:defRPr sz="2400">
                <a:solidFill>
                  <a:srgbClr val="000000"/>
                </a:solidFill>
              </a:defRPr>
            </a:lvl1pPr>
            <a:lvl2pPr marL="914400" lvl="1" indent="-342900">
              <a:spcBef>
                <a:spcPts val="1600"/>
              </a:spcBef>
              <a:spcAft>
                <a:spcPts val="0"/>
              </a:spcAft>
              <a:buClr>
                <a:srgbClr val="000000"/>
              </a:buClr>
              <a:buSzPts val="1800"/>
              <a:buChar char="○"/>
              <a:defRPr sz="1800">
                <a:solidFill>
                  <a:srgbClr val="000000"/>
                </a:solidFill>
              </a:defRPr>
            </a:lvl2pPr>
            <a:lvl3pPr marL="1371600" lvl="2" indent="-317500">
              <a:spcBef>
                <a:spcPts val="1600"/>
              </a:spcBef>
              <a:spcAft>
                <a:spcPts val="0"/>
              </a:spcAft>
              <a:buClr>
                <a:srgbClr val="000000"/>
              </a:buClr>
              <a:buSzPts val="1400"/>
              <a:buChar char="■"/>
              <a:defRPr>
                <a:solidFill>
                  <a:srgbClr val="000000"/>
                </a:solidFill>
              </a:defRPr>
            </a:lvl3pPr>
            <a:lvl4pPr marL="1828800" lvl="3" indent="-317500">
              <a:spcBef>
                <a:spcPts val="1600"/>
              </a:spcBef>
              <a:spcAft>
                <a:spcPts val="0"/>
              </a:spcAft>
              <a:buClr>
                <a:srgbClr val="000000"/>
              </a:buClr>
              <a:buSzPts val="1400"/>
              <a:buChar char="●"/>
              <a:defRPr>
                <a:solidFill>
                  <a:srgbClr val="000000"/>
                </a:solidFill>
              </a:defRPr>
            </a:lvl4pPr>
            <a:lvl5pPr marL="2286000" lvl="4" indent="-317500">
              <a:spcBef>
                <a:spcPts val="1600"/>
              </a:spcBef>
              <a:spcAft>
                <a:spcPts val="0"/>
              </a:spcAft>
              <a:buClr>
                <a:srgbClr val="000000"/>
              </a:buClr>
              <a:buSzPts val="1400"/>
              <a:buChar char="○"/>
              <a:defRPr>
                <a:solidFill>
                  <a:srgbClr val="000000"/>
                </a:solidFill>
              </a:defRPr>
            </a:lvl5pPr>
            <a:lvl6pPr marL="2743200" lvl="5" indent="-317500">
              <a:spcBef>
                <a:spcPts val="1600"/>
              </a:spcBef>
              <a:spcAft>
                <a:spcPts val="0"/>
              </a:spcAft>
              <a:buClr>
                <a:srgbClr val="000000"/>
              </a:buClr>
              <a:buSzPts val="1400"/>
              <a:buChar char="■"/>
              <a:defRPr>
                <a:solidFill>
                  <a:srgbClr val="000000"/>
                </a:solidFill>
              </a:defRPr>
            </a:lvl6pPr>
            <a:lvl7pPr marL="3200400" lvl="6" indent="-317500">
              <a:spcBef>
                <a:spcPts val="1600"/>
              </a:spcBef>
              <a:spcAft>
                <a:spcPts val="0"/>
              </a:spcAft>
              <a:buClr>
                <a:srgbClr val="000000"/>
              </a:buClr>
              <a:buSzPts val="1400"/>
              <a:buChar char="●"/>
              <a:defRPr>
                <a:solidFill>
                  <a:srgbClr val="000000"/>
                </a:solidFill>
              </a:defRPr>
            </a:lvl7pPr>
            <a:lvl8pPr marL="3657600" lvl="7" indent="-317500">
              <a:spcBef>
                <a:spcPts val="1600"/>
              </a:spcBef>
              <a:spcAft>
                <a:spcPts val="0"/>
              </a:spcAft>
              <a:buClr>
                <a:srgbClr val="000000"/>
              </a:buClr>
              <a:buSzPts val="1400"/>
              <a:buChar char="○"/>
              <a:defRPr>
                <a:solidFill>
                  <a:srgbClr val="000000"/>
                </a:solidFill>
              </a:defRPr>
            </a:lvl8pPr>
            <a:lvl9pPr marL="4114800" lvl="8" indent="-317500">
              <a:spcBef>
                <a:spcPts val="1600"/>
              </a:spcBef>
              <a:spcAft>
                <a:spcPts val="1600"/>
              </a:spcAft>
              <a:buClr>
                <a:srgbClr val="000000"/>
              </a:buClr>
              <a:buSzPts val="1400"/>
              <a:buChar char="■"/>
              <a:defRPr>
                <a:solidFill>
                  <a:srgbClr val="000000"/>
                </a:solidFill>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l"/>
            <a:fld id="{00000000-1234-1234-1234-123412341234}" type="slidenum">
              <a:rPr lang="en" smtClean="0"/>
              <a:pPr algn="l"/>
              <a:t>‹#›</a:t>
            </a:fld>
            <a:endParaRPr lang="en"/>
          </a:p>
        </p:txBody>
      </p:sp>
      <p:cxnSp>
        <p:nvCxnSpPr>
          <p:cNvPr id="20" name="Google Shape;20;p4"/>
          <p:cNvCxnSpPr/>
          <p:nvPr/>
        </p:nvCxnSpPr>
        <p:spPr>
          <a:xfrm>
            <a:off x="223801" y="897915"/>
            <a:ext cx="8696400" cy="0"/>
          </a:xfrm>
          <a:prstGeom prst="straightConnector1">
            <a:avLst/>
          </a:prstGeom>
          <a:noFill/>
          <a:ln w="28575" cap="flat" cmpd="sng">
            <a:solidFill>
              <a:srgbClr val="000000"/>
            </a:solidFill>
            <a:prstDash val="solid"/>
            <a:round/>
            <a:headEnd type="none" w="med" len="med"/>
            <a:tailEnd type="none" w="med" len="med"/>
          </a:ln>
        </p:spPr>
      </p:cxnSp>
      <p:sp>
        <p:nvSpPr>
          <p:cNvPr id="21" name="Google Shape;21;p4"/>
          <p:cNvSpPr txBox="1">
            <a:spLocks noGrp="1"/>
          </p:cNvSpPr>
          <p:nvPr>
            <p:ph type="title" idx="2"/>
          </p:nvPr>
        </p:nvSpPr>
        <p:spPr>
          <a:xfrm>
            <a:off x="229500" y="6390200"/>
            <a:ext cx="8685000" cy="313200"/>
          </a:xfrm>
          <a:prstGeom prst="rect">
            <a:avLst/>
          </a:prstGeom>
        </p:spPr>
        <p:txBody>
          <a:bodyPr spcFirstLastPara="1" wrap="square" lIns="91425" tIns="91425" rIns="91425" bIns="91425" anchor="t" anchorCtr="0">
            <a:noAutofit/>
          </a:bodyPr>
          <a:lstStyle>
            <a:lvl1pPr lvl="0">
              <a:spcBef>
                <a:spcPts val="0"/>
              </a:spcBef>
              <a:spcAft>
                <a:spcPts val="0"/>
              </a:spcAft>
              <a:buNone/>
              <a:defRPr sz="800"/>
            </a:lvl1pPr>
            <a:lvl2pPr lvl="1">
              <a:spcBef>
                <a:spcPts val="0"/>
              </a:spcBef>
              <a:spcAft>
                <a:spcPts val="0"/>
              </a:spcAft>
              <a:buNone/>
              <a:defRPr sz="800"/>
            </a:lvl2pPr>
            <a:lvl3pPr lvl="2">
              <a:spcBef>
                <a:spcPts val="0"/>
              </a:spcBef>
              <a:spcAft>
                <a:spcPts val="0"/>
              </a:spcAft>
              <a:buNone/>
              <a:defRPr sz="800"/>
            </a:lvl3pPr>
            <a:lvl4pPr lvl="3">
              <a:spcBef>
                <a:spcPts val="0"/>
              </a:spcBef>
              <a:spcAft>
                <a:spcPts val="0"/>
              </a:spcAft>
              <a:buNone/>
              <a:defRPr sz="800"/>
            </a:lvl4pPr>
            <a:lvl5pPr lvl="4">
              <a:spcBef>
                <a:spcPts val="0"/>
              </a:spcBef>
              <a:spcAft>
                <a:spcPts val="0"/>
              </a:spcAft>
              <a:buNone/>
              <a:defRPr sz="800"/>
            </a:lvl5pPr>
            <a:lvl6pPr lvl="5">
              <a:spcBef>
                <a:spcPts val="0"/>
              </a:spcBef>
              <a:spcAft>
                <a:spcPts val="0"/>
              </a:spcAft>
              <a:buNone/>
              <a:defRPr sz="800"/>
            </a:lvl6pPr>
            <a:lvl7pPr lvl="6">
              <a:spcBef>
                <a:spcPts val="0"/>
              </a:spcBef>
              <a:spcAft>
                <a:spcPts val="0"/>
              </a:spcAft>
              <a:buNone/>
              <a:defRPr sz="800"/>
            </a:lvl7pPr>
            <a:lvl8pPr lvl="7">
              <a:spcBef>
                <a:spcPts val="0"/>
              </a:spcBef>
              <a:spcAft>
                <a:spcPts val="0"/>
              </a:spcAft>
              <a:buNone/>
              <a:defRPr sz="800"/>
            </a:lvl8pPr>
            <a:lvl9pPr lvl="8">
              <a:spcBef>
                <a:spcPts val="0"/>
              </a:spcBef>
              <a:spcAft>
                <a:spcPts val="0"/>
              </a:spcAft>
              <a:buNone/>
              <a:defRPr sz="800"/>
            </a:lvl9pPr>
          </a:lstStyle>
          <a:p>
            <a:endParaRPr/>
          </a:p>
        </p:txBody>
      </p:sp>
    </p:spTree>
    <p:extLst>
      <p:ext uri="{BB962C8B-B14F-4D97-AF65-F5344CB8AC3E}">
        <p14:creationId xmlns:p14="http://schemas.microsoft.com/office/powerpoint/2010/main" val="5040527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381000" y="1414198"/>
            <a:ext cx="8380412" cy="750205"/>
          </a:xfrm>
        </p:spPr>
        <p:txBody>
          <a:bodyPr>
            <a:normAutofit/>
          </a:bodyPr>
          <a:lstStyle>
            <a:lvl1pPr algn="l" rtl="0" fontAlgn="base">
              <a:lnSpc>
                <a:spcPct val="90000"/>
              </a:lnSpc>
              <a:spcBef>
                <a:spcPct val="0"/>
              </a:spcBef>
              <a:spcAft>
                <a:spcPct val="0"/>
              </a:spcAft>
              <a:defRPr lang="en-US" sz="3600" spc="-300" dirty="0">
                <a:ln w="3175">
                  <a:noFill/>
                </a:ln>
                <a:solidFill>
                  <a:schemeClr val="tx1"/>
                </a:solidFill>
                <a:effectLst/>
                <a:latin typeface="Kalinga" pitchFamily="34" charset="0"/>
                <a:ea typeface="+mn-ea"/>
                <a:cs typeface="Kalinga" pitchFamily="34" charset="0"/>
              </a:defRPr>
            </a:lvl1pPr>
          </a:lstStyle>
          <a:p>
            <a:r>
              <a:rPr lang="en-US" dirty="0"/>
              <a:t>Click to edit Master title style</a:t>
            </a:r>
          </a:p>
        </p:txBody>
      </p:sp>
      <p:sp>
        <p:nvSpPr>
          <p:cNvPr id="3" name="Text Placeholder 2"/>
          <p:cNvSpPr>
            <a:spLocks noGrp="1"/>
          </p:cNvSpPr>
          <p:nvPr>
            <p:ph type="body" idx="1"/>
          </p:nvPr>
        </p:nvSpPr>
        <p:spPr>
          <a:xfrm>
            <a:off x="381000" y="2600062"/>
            <a:ext cx="8380412" cy="2076450"/>
          </a:xfrm>
        </p:spPr>
        <p:txBody>
          <a:bodyPr/>
          <a:lstStyle>
            <a:lvl1pPr>
              <a:buFontTx/>
              <a:buBlip>
                <a:blip r:embed="rId2"/>
              </a:buBlip>
              <a:defRPr/>
            </a:lvl1pPr>
            <a:lvl2pPr>
              <a:buFontTx/>
              <a:buBlip>
                <a:blip r:embed="rId3"/>
              </a:buBlip>
              <a:defRPr/>
            </a:lvl2pPr>
            <a:lvl3pPr>
              <a:buFontTx/>
              <a:buBlip>
                <a:blip r:embed="rId3"/>
              </a:buBlip>
              <a:defRPr/>
            </a:lvl3pPr>
            <a:lvl4pPr>
              <a:buFontTx/>
              <a:buBlip>
                <a:blip r:embed="rId3"/>
              </a:buBlip>
              <a:defRPr/>
            </a:lvl4pPr>
            <a:lvl5pPr>
              <a:buFontTx/>
              <a:buBlip>
                <a:blip r:embed="rId3"/>
              </a:buBlip>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116183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C33E80-BFA1-45B5-AA82-AF4AACDF648A}" type="datetime1">
              <a:rPr lang="en-US" smtClean="0"/>
              <a:t>4/13/2022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8923699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7B145A-7472-48CC-A41C-50BD4EA63025}" type="datetime1">
              <a:rPr lang="en-US" smtClean="0"/>
              <a:t>4/13/2022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3321861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FE7706C-6FE7-47D2-BBEA-7B874C6080C0}" type="datetime1">
              <a:rPr lang="en-US" smtClean="0"/>
              <a:t>4/13/2022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1532682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F9798F5-73D9-4B73-9B53-D0728E337984}" type="datetime1">
              <a:rPr lang="en-US" smtClean="0"/>
              <a:t>4/13/2022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10170596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BDF8379-F04B-4DF1-B514-5681BA338F51}" type="datetime1">
              <a:rPr lang="en-US" smtClean="0"/>
              <a:t>4/13/2022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1373561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C04149-9A1F-479F-885E-A372E7C6C342}" type="datetime1">
              <a:rPr lang="en-US" smtClean="0"/>
              <a:t>4/13/2022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6424952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5C839D0-21B5-45CD-89FB-3C54BE6AE57E}" type="datetime1">
              <a:rPr lang="en-US" smtClean="0"/>
              <a:t>4/13/2022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2795618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72E09A3-DE17-4CA3-B8B8-1B1B82E8989A}" type="datetime1">
              <a:rPr lang="en-US" smtClean="0"/>
              <a:t>4/13/2022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40839306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FE41E3-BB4B-4869-A77B-6B041B0655E2}" type="datetime1">
              <a:rPr lang="en-US" smtClean="0"/>
              <a:t>4/13/2022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4E86B5-A92D-294E-92AF-8654113B1844}" type="slidenum">
              <a:rPr lang="en-US" smtClean="0"/>
              <a:t>‹#›</a:t>
            </a:fld>
            <a:endParaRPr lang="en-US"/>
          </a:p>
        </p:txBody>
      </p:sp>
    </p:spTree>
    <p:extLst>
      <p:ext uri="{BB962C8B-B14F-4D97-AF65-F5344CB8AC3E}">
        <p14:creationId xmlns:p14="http://schemas.microsoft.com/office/powerpoint/2010/main" val="23691793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customXml" Target="../ink/ink1.xml"/><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2.xml"/><Relationship Id="rId1" Type="http://schemas.openxmlformats.org/officeDocument/2006/relationships/slideLayout" Target="../slideLayouts/slideLayout12.xml"/><Relationship Id="rId5" Type="http://schemas.openxmlformats.org/officeDocument/2006/relationships/image" Target="../media/image34.png"/><Relationship Id="rId4" Type="http://schemas.openxmlformats.org/officeDocument/2006/relationships/image" Target="../media/image16.png"/></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3.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8.png"/></Relationships>
</file>

<file path=ppt/slides/_rels/slide3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tags" Target="../tags/tag3.xml"/><Relationship Id="rId7" Type="http://schemas.openxmlformats.org/officeDocument/2006/relationships/image" Target="../media/image39.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8.png"/><Relationship Id="rId11" Type="http://schemas.openxmlformats.org/officeDocument/2006/relationships/image" Target="../media/image42.png"/><Relationship Id="rId5" Type="http://schemas.openxmlformats.org/officeDocument/2006/relationships/image" Target="../media/image37.png"/><Relationship Id="rId10" Type="http://schemas.openxmlformats.org/officeDocument/2006/relationships/customXml" Target="../ink/ink2.xml"/><Relationship Id="rId4" Type="http://schemas.openxmlformats.org/officeDocument/2006/relationships/slideLayout" Target="../slideLayouts/slideLayout2.xml"/><Relationship Id="rId9" Type="http://schemas.openxmlformats.org/officeDocument/2006/relationships/image" Target="../media/image41.png"/></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1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openxmlformats.org/officeDocument/2006/relationships/image" Target="../media/image47.png"/></Relationships>
</file>

<file path=ppt/slides/_rels/slide3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15.png"/><Relationship Id="rId7" Type="http://schemas.openxmlformats.org/officeDocument/2006/relationships/image" Target="../media/image50.png"/><Relationship Id="rId2" Type="http://schemas.openxmlformats.org/officeDocument/2006/relationships/notesSlide" Target="../notesSlides/notesSlide37.xml"/><Relationship Id="rId1" Type="http://schemas.openxmlformats.org/officeDocument/2006/relationships/slideLayout" Target="../slideLayouts/slideLayout12.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52.png"/><Relationship Id="rId4" Type="http://schemas.openxmlformats.org/officeDocument/2006/relationships/image" Target="../media/image47.png"/><Relationship Id="rId9" Type="http://schemas.openxmlformats.org/officeDocument/2006/relationships/customXml" Target="../ink/ink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7.xml"/><Relationship Id="rId1" Type="http://schemas.openxmlformats.org/officeDocument/2006/relationships/slideLayout" Target="../slideLayouts/slideLayout12.xml"/><Relationship Id="rId4" Type="http://schemas.openxmlformats.org/officeDocument/2006/relationships/image" Target="../media/image5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8.xml"/><Relationship Id="rId1" Type="http://schemas.openxmlformats.org/officeDocument/2006/relationships/slideLayout" Target="../slideLayouts/slideLayout12.xml"/><Relationship Id="rId5" Type="http://schemas.openxmlformats.org/officeDocument/2006/relationships/image" Target="../media/image60.png"/><Relationship Id="rId4" Type="http://schemas.openxmlformats.org/officeDocument/2006/relationships/image" Target="../media/image59.png"/></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9.xml"/><Relationship Id="rId1" Type="http://schemas.openxmlformats.org/officeDocument/2006/relationships/slideLayout" Target="../slideLayouts/slideLayout1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52.xml.rels><?xml version="1.0" encoding="UTF-8" standalone="yes"?>
<Relationships xmlns="http://schemas.openxmlformats.org/package/2006/relationships"><Relationship Id="rId8" Type="http://schemas.openxmlformats.org/officeDocument/2006/relationships/customXml" Target="../ink/ink4.xml"/><Relationship Id="rId3" Type="http://schemas.openxmlformats.org/officeDocument/2006/relationships/image" Target="../media/image49.png"/><Relationship Id="rId7" Type="http://schemas.openxmlformats.org/officeDocument/2006/relationships/image" Target="../media/image62.png"/><Relationship Id="rId2" Type="http://schemas.openxmlformats.org/officeDocument/2006/relationships/notesSlide" Target="../notesSlides/notesSlide50.xml"/><Relationship Id="rId1" Type="http://schemas.openxmlformats.org/officeDocument/2006/relationships/slideLayout" Target="../slideLayouts/slideLayout1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 Id="rId9" Type="http://schemas.openxmlformats.org/officeDocument/2006/relationships/image" Target="../media/image63.png"/></Relationships>
</file>

<file path=ppt/slides/_rels/slide53.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64.png"/><Relationship Id="rId2" Type="http://schemas.openxmlformats.org/officeDocument/2006/relationships/notesSlide" Target="../notesSlides/notesSlide51.xml"/><Relationship Id="rId1" Type="http://schemas.openxmlformats.org/officeDocument/2006/relationships/slideLayout" Target="../slideLayouts/slideLayout12.xml"/><Relationship Id="rId6" Type="http://schemas.openxmlformats.org/officeDocument/2006/relationships/customXml" Target="../ink/ink5.xml"/><Relationship Id="rId5" Type="http://schemas.openxmlformats.org/officeDocument/2006/relationships/image" Target="../media/image4.png"/><Relationship Id="rId4" Type="http://schemas.openxmlformats.org/officeDocument/2006/relationships/image" Target="../media/image62.png"/></Relationships>
</file>

<file path=ppt/slides/_rels/slide54.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5.xml"/><Relationship Id="rId1" Type="http://schemas.openxmlformats.org/officeDocument/2006/relationships/slideLayout" Target="../slideLayouts/slideLayout12.xml"/><Relationship Id="rId5" Type="http://schemas.openxmlformats.org/officeDocument/2006/relationships/image" Target="../media/image68.png"/><Relationship Id="rId4" Type="http://schemas.openxmlformats.org/officeDocument/2006/relationships/image" Target="../media/image67.png"/></Relationships>
</file>

<file path=ppt/slides/_rels/slide5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6.xml"/><Relationship Id="rId1" Type="http://schemas.openxmlformats.org/officeDocument/2006/relationships/slideLayout" Target="../slideLayouts/slideLayout12.xml"/><Relationship Id="rId4" Type="http://schemas.openxmlformats.org/officeDocument/2006/relationships/image" Target="../media/image65.jpg"/></Relationships>
</file>

<file path=ppt/slides/_rels/slide5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1.xml"/><Relationship Id="rId1" Type="http://schemas.openxmlformats.org/officeDocument/2006/relationships/slideLayout" Target="../slideLayouts/slideLayout12.xml"/><Relationship Id="rId4" Type="http://schemas.openxmlformats.org/officeDocument/2006/relationships/image" Target="../media/image47.png"/></Relationships>
</file>

<file path=ppt/slides/_rels/slide6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2.xml"/><Relationship Id="rId1" Type="http://schemas.openxmlformats.org/officeDocument/2006/relationships/slideLayout" Target="../slideLayouts/slideLayout12.xml"/><Relationship Id="rId5" Type="http://schemas.openxmlformats.org/officeDocument/2006/relationships/image" Target="../media/image73.png"/><Relationship Id="rId4" Type="http://schemas.openxmlformats.org/officeDocument/2006/relationships/image" Target="../media/image9.png"/></Relationships>
</file>

<file path=ppt/slides/_rels/slide6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3.xml"/><Relationship Id="rId1" Type="http://schemas.openxmlformats.org/officeDocument/2006/relationships/slideLayout" Target="../slideLayouts/slideLayout12.xml"/><Relationship Id="rId5" Type="http://schemas.openxmlformats.org/officeDocument/2006/relationships/image" Target="../media/image73.png"/><Relationship Id="rId4" Type="http://schemas.openxmlformats.org/officeDocument/2006/relationships/image" Target="../media/image9.png"/></Relationships>
</file>

<file path=ppt/slides/_rels/slide6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6.xml"/><Relationship Id="rId1" Type="http://schemas.openxmlformats.org/officeDocument/2006/relationships/slideLayout" Target="../slideLayouts/slideLayout12.xml"/><Relationship Id="rId5" Type="http://schemas.openxmlformats.org/officeDocument/2006/relationships/image" Target="../media/image67.png"/><Relationship Id="rId4" Type="http://schemas.openxmlformats.org/officeDocument/2006/relationships/image" Target="../media/image76.png"/></Relationships>
</file>

<file path=ppt/slides/_rels/slide6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7.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8.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9.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0.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1.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2.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3.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4.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5.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6.xml"/><Relationship Id="rId1" Type="http://schemas.openxmlformats.org/officeDocument/2006/relationships/slideLayout" Target="../slideLayouts/slideLayout12.xml"/><Relationship Id="rId4" Type="http://schemas.openxmlformats.org/officeDocument/2006/relationships/image" Target="../media/image85.png"/></Relationships>
</file>

<file path=ppt/slides/_rels/slide7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8.xml"/><Relationship Id="rId1" Type="http://schemas.openxmlformats.org/officeDocument/2006/relationships/slideLayout" Target="../slideLayouts/slideLayout12.xml"/><Relationship Id="rId5" Type="http://schemas.openxmlformats.org/officeDocument/2006/relationships/image" Target="../media/image86.png"/><Relationship Id="rId4" Type="http://schemas.openxmlformats.org/officeDocument/2006/relationships/customXml" Target="../ink/ink6.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0.xml"/><Relationship Id="rId1" Type="http://schemas.openxmlformats.org/officeDocument/2006/relationships/slideLayout" Target="../slideLayouts/slideLayout12.xml"/><Relationship Id="rId4" Type="http://schemas.openxmlformats.org/officeDocument/2006/relationships/image" Target="../media/image74.png"/></Relationships>
</file>

<file path=ppt/slides/_rels/slide83.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8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93.png"/><Relationship Id="rId5" Type="http://schemas.openxmlformats.org/officeDocument/2006/relationships/customXml" Target="../ink/ink7.xml"/><Relationship Id="rId4" Type="http://schemas.openxmlformats.org/officeDocument/2006/relationships/image" Target="../media/image92.png"/></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94.png"/><Relationship Id="rId5" Type="http://schemas.openxmlformats.org/officeDocument/2006/relationships/customXml" Target="../ink/ink8.xml"/><Relationship Id="rId4" Type="http://schemas.openxmlformats.org/officeDocument/2006/relationships/image" Target="../media/image9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customXml" Target="../ink/ink9.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customXml" Target="../ink/ink10.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customXml" Target="../ink/ink11.xml"/><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9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br>
              <a:rPr lang="en-US" dirty="0">
                <a:cs typeface="Arial Rounded MT Bold"/>
              </a:rPr>
            </a:br>
            <a:br>
              <a:rPr lang="en-US" dirty="0">
                <a:cs typeface="Arial Rounded MT Bold"/>
              </a:rPr>
            </a:br>
            <a:r>
              <a:rPr lang="en-US" dirty="0">
                <a:cs typeface="Arial Rounded MT Bold"/>
              </a:rPr>
              <a:t>Computer Vision</a:t>
            </a:r>
            <a:br>
              <a:rPr lang="en-US" dirty="0">
                <a:cs typeface="Arial Rounded MT Bold"/>
              </a:rPr>
            </a:br>
            <a:br>
              <a:rPr lang="en-US" dirty="0">
                <a:cs typeface="Arial Rounded MT Bold"/>
              </a:rPr>
            </a:br>
            <a:br>
              <a:rPr lang="en-US" dirty="0">
                <a:cs typeface="Arial Rounded MT Bold"/>
              </a:rPr>
            </a:br>
            <a:r>
              <a:rPr lang="en-US" dirty="0">
                <a:cs typeface="Arial Rounded MT Bold"/>
              </a:rPr>
              <a:t>CSE/EE 576</a:t>
            </a:r>
            <a:br>
              <a:rPr lang="en-US" dirty="0">
                <a:cs typeface="Arial Rounded MT Bold"/>
              </a:rPr>
            </a:br>
            <a:r>
              <a:rPr lang="en-US" dirty="0">
                <a:cs typeface="Arial Rounded MT Bold"/>
              </a:rPr>
              <a:t>Edges and Lines</a:t>
            </a:r>
            <a:br>
              <a:rPr lang="en-US" sz="3600" dirty="0">
                <a:cs typeface="Arial Rounded MT Bold"/>
              </a:rPr>
            </a:br>
            <a:br>
              <a:rPr lang="en-US" sz="3600" dirty="0">
                <a:cs typeface="Arial Rounded MT Bold"/>
              </a:rPr>
            </a:br>
            <a:r>
              <a:rPr lang="en-US" sz="3600" dirty="0">
                <a:cs typeface="Arial Rounded MT Bold"/>
              </a:rPr>
              <a:t>Linda Shapiro</a:t>
            </a:r>
            <a:br>
              <a:rPr lang="en-US" sz="3600" dirty="0">
                <a:cs typeface="Arial Rounded MT Bold"/>
              </a:rPr>
            </a:br>
            <a:r>
              <a:rPr lang="en-US" sz="2800" dirty="0">
                <a:cs typeface="Arial Rounded MT Bold"/>
              </a:rPr>
              <a:t>Professor of Computer Science &amp; Engineering</a:t>
            </a:r>
            <a:br>
              <a:rPr lang="en-US" sz="2800" dirty="0">
                <a:cs typeface="Arial Rounded MT Bold"/>
              </a:rPr>
            </a:br>
            <a:r>
              <a:rPr lang="en-US" sz="2800" dirty="0">
                <a:cs typeface="Arial Rounded MT Bold"/>
              </a:rPr>
              <a:t>Professor of Electrical &amp; Computer Engineering</a:t>
            </a:r>
          </a:p>
        </p:txBody>
      </p:sp>
      <p:sp>
        <p:nvSpPr>
          <p:cNvPr id="4" name="TextBox 3"/>
          <p:cNvSpPr txBox="1"/>
          <p:nvPr/>
        </p:nvSpPr>
        <p:spPr>
          <a:xfrm>
            <a:off x="6400800" y="91440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806706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1"/>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sz="2400"/>
              <a:t>So what can we do with these convolutions anyway?</a:t>
            </a:r>
            <a:endParaRPr/>
          </a:p>
        </p:txBody>
      </p:sp>
      <p:sp>
        <p:nvSpPr>
          <p:cNvPr id="209" name="Google Shape;209;p31"/>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dirty="0"/>
              <a:t>Blurring</a:t>
            </a:r>
            <a:endParaRPr dirty="0"/>
          </a:p>
          <a:p>
            <a:pPr>
              <a:buChar char="-"/>
            </a:pPr>
            <a:r>
              <a:rPr lang="en" dirty="0"/>
              <a:t>Sharpening</a:t>
            </a:r>
            <a:endParaRPr dirty="0"/>
          </a:p>
          <a:p>
            <a:pPr>
              <a:buChar char="-"/>
            </a:pPr>
            <a:r>
              <a:rPr lang="en" dirty="0"/>
              <a:t>Edges</a:t>
            </a:r>
            <a:endParaRPr dirty="0"/>
          </a:p>
          <a:p>
            <a:pPr>
              <a:buChar char="-"/>
            </a:pPr>
            <a:r>
              <a:rPr lang="en" dirty="0"/>
              <a:t>Features</a:t>
            </a:r>
            <a:endParaRPr dirty="0"/>
          </a:p>
          <a:p>
            <a:pPr>
              <a:buChar char="-"/>
            </a:pPr>
            <a:r>
              <a:rPr lang="en" dirty="0"/>
              <a:t>Derivatives</a:t>
            </a:r>
            <a:endParaRPr dirty="0"/>
          </a:p>
          <a:p>
            <a:pPr>
              <a:buChar char="-"/>
            </a:pPr>
            <a:r>
              <a:rPr lang="en" dirty="0"/>
              <a:t>Super-resolution </a:t>
            </a:r>
            <a:endParaRPr dirty="0"/>
          </a:p>
          <a:p>
            <a:pPr>
              <a:buChar char="-"/>
            </a:pPr>
            <a:r>
              <a:rPr lang="en" dirty="0"/>
              <a:t>Classification</a:t>
            </a:r>
            <a:endParaRPr dirty="0"/>
          </a:p>
          <a:p>
            <a:pPr>
              <a:buChar char="-"/>
            </a:pPr>
            <a:r>
              <a:rPr lang="en" dirty="0"/>
              <a:t>Detection</a:t>
            </a:r>
            <a:endParaRPr dirty="0"/>
          </a:p>
          <a:p>
            <a:pPr>
              <a:buChar char="-"/>
            </a:pPr>
            <a:r>
              <a:rPr lang="en" dirty="0"/>
              <a:t>Image captioning</a:t>
            </a:r>
            <a:endParaRPr dirty="0"/>
          </a:p>
          <a:p>
            <a:pPr>
              <a:buChar char="-"/>
            </a:pPr>
            <a:r>
              <a:rPr lang="en" dirty="0"/>
              <a:t>...</a:t>
            </a:r>
            <a:endParaRPr dirty="0"/>
          </a:p>
        </p:txBody>
      </p:sp>
      <p:sp>
        <p:nvSpPr>
          <p:cNvPr id="210" name="Google Shape;210;p31"/>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sp>
        <p:nvSpPr>
          <p:cNvPr id="211" name="Google Shape;211;p31"/>
          <p:cNvSpPr txBox="1"/>
          <p:nvPr/>
        </p:nvSpPr>
        <p:spPr>
          <a:xfrm>
            <a:off x="3932400" y="2068375"/>
            <a:ext cx="4814400" cy="1405500"/>
          </a:xfrm>
          <a:prstGeom prst="rect">
            <a:avLst/>
          </a:prstGeom>
          <a:noFill/>
          <a:ln>
            <a:noFill/>
          </a:ln>
        </p:spPr>
        <p:txBody>
          <a:bodyPr spcFirstLastPara="1" wrap="square" lIns="91425" tIns="91425" rIns="91425" bIns="91425" anchor="t" anchorCtr="0">
            <a:noAutofit/>
          </a:bodyPr>
          <a:lstStyle/>
          <a:p>
            <a:pPr algn="ctr"/>
            <a:r>
              <a:rPr lang="en" sz="2400" dirty="0"/>
              <a:t>Much of </a:t>
            </a:r>
            <a:r>
              <a:rPr lang="en-US" sz="2400" dirty="0"/>
              <a:t>low-level </a:t>
            </a:r>
            <a:r>
              <a:rPr lang="en" sz="2400" dirty="0"/>
              <a:t>computer vision</a:t>
            </a:r>
            <a:endParaRPr sz="2400" dirty="0"/>
          </a:p>
          <a:p>
            <a:pPr algn="ctr"/>
            <a:r>
              <a:rPr lang="en" sz="2400" dirty="0"/>
              <a:t>is </a:t>
            </a:r>
            <a:r>
              <a:rPr lang="en" sz="2400" b="1" dirty="0"/>
              <a:t>convolutions</a:t>
            </a:r>
            <a:endParaRPr sz="2400" b="1" dirty="0"/>
          </a:p>
          <a:p>
            <a:pPr algn="ctr"/>
            <a:r>
              <a:rPr lang="en" sz="2400" dirty="0"/>
              <a:t>(basically)</a:t>
            </a:r>
            <a:endParaRPr sz="2400" dirty="0"/>
          </a:p>
        </p:txBody>
      </p:sp>
    </p:spTree>
    <p:extLst>
      <p:ext uri="{BB962C8B-B14F-4D97-AF65-F5344CB8AC3E}">
        <p14:creationId xmlns:p14="http://schemas.microsoft.com/office/powerpoint/2010/main" val="412529726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Finale</a:t>
            </a:r>
          </a:p>
        </p:txBody>
      </p:sp>
      <p:sp>
        <p:nvSpPr>
          <p:cNvPr id="3" name="Content Placeholder 2"/>
          <p:cNvSpPr>
            <a:spLocks noGrp="1"/>
          </p:cNvSpPr>
          <p:nvPr>
            <p:ph idx="1"/>
          </p:nvPr>
        </p:nvSpPr>
        <p:spPr/>
        <p:txBody>
          <a:bodyPr>
            <a:normAutofit fontScale="85000" lnSpcReduction="10000"/>
          </a:bodyPr>
          <a:lstStyle/>
          <a:p>
            <a:r>
              <a:rPr lang="en-US" dirty="0"/>
              <a:t>Edge operators are based on estimating derivatives.</a:t>
            </a:r>
          </a:p>
          <a:p>
            <a:r>
              <a:rPr lang="en-US" dirty="0"/>
              <a:t>While first derivatives show approximately where the edges are, zero crossings of second derivatives were shown to be better.</a:t>
            </a:r>
          </a:p>
          <a:p>
            <a:r>
              <a:rPr lang="en-US" dirty="0"/>
              <a:t>Ignoring that entirely, Canny developed his own edge detector that everyone uses now.</a:t>
            </a:r>
          </a:p>
          <a:p>
            <a:r>
              <a:rPr lang="en-US" dirty="0"/>
              <a:t>After finding good edges, we have to group them into lines, circles, curves, etc. to use further.</a:t>
            </a:r>
          </a:p>
          <a:p>
            <a:r>
              <a:rPr lang="en-US" dirty="0"/>
              <a:t>The Hough transform for circles works well, but for lines the performance can be poor. The Burns operator or some tracking operators (old ORT </a:t>
            </a:r>
            <a:r>
              <a:rPr lang="en-US" dirty="0" err="1"/>
              <a:t>pkg</a:t>
            </a:r>
            <a:r>
              <a:rPr lang="en-US" dirty="0"/>
              <a:t>) work better.</a:t>
            </a:r>
          </a:p>
        </p:txBody>
      </p:sp>
      <p:sp>
        <p:nvSpPr>
          <p:cNvPr id="4" name="Slide Number Placeholder 3"/>
          <p:cNvSpPr>
            <a:spLocks noGrp="1"/>
          </p:cNvSpPr>
          <p:nvPr>
            <p:ph type="sldNum" sz="quarter" idx="12"/>
          </p:nvPr>
        </p:nvSpPr>
        <p:spPr/>
        <p:txBody>
          <a:bodyPr/>
          <a:lstStyle/>
          <a:p>
            <a:fld id="{79F1D11F-BC38-B14D-812C-5420C814BEF5}" type="slidenum">
              <a:rPr lang="en-US" smtClean="0"/>
              <a:t>100</a:t>
            </a:fld>
            <a:endParaRPr lang="en-US"/>
          </a:p>
        </p:txBody>
      </p:sp>
    </p:spTree>
    <p:extLst>
      <p:ext uri="{BB962C8B-B14F-4D97-AF65-F5344CB8AC3E}">
        <p14:creationId xmlns:p14="http://schemas.microsoft.com/office/powerpoint/2010/main" val="1887011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33"/>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What’s an edge?</a:t>
            </a:r>
            <a:endParaRPr/>
          </a:p>
        </p:txBody>
      </p:sp>
      <p:sp>
        <p:nvSpPr>
          <p:cNvPr id="226" name="Google Shape;226;p33"/>
          <p:cNvSpPr txBox="1">
            <a:spLocks noGrp="1"/>
          </p:cNvSpPr>
          <p:nvPr>
            <p:ph type="body" idx="1"/>
          </p:nvPr>
        </p:nvSpPr>
        <p:spPr>
          <a:xfrm>
            <a:off x="223800" y="1422400"/>
            <a:ext cx="8696400" cy="4455525"/>
          </a:xfrm>
          <a:prstGeom prst="rect">
            <a:avLst/>
          </a:prstGeom>
        </p:spPr>
        <p:txBody>
          <a:bodyPr spcFirstLastPara="1" vert="horz" wrap="square" lIns="91425" tIns="91425" rIns="91425" bIns="91425" rtlCol="0" anchor="t" anchorCtr="0">
            <a:noAutofit/>
          </a:bodyPr>
          <a:lstStyle/>
          <a:p>
            <a:pPr>
              <a:buChar char="-"/>
            </a:pPr>
            <a:r>
              <a:rPr lang="en" dirty="0"/>
              <a:t>Image is a function.</a:t>
            </a:r>
          </a:p>
          <a:p>
            <a:pPr>
              <a:buChar char="-"/>
            </a:pPr>
            <a:r>
              <a:rPr lang="en" dirty="0">
                <a:solidFill>
                  <a:srgbClr val="FF0000"/>
                </a:solidFill>
              </a:rPr>
              <a:t>Think of the gray tones as HEIGHTS.</a:t>
            </a:r>
            <a:endParaRPr dirty="0">
              <a:solidFill>
                <a:srgbClr val="FF0000"/>
              </a:solidFill>
            </a:endParaRPr>
          </a:p>
          <a:p>
            <a:pPr>
              <a:buChar char="-"/>
            </a:pPr>
            <a:r>
              <a:rPr lang="en" dirty="0"/>
              <a:t>Edges are rapid changes in this function</a:t>
            </a:r>
            <a:endParaRPr dirty="0"/>
          </a:p>
        </p:txBody>
      </p:sp>
      <p:sp>
        <p:nvSpPr>
          <p:cNvPr id="227" name="Google Shape;227;p33"/>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228" name="Google Shape;228;p33"/>
          <p:cNvPicPr preferRelativeResize="0"/>
          <p:nvPr/>
        </p:nvPicPr>
        <p:blipFill>
          <a:blip r:embed="rId3">
            <a:alphaModFix/>
          </a:blip>
          <a:stretch>
            <a:fillRect/>
          </a:stretch>
        </p:blipFill>
        <p:spPr>
          <a:xfrm>
            <a:off x="5620288" y="2613526"/>
            <a:ext cx="3205635" cy="3271275"/>
          </a:xfrm>
          <a:prstGeom prst="rect">
            <a:avLst/>
          </a:prstGeom>
          <a:noFill/>
          <a:ln>
            <a:noFill/>
          </a:ln>
        </p:spPr>
      </p:pic>
      <p:pic>
        <p:nvPicPr>
          <p:cNvPr id="229" name="Google Shape;229;p33"/>
          <p:cNvPicPr preferRelativeResize="0"/>
          <p:nvPr/>
        </p:nvPicPr>
        <p:blipFill>
          <a:blip r:embed="rId4">
            <a:alphaModFix/>
          </a:blip>
          <a:stretch>
            <a:fillRect/>
          </a:stretch>
        </p:blipFill>
        <p:spPr>
          <a:xfrm>
            <a:off x="318075" y="2613525"/>
            <a:ext cx="3836555" cy="3271276"/>
          </a:xfrm>
          <a:prstGeom prst="rect">
            <a:avLst/>
          </a:prstGeom>
          <a:noFill/>
          <a:ln>
            <a:noFill/>
          </a:ln>
        </p:spPr>
      </p:pic>
    </p:spTree>
    <p:extLst>
      <p:ext uri="{BB962C8B-B14F-4D97-AF65-F5344CB8AC3E}">
        <p14:creationId xmlns:p14="http://schemas.microsoft.com/office/powerpoint/2010/main" val="1225173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34"/>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What’s an edge?</a:t>
            </a:r>
            <a:endParaRPr/>
          </a:p>
        </p:txBody>
      </p:sp>
      <p:sp>
        <p:nvSpPr>
          <p:cNvPr id="235" name="Google Shape;235;p34"/>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Image is a function</a:t>
            </a:r>
            <a:endParaRPr/>
          </a:p>
          <a:p>
            <a:pPr>
              <a:buChar char="-"/>
            </a:pPr>
            <a:r>
              <a:rPr lang="en"/>
              <a:t>Edges are rapid changes in this function</a:t>
            </a:r>
            <a:endParaRPr/>
          </a:p>
        </p:txBody>
      </p:sp>
      <p:sp>
        <p:nvSpPr>
          <p:cNvPr id="236" name="Google Shape;236;p34"/>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237" name="Google Shape;237;p34"/>
          <p:cNvPicPr preferRelativeResize="0"/>
          <p:nvPr/>
        </p:nvPicPr>
        <p:blipFill>
          <a:blip r:embed="rId3">
            <a:alphaModFix/>
          </a:blip>
          <a:stretch>
            <a:fillRect/>
          </a:stretch>
        </p:blipFill>
        <p:spPr>
          <a:xfrm>
            <a:off x="1428750" y="2601900"/>
            <a:ext cx="6286500" cy="3048000"/>
          </a:xfrm>
          <a:prstGeom prst="rect">
            <a:avLst/>
          </a:prstGeom>
          <a:noFill/>
          <a:ln>
            <a:noFill/>
          </a:ln>
        </p:spPr>
      </p:pic>
    </p:spTree>
    <p:extLst>
      <p:ext uri="{BB962C8B-B14F-4D97-AF65-F5344CB8AC3E}">
        <p14:creationId xmlns:p14="http://schemas.microsoft.com/office/powerpoint/2010/main" val="42462515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35"/>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Finding edges</a:t>
            </a:r>
            <a:endParaRPr/>
          </a:p>
        </p:txBody>
      </p:sp>
      <p:sp>
        <p:nvSpPr>
          <p:cNvPr id="243" name="Google Shape;243;p35"/>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Could take derivative</a:t>
            </a:r>
            <a:endParaRPr/>
          </a:p>
          <a:p>
            <a:pPr>
              <a:buChar char="-"/>
            </a:pPr>
            <a:r>
              <a:rPr lang="en"/>
              <a:t>Edges = high response </a:t>
            </a:r>
            <a:endParaRPr/>
          </a:p>
        </p:txBody>
      </p:sp>
      <p:sp>
        <p:nvSpPr>
          <p:cNvPr id="244" name="Google Shape;244;p35"/>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245" name="Google Shape;245;p35"/>
          <p:cNvPicPr preferRelativeResize="0"/>
          <p:nvPr/>
        </p:nvPicPr>
        <p:blipFill rotWithShape="1">
          <a:blip r:embed="rId3">
            <a:alphaModFix/>
          </a:blip>
          <a:srcRect b="33506"/>
          <a:stretch/>
        </p:blipFill>
        <p:spPr>
          <a:xfrm>
            <a:off x="4648400" y="2016502"/>
            <a:ext cx="4266100" cy="3868299"/>
          </a:xfrm>
          <a:prstGeom prst="rect">
            <a:avLst/>
          </a:prstGeom>
          <a:noFill/>
          <a:ln>
            <a:noFill/>
          </a:ln>
        </p:spPr>
      </p:pic>
    </p:spTree>
    <p:extLst>
      <p:ext uri="{BB962C8B-B14F-4D97-AF65-F5344CB8AC3E}">
        <p14:creationId xmlns:p14="http://schemas.microsoft.com/office/powerpoint/2010/main" val="32917130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36"/>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Image derivatives</a:t>
            </a:r>
            <a:endParaRPr/>
          </a:p>
        </p:txBody>
      </p:sp>
      <p:sp>
        <p:nvSpPr>
          <p:cNvPr id="251" name="Google Shape;251;p36"/>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dirty="0"/>
              <a:t>Recall:</a:t>
            </a:r>
            <a:endParaRPr dirty="0"/>
          </a:p>
          <a:p>
            <a:pPr lvl="1">
              <a:spcBef>
                <a:spcPts val="0"/>
              </a:spcBef>
              <a:buChar char="-"/>
            </a:pPr>
            <a:r>
              <a:rPr lang="en" dirty="0"/>
              <a:t> </a:t>
            </a:r>
            <a:endParaRPr dirty="0"/>
          </a:p>
          <a:p>
            <a:pPr>
              <a:buChar char="-"/>
            </a:pPr>
            <a:endParaRPr lang="en" dirty="0"/>
          </a:p>
          <a:p>
            <a:pPr>
              <a:buChar char="-"/>
            </a:pPr>
            <a:r>
              <a:rPr lang="en" dirty="0"/>
              <a:t>We don’t have an “actual”</a:t>
            </a:r>
            <a:br>
              <a:rPr lang="en" dirty="0"/>
            </a:br>
            <a:r>
              <a:rPr lang="en" dirty="0"/>
              <a:t>function, must estimate</a:t>
            </a:r>
            <a:endParaRPr dirty="0"/>
          </a:p>
          <a:p>
            <a:pPr>
              <a:buChar char="-"/>
            </a:pPr>
            <a:r>
              <a:rPr lang="en" dirty="0"/>
              <a:t>Possibility: set h = 1</a:t>
            </a:r>
            <a:endParaRPr dirty="0"/>
          </a:p>
          <a:p>
            <a:pPr>
              <a:buChar char="-"/>
            </a:pPr>
            <a:r>
              <a:rPr lang="en" dirty="0"/>
              <a:t>What will that look like?</a:t>
            </a:r>
            <a:endParaRPr dirty="0"/>
          </a:p>
        </p:txBody>
      </p:sp>
      <p:sp>
        <p:nvSpPr>
          <p:cNvPr id="252" name="Google Shape;252;p36"/>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253" name="Google Shape;253;p36"/>
          <p:cNvPicPr preferRelativeResize="0"/>
          <p:nvPr/>
        </p:nvPicPr>
        <p:blipFill rotWithShape="1">
          <a:blip r:embed="rId3">
            <a:alphaModFix/>
          </a:blip>
          <a:srcRect b="33506"/>
          <a:stretch/>
        </p:blipFill>
        <p:spPr>
          <a:xfrm>
            <a:off x="4648400" y="2016502"/>
            <a:ext cx="4266100" cy="3868299"/>
          </a:xfrm>
          <a:prstGeom prst="rect">
            <a:avLst/>
          </a:prstGeom>
          <a:noFill/>
          <a:ln>
            <a:noFill/>
          </a:ln>
        </p:spPr>
      </p:pic>
      <p:pic>
        <p:nvPicPr>
          <p:cNvPr id="254" name="Google Shape;254;p36"/>
          <p:cNvPicPr preferRelativeResize="0"/>
          <p:nvPr/>
        </p:nvPicPr>
        <p:blipFill>
          <a:blip r:embed="rId4">
            <a:alphaModFix/>
          </a:blip>
          <a:stretch>
            <a:fillRect/>
          </a:stretch>
        </p:blipFill>
        <p:spPr>
          <a:xfrm>
            <a:off x="1198084" y="2194825"/>
            <a:ext cx="2219325" cy="447675"/>
          </a:xfrm>
          <a:prstGeom prst="rect">
            <a:avLst/>
          </a:prstGeom>
          <a:noFill/>
          <a:ln>
            <a:noFill/>
          </a:ln>
        </p:spPr>
      </p:pic>
    </p:spTree>
    <p:extLst>
      <p:ext uri="{BB962C8B-B14F-4D97-AF65-F5344CB8AC3E}">
        <p14:creationId xmlns:p14="http://schemas.microsoft.com/office/powerpoint/2010/main" val="2577026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1">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1">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37"/>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Image derivatives</a:t>
            </a:r>
            <a:endParaRPr/>
          </a:p>
        </p:txBody>
      </p:sp>
      <p:sp>
        <p:nvSpPr>
          <p:cNvPr id="260" name="Google Shape;260;p37"/>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Recall:</a:t>
            </a:r>
            <a:endParaRPr/>
          </a:p>
          <a:p>
            <a:pPr lvl="1">
              <a:spcBef>
                <a:spcPts val="0"/>
              </a:spcBef>
              <a:buChar char="-"/>
            </a:pPr>
            <a:r>
              <a:rPr lang="en"/>
              <a:t> </a:t>
            </a:r>
            <a:endParaRPr/>
          </a:p>
          <a:p>
            <a:pPr>
              <a:buChar char="-"/>
            </a:pPr>
            <a:r>
              <a:rPr lang="en"/>
              <a:t>We don’t have an “actual”</a:t>
            </a:r>
            <a:br>
              <a:rPr lang="en"/>
            </a:br>
            <a:r>
              <a:rPr lang="en"/>
              <a:t>Function, must estimate</a:t>
            </a:r>
            <a:endParaRPr/>
          </a:p>
          <a:p>
            <a:pPr>
              <a:buChar char="-"/>
            </a:pPr>
            <a:r>
              <a:rPr lang="en"/>
              <a:t>Possibility: set h = 1</a:t>
            </a:r>
            <a:endParaRPr/>
          </a:p>
          <a:p>
            <a:pPr>
              <a:buChar char="-"/>
            </a:pPr>
            <a:r>
              <a:rPr lang="en"/>
              <a:t>What will that look like?</a:t>
            </a:r>
            <a:endParaRPr/>
          </a:p>
        </p:txBody>
      </p:sp>
      <p:sp>
        <p:nvSpPr>
          <p:cNvPr id="261" name="Google Shape;261;p37"/>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262" name="Google Shape;262;p37"/>
          <p:cNvPicPr preferRelativeResize="0"/>
          <p:nvPr/>
        </p:nvPicPr>
        <p:blipFill rotWithShape="1">
          <a:blip r:embed="rId3">
            <a:alphaModFix/>
          </a:blip>
          <a:srcRect b="33506"/>
          <a:stretch/>
        </p:blipFill>
        <p:spPr>
          <a:xfrm>
            <a:off x="4648400" y="2016502"/>
            <a:ext cx="4266100" cy="3868299"/>
          </a:xfrm>
          <a:prstGeom prst="rect">
            <a:avLst/>
          </a:prstGeom>
          <a:noFill/>
          <a:ln>
            <a:noFill/>
          </a:ln>
        </p:spPr>
      </p:pic>
      <p:pic>
        <p:nvPicPr>
          <p:cNvPr id="263" name="Google Shape;263;p37"/>
          <p:cNvPicPr preferRelativeResize="0"/>
          <p:nvPr/>
        </p:nvPicPr>
        <p:blipFill>
          <a:blip r:embed="rId4">
            <a:alphaModFix/>
          </a:blip>
          <a:stretch>
            <a:fillRect/>
          </a:stretch>
        </p:blipFill>
        <p:spPr>
          <a:xfrm>
            <a:off x="1076164" y="2016489"/>
            <a:ext cx="2219325" cy="447675"/>
          </a:xfrm>
          <a:prstGeom prst="rect">
            <a:avLst/>
          </a:prstGeom>
          <a:noFill/>
          <a:ln>
            <a:noFill/>
          </a:ln>
        </p:spPr>
      </p:pic>
      <p:pic>
        <p:nvPicPr>
          <p:cNvPr id="264" name="Google Shape;264;p37"/>
          <p:cNvPicPr preferRelativeResize="0"/>
          <p:nvPr/>
        </p:nvPicPr>
        <p:blipFill>
          <a:blip r:embed="rId5">
            <a:alphaModFix/>
          </a:blip>
          <a:stretch>
            <a:fillRect/>
          </a:stretch>
        </p:blipFill>
        <p:spPr>
          <a:xfrm>
            <a:off x="1459800" y="3909675"/>
            <a:ext cx="1968250" cy="1968250"/>
          </a:xfrm>
          <a:prstGeom prst="rect">
            <a:avLst/>
          </a:prstGeom>
          <a:noFill/>
          <a:ln>
            <a:noFill/>
          </a:ln>
        </p:spPr>
      </p:pic>
    </p:spTree>
    <p:extLst>
      <p:ext uri="{BB962C8B-B14F-4D97-AF65-F5344CB8AC3E}">
        <p14:creationId xmlns:p14="http://schemas.microsoft.com/office/powerpoint/2010/main" val="32771024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38"/>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Image derivatives</a:t>
            </a:r>
            <a:endParaRPr/>
          </a:p>
        </p:txBody>
      </p:sp>
      <p:sp>
        <p:nvSpPr>
          <p:cNvPr id="270" name="Google Shape;270;p38"/>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dirty="0"/>
              <a:t>Recall:</a:t>
            </a:r>
            <a:endParaRPr dirty="0"/>
          </a:p>
          <a:p>
            <a:pPr lvl="1">
              <a:spcBef>
                <a:spcPts val="0"/>
              </a:spcBef>
              <a:buChar char="-"/>
            </a:pPr>
            <a:r>
              <a:rPr lang="en" dirty="0"/>
              <a:t> </a:t>
            </a:r>
            <a:endParaRPr dirty="0"/>
          </a:p>
          <a:p>
            <a:pPr>
              <a:buChar char="-"/>
            </a:pPr>
            <a:endParaRPr lang="en" dirty="0"/>
          </a:p>
          <a:p>
            <a:pPr>
              <a:buChar char="-"/>
            </a:pPr>
            <a:r>
              <a:rPr lang="en" dirty="0"/>
              <a:t>We don’t have an “actual”</a:t>
            </a:r>
            <a:br>
              <a:rPr lang="en" dirty="0"/>
            </a:br>
            <a:r>
              <a:rPr lang="en-US" dirty="0"/>
              <a:t>f</a:t>
            </a:r>
            <a:r>
              <a:rPr lang="en" dirty="0"/>
              <a:t>unction, must estimate</a:t>
            </a:r>
            <a:endParaRPr dirty="0"/>
          </a:p>
          <a:p>
            <a:pPr>
              <a:buChar char="-"/>
            </a:pPr>
            <a:r>
              <a:rPr lang="en" dirty="0"/>
              <a:t>Possibility: set h = 2</a:t>
            </a:r>
            <a:endParaRPr dirty="0"/>
          </a:p>
          <a:p>
            <a:pPr>
              <a:buChar char="-"/>
            </a:pPr>
            <a:r>
              <a:rPr lang="en" dirty="0"/>
              <a:t>What will that look like?</a:t>
            </a:r>
            <a:endParaRPr dirty="0"/>
          </a:p>
        </p:txBody>
      </p:sp>
      <p:sp>
        <p:nvSpPr>
          <p:cNvPr id="271" name="Google Shape;271;p38"/>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272" name="Google Shape;272;p38"/>
          <p:cNvPicPr preferRelativeResize="0"/>
          <p:nvPr/>
        </p:nvPicPr>
        <p:blipFill rotWithShape="1">
          <a:blip r:embed="rId3">
            <a:alphaModFix/>
          </a:blip>
          <a:srcRect b="33506"/>
          <a:stretch/>
        </p:blipFill>
        <p:spPr>
          <a:xfrm>
            <a:off x="4648400" y="2016502"/>
            <a:ext cx="4266100" cy="3868299"/>
          </a:xfrm>
          <a:prstGeom prst="rect">
            <a:avLst/>
          </a:prstGeom>
          <a:noFill/>
          <a:ln>
            <a:noFill/>
          </a:ln>
        </p:spPr>
      </p:pic>
      <p:pic>
        <p:nvPicPr>
          <p:cNvPr id="273" name="Google Shape;273;p38"/>
          <p:cNvPicPr preferRelativeResize="0"/>
          <p:nvPr/>
        </p:nvPicPr>
        <p:blipFill>
          <a:blip r:embed="rId4">
            <a:alphaModFix/>
          </a:blip>
          <a:stretch>
            <a:fillRect/>
          </a:stretch>
        </p:blipFill>
        <p:spPr>
          <a:xfrm>
            <a:off x="1076164" y="2016489"/>
            <a:ext cx="2219325" cy="447675"/>
          </a:xfrm>
          <a:prstGeom prst="rect">
            <a:avLst/>
          </a:prstGeom>
          <a:noFill/>
          <a:ln>
            <a:noFill/>
          </a:ln>
        </p:spPr>
      </p:pic>
    </p:spTree>
    <p:extLst>
      <p:ext uri="{BB962C8B-B14F-4D97-AF65-F5344CB8AC3E}">
        <p14:creationId xmlns:p14="http://schemas.microsoft.com/office/powerpoint/2010/main" val="1824058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39"/>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Image derivatives</a:t>
            </a:r>
            <a:endParaRPr/>
          </a:p>
        </p:txBody>
      </p:sp>
      <p:sp>
        <p:nvSpPr>
          <p:cNvPr id="279" name="Google Shape;279;p39"/>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Recall:</a:t>
            </a:r>
            <a:endParaRPr/>
          </a:p>
          <a:p>
            <a:pPr lvl="1">
              <a:spcBef>
                <a:spcPts val="0"/>
              </a:spcBef>
              <a:buChar char="-"/>
            </a:pPr>
            <a:r>
              <a:rPr lang="en"/>
              <a:t> </a:t>
            </a:r>
            <a:endParaRPr/>
          </a:p>
          <a:p>
            <a:pPr>
              <a:buChar char="-"/>
            </a:pPr>
            <a:r>
              <a:rPr lang="en"/>
              <a:t>We don’t have an “actual”</a:t>
            </a:r>
            <a:br>
              <a:rPr lang="en"/>
            </a:br>
            <a:r>
              <a:rPr lang="en"/>
              <a:t>Function, must estimate</a:t>
            </a:r>
            <a:endParaRPr/>
          </a:p>
          <a:p>
            <a:pPr>
              <a:buChar char="-"/>
            </a:pPr>
            <a:r>
              <a:rPr lang="en"/>
              <a:t>Possibility: set h = 2</a:t>
            </a:r>
            <a:endParaRPr/>
          </a:p>
          <a:p>
            <a:pPr>
              <a:buChar char="-"/>
            </a:pPr>
            <a:r>
              <a:rPr lang="en"/>
              <a:t>What will that look like?</a:t>
            </a:r>
            <a:endParaRPr/>
          </a:p>
        </p:txBody>
      </p:sp>
      <p:sp>
        <p:nvSpPr>
          <p:cNvPr id="280" name="Google Shape;280;p39"/>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281" name="Google Shape;281;p39"/>
          <p:cNvPicPr preferRelativeResize="0"/>
          <p:nvPr/>
        </p:nvPicPr>
        <p:blipFill rotWithShape="1">
          <a:blip r:embed="rId3">
            <a:alphaModFix/>
          </a:blip>
          <a:srcRect b="33506"/>
          <a:stretch/>
        </p:blipFill>
        <p:spPr>
          <a:xfrm>
            <a:off x="4648400" y="2016502"/>
            <a:ext cx="4266100" cy="3868299"/>
          </a:xfrm>
          <a:prstGeom prst="rect">
            <a:avLst/>
          </a:prstGeom>
          <a:noFill/>
          <a:ln>
            <a:noFill/>
          </a:ln>
        </p:spPr>
      </p:pic>
      <p:pic>
        <p:nvPicPr>
          <p:cNvPr id="282" name="Google Shape;282;p39"/>
          <p:cNvPicPr preferRelativeResize="0"/>
          <p:nvPr/>
        </p:nvPicPr>
        <p:blipFill>
          <a:blip r:embed="rId4">
            <a:alphaModFix/>
          </a:blip>
          <a:stretch>
            <a:fillRect/>
          </a:stretch>
        </p:blipFill>
        <p:spPr>
          <a:xfrm>
            <a:off x="1076164" y="2016489"/>
            <a:ext cx="2219325" cy="447675"/>
          </a:xfrm>
          <a:prstGeom prst="rect">
            <a:avLst/>
          </a:prstGeom>
          <a:noFill/>
          <a:ln>
            <a:noFill/>
          </a:ln>
        </p:spPr>
      </p:pic>
      <p:pic>
        <p:nvPicPr>
          <p:cNvPr id="283" name="Google Shape;283;p39"/>
          <p:cNvPicPr preferRelativeResize="0"/>
          <p:nvPr/>
        </p:nvPicPr>
        <p:blipFill>
          <a:blip r:embed="rId5">
            <a:alphaModFix/>
          </a:blip>
          <a:stretch>
            <a:fillRect/>
          </a:stretch>
        </p:blipFill>
        <p:spPr>
          <a:xfrm>
            <a:off x="1076176" y="3951162"/>
            <a:ext cx="2330725" cy="1933639"/>
          </a:xfrm>
          <a:prstGeom prst="rect">
            <a:avLst/>
          </a:prstGeom>
          <a:noFill/>
          <a:ln>
            <a:noFill/>
          </a:ln>
        </p:spPr>
      </p:pic>
    </p:spTree>
    <p:extLst>
      <p:ext uri="{BB962C8B-B14F-4D97-AF65-F5344CB8AC3E}">
        <p14:creationId xmlns:p14="http://schemas.microsoft.com/office/powerpoint/2010/main" val="38096907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40"/>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Images are noisy!</a:t>
            </a:r>
            <a:endParaRPr/>
          </a:p>
        </p:txBody>
      </p:sp>
      <p:sp>
        <p:nvSpPr>
          <p:cNvPr id="289" name="Google Shape;289;p40"/>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290" name="Google Shape;290;p40"/>
          <p:cNvPicPr preferRelativeResize="0"/>
          <p:nvPr/>
        </p:nvPicPr>
        <p:blipFill>
          <a:blip r:embed="rId3">
            <a:alphaModFix/>
          </a:blip>
          <a:stretch>
            <a:fillRect/>
          </a:stretch>
        </p:blipFill>
        <p:spPr>
          <a:xfrm>
            <a:off x="229500" y="1926926"/>
            <a:ext cx="3648066" cy="3722975"/>
          </a:xfrm>
          <a:prstGeom prst="rect">
            <a:avLst/>
          </a:prstGeom>
          <a:noFill/>
          <a:ln>
            <a:noFill/>
          </a:ln>
        </p:spPr>
      </p:pic>
      <p:pic>
        <p:nvPicPr>
          <p:cNvPr id="291" name="Google Shape;291;p40"/>
          <p:cNvPicPr preferRelativeResize="0"/>
          <p:nvPr/>
        </p:nvPicPr>
        <p:blipFill>
          <a:blip r:embed="rId4">
            <a:alphaModFix/>
          </a:blip>
          <a:stretch>
            <a:fillRect/>
          </a:stretch>
        </p:blipFill>
        <p:spPr>
          <a:xfrm>
            <a:off x="4533492" y="1926926"/>
            <a:ext cx="4381009" cy="3722975"/>
          </a:xfrm>
          <a:prstGeom prst="rect">
            <a:avLst/>
          </a:prstGeom>
          <a:noFill/>
          <a:ln>
            <a:noFill/>
          </a:ln>
        </p:spPr>
      </p:pic>
      <p:sp>
        <p:nvSpPr>
          <p:cNvPr id="292" name="Google Shape;292;p40"/>
          <p:cNvSpPr/>
          <p:nvPr/>
        </p:nvSpPr>
        <p:spPr>
          <a:xfrm>
            <a:off x="1034000" y="3203650"/>
            <a:ext cx="450600" cy="3315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5286989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41"/>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But we already know how to smooth</a:t>
            </a:r>
            <a:endParaRPr/>
          </a:p>
        </p:txBody>
      </p:sp>
      <p:sp>
        <p:nvSpPr>
          <p:cNvPr id="298" name="Google Shape;298;p41"/>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299" name="Google Shape;299;p41"/>
          <p:cNvPicPr preferRelativeResize="0"/>
          <p:nvPr/>
        </p:nvPicPr>
        <p:blipFill>
          <a:blip r:embed="rId3">
            <a:alphaModFix/>
          </a:blip>
          <a:stretch>
            <a:fillRect/>
          </a:stretch>
        </p:blipFill>
        <p:spPr>
          <a:xfrm>
            <a:off x="2293352" y="2340600"/>
            <a:ext cx="3048751" cy="2590826"/>
          </a:xfrm>
          <a:prstGeom prst="rect">
            <a:avLst/>
          </a:prstGeom>
          <a:noFill/>
          <a:ln>
            <a:noFill/>
          </a:ln>
        </p:spPr>
      </p:pic>
      <p:pic>
        <p:nvPicPr>
          <p:cNvPr id="300" name="Google Shape;300;p41"/>
          <p:cNvPicPr preferRelativeResize="0"/>
          <p:nvPr/>
        </p:nvPicPr>
        <p:blipFill>
          <a:blip r:embed="rId4">
            <a:alphaModFix/>
          </a:blip>
          <a:stretch>
            <a:fillRect/>
          </a:stretch>
        </p:blipFill>
        <p:spPr>
          <a:xfrm>
            <a:off x="6095251" y="2286976"/>
            <a:ext cx="3048751" cy="2590836"/>
          </a:xfrm>
          <a:prstGeom prst="rect">
            <a:avLst/>
          </a:prstGeom>
          <a:noFill/>
          <a:ln>
            <a:noFill/>
          </a:ln>
        </p:spPr>
      </p:pic>
      <p:pic>
        <p:nvPicPr>
          <p:cNvPr id="301" name="Google Shape;301;p41"/>
          <p:cNvPicPr preferRelativeResize="0"/>
          <p:nvPr/>
        </p:nvPicPr>
        <p:blipFill>
          <a:blip r:embed="rId5">
            <a:alphaModFix/>
          </a:blip>
          <a:stretch>
            <a:fillRect/>
          </a:stretch>
        </p:blipFill>
        <p:spPr>
          <a:xfrm>
            <a:off x="-76200" y="2739125"/>
            <a:ext cx="2248750" cy="1686550"/>
          </a:xfrm>
          <a:prstGeom prst="rect">
            <a:avLst/>
          </a:prstGeom>
          <a:noFill/>
          <a:ln>
            <a:noFill/>
          </a:ln>
        </p:spPr>
      </p:pic>
      <p:sp>
        <p:nvSpPr>
          <p:cNvPr id="302" name="Google Shape;302;p41"/>
          <p:cNvSpPr txBox="1"/>
          <p:nvPr/>
        </p:nvSpPr>
        <p:spPr>
          <a:xfrm>
            <a:off x="1829550" y="2739125"/>
            <a:ext cx="7338900" cy="856200"/>
          </a:xfrm>
          <a:prstGeom prst="rect">
            <a:avLst/>
          </a:prstGeom>
          <a:noFill/>
          <a:ln>
            <a:noFill/>
          </a:ln>
        </p:spPr>
        <p:txBody>
          <a:bodyPr spcFirstLastPara="1" wrap="square" lIns="91425" tIns="91425" rIns="91425" bIns="91425" anchor="t" anchorCtr="0">
            <a:noAutofit/>
          </a:bodyPr>
          <a:lstStyle/>
          <a:p>
            <a:r>
              <a:rPr lang="en" sz="9600"/>
              <a:t>*         =</a:t>
            </a:r>
            <a:endParaRPr sz="9600"/>
          </a:p>
        </p:txBody>
      </p:sp>
    </p:spTree>
    <p:extLst>
      <p:ext uri="{BB962C8B-B14F-4D97-AF65-F5344CB8AC3E}">
        <p14:creationId xmlns:p14="http://schemas.microsoft.com/office/powerpoint/2010/main" val="26813797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2"/>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sz="3000"/>
              <a:t>Convolution: Weighted sum over pixels</a:t>
            </a:r>
            <a:endParaRPr sz="3000"/>
          </a:p>
        </p:txBody>
      </p:sp>
      <p:sp>
        <p:nvSpPr>
          <p:cNvPr id="136" name="Google Shape;136;p22"/>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137" name="Google Shape;137;p22"/>
          <p:cNvPicPr preferRelativeResize="0"/>
          <p:nvPr/>
        </p:nvPicPr>
        <p:blipFill>
          <a:blip r:embed="rId3">
            <a:alphaModFix/>
          </a:blip>
          <a:stretch>
            <a:fillRect/>
          </a:stretch>
        </p:blipFill>
        <p:spPr>
          <a:xfrm>
            <a:off x="849025" y="1926926"/>
            <a:ext cx="7445950" cy="3722975"/>
          </a:xfrm>
          <a:prstGeom prst="rect">
            <a:avLst/>
          </a:prstGeom>
          <a:noFill/>
          <a:ln>
            <a:noFill/>
          </a:ln>
        </p:spPr>
      </p:pic>
    </p:spTree>
    <p:extLst>
      <p:ext uri="{BB962C8B-B14F-4D97-AF65-F5344CB8AC3E}">
        <p14:creationId xmlns:p14="http://schemas.microsoft.com/office/powerpoint/2010/main" val="36041942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42"/>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But we already know how to smooth</a:t>
            </a:r>
            <a:endParaRPr/>
          </a:p>
        </p:txBody>
      </p:sp>
      <p:sp>
        <p:nvSpPr>
          <p:cNvPr id="308" name="Google Shape;308;p42"/>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309" name="Google Shape;309;p42"/>
          <p:cNvPicPr preferRelativeResize="0"/>
          <p:nvPr/>
        </p:nvPicPr>
        <p:blipFill>
          <a:blip r:embed="rId3">
            <a:alphaModFix/>
          </a:blip>
          <a:stretch>
            <a:fillRect/>
          </a:stretch>
        </p:blipFill>
        <p:spPr>
          <a:xfrm>
            <a:off x="2293352" y="2340600"/>
            <a:ext cx="3048751" cy="2590826"/>
          </a:xfrm>
          <a:prstGeom prst="rect">
            <a:avLst/>
          </a:prstGeom>
          <a:noFill/>
          <a:ln>
            <a:noFill/>
          </a:ln>
        </p:spPr>
      </p:pic>
      <p:pic>
        <p:nvPicPr>
          <p:cNvPr id="310" name="Google Shape;310;p42"/>
          <p:cNvPicPr preferRelativeResize="0"/>
          <p:nvPr/>
        </p:nvPicPr>
        <p:blipFill>
          <a:blip r:embed="rId4">
            <a:alphaModFix/>
          </a:blip>
          <a:stretch>
            <a:fillRect/>
          </a:stretch>
        </p:blipFill>
        <p:spPr>
          <a:xfrm>
            <a:off x="6095251" y="2286976"/>
            <a:ext cx="3048751" cy="2590836"/>
          </a:xfrm>
          <a:prstGeom prst="rect">
            <a:avLst/>
          </a:prstGeom>
          <a:noFill/>
          <a:ln>
            <a:noFill/>
          </a:ln>
        </p:spPr>
      </p:pic>
      <p:pic>
        <p:nvPicPr>
          <p:cNvPr id="311" name="Google Shape;311;p42"/>
          <p:cNvPicPr preferRelativeResize="0"/>
          <p:nvPr/>
        </p:nvPicPr>
        <p:blipFill>
          <a:blip r:embed="rId5">
            <a:alphaModFix/>
          </a:blip>
          <a:stretch>
            <a:fillRect/>
          </a:stretch>
        </p:blipFill>
        <p:spPr>
          <a:xfrm>
            <a:off x="-76200" y="2739125"/>
            <a:ext cx="2248750" cy="1686550"/>
          </a:xfrm>
          <a:prstGeom prst="rect">
            <a:avLst/>
          </a:prstGeom>
          <a:noFill/>
          <a:ln>
            <a:noFill/>
          </a:ln>
        </p:spPr>
      </p:pic>
      <p:sp>
        <p:nvSpPr>
          <p:cNvPr id="312" name="Google Shape;312;p42"/>
          <p:cNvSpPr txBox="1"/>
          <p:nvPr/>
        </p:nvSpPr>
        <p:spPr>
          <a:xfrm>
            <a:off x="1829550" y="2739125"/>
            <a:ext cx="7338900" cy="856200"/>
          </a:xfrm>
          <a:prstGeom prst="rect">
            <a:avLst/>
          </a:prstGeom>
          <a:noFill/>
          <a:ln>
            <a:noFill/>
          </a:ln>
        </p:spPr>
        <p:txBody>
          <a:bodyPr spcFirstLastPara="1" wrap="square" lIns="91425" tIns="91425" rIns="91425" bIns="91425" anchor="t" anchorCtr="0">
            <a:noAutofit/>
          </a:bodyPr>
          <a:lstStyle/>
          <a:p>
            <a:r>
              <a:rPr lang="en" sz="9600" dirty="0"/>
              <a:t>*           =</a:t>
            </a:r>
            <a:endParaRPr sz="9600" dirty="0"/>
          </a:p>
        </p:txBody>
      </p:sp>
    </p:spTree>
    <p:extLst>
      <p:ext uri="{BB962C8B-B14F-4D97-AF65-F5344CB8AC3E}">
        <p14:creationId xmlns:p14="http://schemas.microsoft.com/office/powerpoint/2010/main" val="34428111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43"/>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Smooth first, then derivative</a:t>
            </a:r>
            <a:endParaRPr/>
          </a:p>
        </p:txBody>
      </p:sp>
      <p:sp>
        <p:nvSpPr>
          <p:cNvPr id="318" name="Google Shape;318;p43"/>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319" name="Google Shape;319;p43"/>
          <p:cNvPicPr preferRelativeResize="0"/>
          <p:nvPr/>
        </p:nvPicPr>
        <p:blipFill>
          <a:blip r:embed="rId3">
            <a:alphaModFix/>
          </a:blip>
          <a:stretch>
            <a:fillRect/>
          </a:stretch>
        </p:blipFill>
        <p:spPr>
          <a:xfrm>
            <a:off x="152400" y="1965726"/>
            <a:ext cx="8839200" cy="3684179"/>
          </a:xfrm>
          <a:prstGeom prst="rect">
            <a:avLst/>
          </a:prstGeom>
          <a:noFill/>
          <a:ln>
            <a:noFill/>
          </a:ln>
        </p:spPr>
      </p:pic>
    </p:spTree>
    <p:extLst>
      <p:ext uri="{BB962C8B-B14F-4D97-AF65-F5344CB8AC3E}">
        <p14:creationId xmlns:p14="http://schemas.microsoft.com/office/powerpoint/2010/main" val="37906394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44"/>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Smooth first, then derivative</a:t>
            </a:r>
            <a:endParaRPr/>
          </a:p>
        </p:txBody>
      </p:sp>
      <p:sp>
        <p:nvSpPr>
          <p:cNvPr id="325" name="Google Shape;325;p44"/>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326" name="Google Shape;326;p44"/>
          <p:cNvPicPr preferRelativeResize="0"/>
          <p:nvPr/>
        </p:nvPicPr>
        <p:blipFill>
          <a:blip r:embed="rId3">
            <a:alphaModFix/>
          </a:blip>
          <a:stretch>
            <a:fillRect/>
          </a:stretch>
        </p:blipFill>
        <p:spPr>
          <a:xfrm>
            <a:off x="152400" y="1965726"/>
            <a:ext cx="8839200" cy="3684179"/>
          </a:xfrm>
          <a:prstGeom prst="rect">
            <a:avLst/>
          </a:prstGeom>
          <a:noFill/>
          <a:ln>
            <a:noFill/>
          </a:ln>
        </p:spPr>
      </p:pic>
    </p:spTree>
    <p:extLst>
      <p:ext uri="{BB962C8B-B14F-4D97-AF65-F5344CB8AC3E}">
        <p14:creationId xmlns:p14="http://schemas.microsoft.com/office/powerpoint/2010/main" val="4485076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5"/>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Smooth first, then derivative</a:t>
            </a:r>
            <a:endParaRPr/>
          </a:p>
        </p:txBody>
      </p:sp>
      <p:sp>
        <p:nvSpPr>
          <p:cNvPr id="332" name="Google Shape;332;p45"/>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333" name="Google Shape;333;p45"/>
          <p:cNvPicPr preferRelativeResize="0"/>
          <p:nvPr/>
        </p:nvPicPr>
        <p:blipFill>
          <a:blip r:embed="rId3">
            <a:alphaModFix/>
          </a:blip>
          <a:stretch>
            <a:fillRect/>
          </a:stretch>
        </p:blipFill>
        <p:spPr>
          <a:xfrm>
            <a:off x="850814" y="1926926"/>
            <a:ext cx="7442377" cy="3722975"/>
          </a:xfrm>
          <a:prstGeom prst="rect">
            <a:avLst/>
          </a:prstGeom>
          <a:noFill/>
          <a:ln>
            <a:noFill/>
          </a:ln>
        </p:spPr>
      </p:pic>
    </p:spTree>
    <p:extLst>
      <p:ext uri="{BB962C8B-B14F-4D97-AF65-F5344CB8AC3E}">
        <p14:creationId xmlns:p14="http://schemas.microsoft.com/office/powerpoint/2010/main" val="4797437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46"/>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Smooth first, then derivative</a:t>
            </a:r>
            <a:endParaRPr/>
          </a:p>
        </p:txBody>
      </p:sp>
      <p:sp>
        <p:nvSpPr>
          <p:cNvPr id="339" name="Google Shape;339;p46"/>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340" name="Google Shape;340;p46"/>
          <p:cNvPicPr preferRelativeResize="0"/>
          <p:nvPr/>
        </p:nvPicPr>
        <p:blipFill>
          <a:blip r:embed="rId3">
            <a:alphaModFix/>
          </a:blip>
          <a:stretch>
            <a:fillRect/>
          </a:stretch>
        </p:blipFill>
        <p:spPr>
          <a:xfrm>
            <a:off x="850814" y="1926926"/>
            <a:ext cx="7442377" cy="3722975"/>
          </a:xfrm>
          <a:prstGeom prst="rect">
            <a:avLst/>
          </a:prstGeom>
          <a:noFill/>
          <a:ln>
            <a:noFill/>
          </a:ln>
        </p:spPr>
      </p:pic>
    </p:spTree>
    <p:extLst>
      <p:ext uri="{BB962C8B-B14F-4D97-AF65-F5344CB8AC3E}">
        <p14:creationId xmlns:p14="http://schemas.microsoft.com/office/powerpoint/2010/main" val="25124021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47"/>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Smooth first, then derivative</a:t>
            </a:r>
            <a:endParaRPr/>
          </a:p>
        </p:txBody>
      </p:sp>
      <p:sp>
        <p:nvSpPr>
          <p:cNvPr id="346" name="Google Shape;346;p47"/>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347" name="Google Shape;347;p47"/>
          <p:cNvPicPr preferRelativeResize="0"/>
          <p:nvPr/>
        </p:nvPicPr>
        <p:blipFill>
          <a:blip r:embed="rId3">
            <a:alphaModFix/>
          </a:blip>
          <a:stretch>
            <a:fillRect/>
          </a:stretch>
        </p:blipFill>
        <p:spPr>
          <a:xfrm>
            <a:off x="850814" y="1926926"/>
            <a:ext cx="7442377" cy="3722975"/>
          </a:xfrm>
          <a:prstGeom prst="rect">
            <a:avLst/>
          </a:prstGeom>
          <a:noFill/>
          <a:ln>
            <a:noFill/>
          </a:ln>
        </p:spPr>
      </p:pic>
    </p:spTree>
    <p:extLst>
      <p:ext uri="{BB962C8B-B14F-4D97-AF65-F5344CB8AC3E}">
        <p14:creationId xmlns:p14="http://schemas.microsoft.com/office/powerpoint/2010/main" val="30100776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48"/>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Smooth first, then derivative</a:t>
            </a:r>
            <a:endParaRPr/>
          </a:p>
        </p:txBody>
      </p:sp>
      <p:sp>
        <p:nvSpPr>
          <p:cNvPr id="353" name="Google Shape;353;p48"/>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354" name="Google Shape;354;p48"/>
          <p:cNvPicPr preferRelativeResize="0"/>
          <p:nvPr/>
        </p:nvPicPr>
        <p:blipFill>
          <a:blip r:embed="rId3">
            <a:alphaModFix/>
          </a:blip>
          <a:stretch>
            <a:fillRect/>
          </a:stretch>
        </p:blipFill>
        <p:spPr>
          <a:xfrm>
            <a:off x="850814" y="1926926"/>
            <a:ext cx="7442377" cy="3722975"/>
          </a:xfrm>
          <a:prstGeom prst="rect">
            <a:avLst/>
          </a:prstGeom>
          <a:noFill/>
          <a:ln>
            <a:noFill/>
          </a:ln>
        </p:spPr>
      </p:pic>
    </p:spTree>
    <p:extLst>
      <p:ext uri="{BB962C8B-B14F-4D97-AF65-F5344CB8AC3E}">
        <p14:creationId xmlns:p14="http://schemas.microsoft.com/office/powerpoint/2010/main" val="35054235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49"/>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Smooth first, then derivative</a:t>
            </a:r>
            <a:endParaRPr/>
          </a:p>
        </p:txBody>
      </p:sp>
      <p:sp>
        <p:nvSpPr>
          <p:cNvPr id="360" name="Google Shape;360;p49"/>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361" name="Google Shape;361;p49"/>
          <p:cNvPicPr preferRelativeResize="0"/>
          <p:nvPr/>
        </p:nvPicPr>
        <p:blipFill>
          <a:blip r:embed="rId3">
            <a:alphaModFix/>
          </a:blip>
          <a:stretch>
            <a:fillRect/>
          </a:stretch>
        </p:blipFill>
        <p:spPr>
          <a:xfrm>
            <a:off x="850814" y="1926926"/>
            <a:ext cx="7442377" cy="3722975"/>
          </a:xfrm>
          <a:prstGeom prst="rect">
            <a:avLst/>
          </a:prstGeom>
          <a:noFill/>
          <a:ln>
            <a:noFill/>
          </a:ln>
        </p:spPr>
      </p:pic>
    </p:spTree>
    <p:extLst>
      <p:ext uri="{BB962C8B-B14F-4D97-AF65-F5344CB8AC3E}">
        <p14:creationId xmlns:p14="http://schemas.microsoft.com/office/powerpoint/2010/main" val="21401962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50"/>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Smooth first, then derivative</a:t>
            </a:r>
            <a:endParaRPr/>
          </a:p>
        </p:txBody>
      </p:sp>
      <p:sp>
        <p:nvSpPr>
          <p:cNvPr id="367" name="Google Shape;367;p50"/>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368" name="Google Shape;368;p50"/>
          <p:cNvPicPr preferRelativeResize="0"/>
          <p:nvPr/>
        </p:nvPicPr>
        <p:blipFill>
          <a:blip r:embed="rId3">
            <a:alphaModFix/>
          </a:blip>
          <a:stretch>
            <a:fillRect/>
          </a:stretch>
        </p:blipFill>
        <p:spPr>
          <a:xfrm>
            <a:off x="850814" y="1926926"/>
            <a:ext cx="7442377" cy="3722975"/>
          </a:xfrm>
          <a:prstGeom prst="rect">
            <a:avLst/>
          </a:prstGeom>
          <a:noFill/>
          <a:ln>
            <a:noFill/>
          </a:ln>
        </p:spPr>
      </p:pic>
    </p:spTree>
    <p:extLst>
      <p:ext uri="{BB962C8B-B14F-4D97-AF65-F5344CB8AC3E}">
        <p14:creationId xmlns:p14="http://schemas.microsoft.com/office/powerpoint/2010/main" val="4326567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51"/>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Smooth first, then derivative</a:t>
            </a:r>
            <a:endParaRPr/>
          </a:p>
        </p:txBody>
      </p:sp>
      <p:sp>
        <p:nvSpPr>
          <p:cNvPr id="374" name="Google Shape;374;p51"/>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375" name="Google Shape;375;p51"/>
          <p:cNvPicPr preferRelativeResize="0"/>
          <p:nvPr/>
        </p:nvPicPr>
        <p:blipFill>
          <a:blip r:embed="rId3">
            <a:alphaModFix/>
          </a:blip>
          <a:stretch>
            <a:fillRect/>
          </a:stretch>
        </p:blipFill>
        <p:spPr>
          <a:xfrm>
            <a:off x="850814" y="1926926"/>
            <a:ext cx="7442377" cy="3722975"/>
          </a:xfrm>
          <a:prstGeom prst="rect">
            <a:avLst/>
          </a:prstGeom>
          <a:noFill/>
          <a:ln>
            <a:noFill/>
          </a:ln>
        </p:spPr>
      </p:pic>
    </p:spTree>
    <p:extLst>
      <p:ext uri="{BB962C8B-B14F-4D97-AF65-F5344CB8AC3E}">
        <p14:creationId xmlns:p14="http://schemas.microsoft.com/office/powerpoint/2010/main" val="12346745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3"/>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sz="3000"/>
              <a:t>Filters</a:t>
            </a:r>
            <a:endParaRPr sz="3000"/>
          </a:p>
        </p:txBody>
      </p:sp>
      <p:sp>
        <p:nvSpPr>
          <p:cNvPr id="143" name="Google Shape;143;p23"/>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144" name="Google Shape;144;p23"/>
          <p:cNvPicPr preferRelativeResize="0"/>
          <p:nvPr/>
        </p:nvPicPr>
        <p:blipFill>
          <a:blip r:embed="rId3">
            <a:alphaModFix/>
          </a:blip>
          <a:stretch>
            <a:fillRect/>
          </a:stretch>
        </p:blipFill>
        <p:spPr>
          <a:xfrm>
            <a:off x="4442513" y="2644088"/>
            <a:ext cx="1983850" cy="1983850"/>
          </a:xfrm>
          <a:prstGeom prst="rect">
            <a:avLst/>
          </a:prstGeom>
          <a:noFill/>
          <a:ln>
            <a:noFill/>
          </a:ln>
        </p:spPr>
      </p:pic>
      <p:pic>
        <p:nvPicPr>
          <p:cNvPr id="145" name="Google Shape;145;p23"/>
          <p:cNvPicPr preferRelativeResize="0"/>
          <p:nvPr/>
        </p:nvPicPr>
        <p:blipFill>
          <a:blip r:embed="rId4">
            <a:alphaModFix/>
          </a:blip>
          <a:stretch>
            <a:fillRect/>
          </a:stretch>
        </p:blipFill>
        <p:spPr>
          <a:xfrm>
            <a:off x="544825" y="2644088"/>
            <a:ext cx="1983850" cy="1983850"/>
          </a:xfrm>
          <a:prstGeom prst="rect">
            <a:avLst/>
          </a:prstGeom>
          <a:noFill/>
          <a:ln>
            <a:noFill/>
          </a:ln>
        </p:spPr>
      </p:pic>
      <p:pic>
        <p:nvPicPr>
          <p:cNvPr id="146" name="Google Shape;146;p23"/>
          <p:cNvPicPr preferRelativeResize="0"/>
          <p:nvPr/>
        </p:nvPicPr>
        <p:blipFill>
          <a:blip r:embed="rId5">
            <a:alphaModFix/>
          </a:blip>
          <a:stretch>
            <a:fillRect/>
          </a:stretch>
        </p:blipFill>
        <p:spPr>
          <a:xfrm>
            <a:off x="2307725" y="1420350"/>
            <a:ext cx="1983850" cy="1983850"/>
          </a:xfrm>
          <a:prstGeom prst="rect">
            <a:avLst/>
          </a:prstGeom>
          <a:noFill/>
          <a:ln>
            <a:noFill/>
          </a:ln>
        </p:spPr>
      </p:pic>
      <p:pic>
        <p:nvPicPr>
          <p:cNvPr id="147" name="Google Shape;147;p23"/>
          <p:cNvPicPr preferRelativeResize="0"/>
          <p:nvPr/>
        </p:nvPicPr>
        <p:blipFill>
          <a:blip r:embed="rId6">
            <a:alphaModFix/>
          </a:blip>
          <a:stretch>
            <a:fillRect/>
          </a:stretch>
        </p:blipFill>
        <p:spPr>
          <a:xfrm>
            <a:off x="2182050" y="3900950"/>
            <a:ext cx="1983850" cy="1983850"/>
          </a:xfrm>
          <a:prstGeom prst="rect">
            <a:avLst/>
          </a:prstGeom>
          <a:noFill/>
          <a:ln>
            <a:noFill/>
          </a:ln>
        </p:spPr>
      </p:pic>
      <p:pic>
        <p:nvPicPr>
          <p:cNvPr id="148" name="Google Shape;148;p23"/>
          <p:cNvPicPr preferRelativeResize="0"/>
          <p:nvPr/>
        </p:nvPicPr>
        <p:blipFill>
          <a:blip r:embed="rId7">
            <a:alphaModFix/>
          </a:blip>
          <a:stretch>
            <a:fillRect/>
          </a:stretch>
        </p:blipFill>
        <p:spPr>
          <a:xfrm>
            <a:off x="6241525" y="3900950"/>
            <a:ext cx="1983850" cy="1983850"/>
          </a:xfrm>
          <a:prstGeom prst="rect">
            <a:avLst/>
          </a:prstGeom>
          <a:noFill/>
          <a:ln>
            <a:noFill/>
          </a:ln>
        </p:spPr>
      </p:pic>
      <p:pic>
        <p:nvPicPr>
          <p:cNvPr id="149" name="Google Shape;149;p23"/>
          <p:cNvPicPr preferRelativeResize="0"/>
          <p:nvPr/>
        </p:nvPicPr>
        <p:blipFill>
          <a:blip r:embed="rId8">
            <a:alphaModFix/>
          </a:blip>
          <a:stretch>
            <a:fillRect/>
          </a:stretch>
        </p:blipFill>
        <p:spPr>
          <a:xfrm>
            <a:off x="6426350" y="1622125"/>
            <a:ext cx="1983850" cy="1983850"/>
          </a:xfrm>
          <a:prstGeom prst="rect">
            <a:avLst/>
          </a:prstGeom>
          <a:noFill/>
          <a:ln>
            <a:noFill/>
          </a:ln>
        </p:spPr>
      </p:pic>
    </p:spTree>
    <p:extLst>
      <p:ext uri="{BB962C8B-B14F-4D97-AF65-F5344CB8AC3E}">
        <p14:creationId xmlns:p14="http://schemas.microsoft.com/office/powerpoint/2010/main" val="37347210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52"/>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Smooth first, then derivative</a:t>
            </a:r>
            <a:endParaRPr/>
          </a:p>
        </p:txBody>
      </p:sp>
      <p:sp>
        <p:nvSpPr>
          <p:cNvPr id="381" name="Google Shape;381;p52"/>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382" name="Google Shape;382;p52"/>
          <p:cNvPicPr preferRelativeResize="0"/>
          <p:nvPr/>
        </p:nvPicPr>
        <p:blipFill>
          <a:blip r:embed="rId3">
            <a:alphaModFix/>
          </a:blip>
          <a:stretch>
            <a:fillRect/>
          </a:stretch>
        </p:blipFill>
        <p:spPr>
          <a:xfrm>
            <a:off x="850814" y="1926926"/>
            <a:ext cx="7442377" cy="3722975"/>
          </a:xfrm>
          <a:prstGeom prst="rect">
            <a:avLst/>
          </a:prstGeom>
          <a:noFill/>
          <a:ln>
            <a:noFill/>
          </a:ln>
        </p:spPr>
      </p:pic>
    </p:spTree>
    <p:extLst>
      <p:ext uri="{BB962C8B-B14F-4D97-AF65-F5344CB8AC3E}">
        <p14:creationId xmlns:p14="http://schemas.microsoft.com/office/powerpoint/2010/main" val="39675245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53"/>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Smooth first, then derivative</a:t>
            </a:r>
            <a:endParaRPr/>
          </a:p>
        </p:txBody>
      </p:sp>
      <p:sp>
        <p:nvSpPr>
          <p:cNvPr id="388" name="Google Shape;388;p53"/>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389" name="Google Shape;389;p53"/>
          <p:cNvPicPr preferRelativeResize="0"/>
          <p:nvPr/>
        </p:nvPicPr>
        <p:blipFill>
          <a:blip r:embed="rId3">
            <a:alphaModFix/>
          </a:blip>
          <a:stretch>
            <a:fillRect/>
          </a:stretch>
        </p:blipFill>
        <p:spPr>
          <a:xfrm>
            <a:off x="850814" y="1926926"/>
            <a:ext cx="7442377" cy="3722975"/>
          </a:xfrm>
          <a:prstGeom prst="rect">
            <a:avLst/>
          </a:prstGeom>
          <a:noFill/>
          <a:ln>
            <a:noFill/>
          </a:ln>
        </p:spPr>
      </p:pic>
    </p:spTree>
    <p:extLst>
      <p:ext uri="{BB962C8B-B14F-4D97-AF65-F5344CB8AC3E}">
        <p14:creationId xmlns:p14="http://schemas.microsoft.com/office/powerpoint/2010/main" val="3774546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54"/>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Sobel filter! Smooth &amp; derivative</a:t>
            </a:r>
            <a:endParaRPr/>
          </a:p>
        </p:txBody>
      </p:sp>
      <p:sp>
        <p:nvSpPr>
          <p:cNvPr id="395" name="Google Shape;395;p54"/>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396" name="Google Shape;396;p54"/>
          <p:cNvPicPr preferRelativeResize="0"/>
          <p:nvPr/>
        </p:nvPicPr>
        <p:blipFill>
          <a:blip r:embed="rId3">
            <a:alphaModFix/>
          </a:blip>
          <a:stretch>
            <a:fillRect/>
          </a:stretch>
        </p:blipFill>
        <p:spPr>
          <a:xfrm>
            <a:off x="850814" y="1926926"/>
            <a:ext cx="7442377" cy="3722975"/>
          </a:xfrm>
          <a:prstGeom prst="rect">
            <a:avLst/>
          </a:prstGeom>
          <a:noFill/>
          <a:ln>
            <a:noFill/>
          </a:ln>
        </p:spPr>
      </p:pic>
      <p:pic>
        <p:nvPicPr>
          <p:cNvPr id="397" name="Google Shape;397;p54"/>
          <p:cNvPicPr preferRelativeResize="0"/>
          <p:nvPr/>
        </p:nvPicPr>
        <p:blipFill rotWithShape="1">
          <a:blip r:embed="rId4">
            <a:alphaModFix/>
          </a:blip>
          <a:srcRect/>
          <a:stretch/>
        </p:blipFill>
        <p:spPr>
          <a:xfrm>
            <a:off x="229500" y="3853197"/>
            <a:ext cx="2579800" cy="2031600"/>
          </a:xfrm>
          <a:prstGeom prst="rect">
            <a:avLst/>
          </a:prstGeom>
          <a:noFill/>
          <a:ln>
            <a:noFill/>
          </a:ln>
        </p:spPr>
      </p:pic>
      <mc:AlternateContent xmlns:mc="http://schemas.openxmlformats.org/markup-compatibility/2006">
        <mc:Choice xmlns:p14="http://schemas.microsoft.com/office/powerpoint/2010/main" Requires="p14">
          <p:contentPart p14:bwMode="auto" r:id="rId5">
            <p14:nvContentPartPr>
              <p14:cNvPr id="2" name="Ink 1">
                <a:extLst>
                  <a:ext uri="{FF2B5EF4-FFF2-40B4-BE49-F238E27FC236}">
                    <a16:creationId xmlns:a16="http://schemas.microsoft.com/office/drawing/2014/main" id="{27A16849-FA13-433D-8C81-F1B881472DF1}"/>
                  </a:ext>
                </a:extLst>
              </p14:cNvPr>
              <p14:cNvContentPartPr/>
              <p14:nvPr/>
            </p14:nvContentPartPr>
            <p14:xfrm>
              <a:off x="6483240" y="3221640"/>
              <a:ext cx="1618920" cy="1889280"/>
            </p14:xfrm>
          </p:contentPart>
        </mc:Choice>
        <mc:Fallback>
          <p:pic>
            <p:nvPicPr>
              <p:cNvPr id="2" name="Ink 1">
                <a:extLst>
                  <a:ext uri="{FF2B5EF4-FFF2-40B4-BE49-F238E27FC236}">
                    <a16:creationId xmlns:a16="http://schemas.microsoft.com/office/drawing/2014/main" id="{27A16849-FA13-433D-8C81-F1B881472DF1}"/>
                  </a:ext>
                </a:extLst>
              </p:cNvPr>
              <p:cNvPicPr/>
              <p:nvPr/>
            </p:nvPicPr>
            <p:blipFill>
              <a:blip r:embed="rId6"/>
              <a:stretch>
                <a:fillRect/>
              </a:stretch>
            </p:blipFill>
            <p:spPr>
              <a:xfrm>
                <a:off x="6473880" y="3212280"/>
                <a:ext cx="1637640" cy="1908000"/>
              </a:xfrm>
              <a:prstGeom prst="rect">
                <a:avLst/>
              </a:prstGeom>
            </p:spPr>
          </p:pic>
        </mc:Fallback>
      </mc:AlternateContent>
    </p:spTree>
    <p:extLst>
      <p:ext uri="{BB962C8B-B14F-4D97-AF65-F5344CB8AC3E}">
        <p14:creationId xmlns:p14="http://schemas.microsoft.com/office/powerpoint/2010/main" val="5637516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55"/>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Image derivatives</a:t>
            </a:r>
            <a:endParaRPr/>
          </a:p>
        </p:txBody>
      </p:sp>
      <p:sp>
        <p:nvSpPr>
          <p:cNvPr id="403" name="Google Shape;403;p55"/>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Recall:</a:t>
            </a:r>
            <a:endParaRPr/>
          </a:p>
          <a:p>
            <a:pPr lvl="1">
              <a:spcBef>
                <a:spcPts val="0"/>
              </a:spcBef>
              <a:buChar char="-"/>
            </a:pPr>
            <a:r>
              <a:rPr lang="en"/>
              <a:t> </a:t>
            </a:r>
            <a:endParaRPr/>
          </a:p>
          <a:p>
            <a:pPr>
              <a:buChar char="-"/>
            </a:pPr>
            <a:r>
              <a:rPr lang="en"/>
              <a:t>Want smoothing too!</a:t>
            </a:r>
            <a:endParaRPr/>
          </a:p>
        </p:txBody>
      </p:sp>
      <p:sp>
        <p:nvSpPr>
          <p:cNvPr id="404" name="Google Shape;404;p55"/>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405" name="Google Shape;405;p55"/>
          <p:cNvPicPr preferRelativeResize="0"/>
          <p:nvPr/>
        </p:nvPicPr>
        <p:blipFill rotWithShape="1">
          <a:blip r:embed="rId3">
            <a:alphaModFix/>
          </a:blip>
          <a:srcRect b="33506"/>
          <a:stretch/>
        </p:blipFill>
        <p:spPr>
          <a:xfrm>
            <a:off x="4648400" y="2016502"/>
            <a:ext cx="4266100" cy="3868299"/>
          </a:xfrm>
          <a:prstGeom prst="rect">
            <a:avLst/>
          </a:prstGeom>
          <a:noFill/>
          <a:ln>
            <a:noFill/>
          </a:ln>
        </p:spPr>
      </p:pic>
      <p:pic>
        <p:nvPicPr>
          <p:cNvPr id="406" name="Google Shape;406;p55"/>
          <p:cNvPicPr preferRelativeResize="0"/>
          <p:nvPr/>
        </p:nvPicPr>
        <p:blipFill>
          <a:blip r:embed="rId4">
            <a:alphaModFix/>
          </a:blip>
          <a:stretch>
            <a:fillRect/>
          </a:stretch>
        </p:blipFill>
        <p:spPr>
          <a:xfrm>
            <a:off x="1858484" y="1630218"/>
            <a:ext cx="2219325" cy="447675"/>
          </a:xfrm>
          <a:prstGeom prst="rect">
            <a:avLst/>
          </a:prstGeom>
          <a:noFill/>
          <a:ln>
            <a:noFill/>
          </a:ln>
        </p:spPr>
      </p:pic>
      <p:pic>
        <p:nvPicPr>
          <p:cNvPr id="407" name="Google Shape;407;p55"/>
          <p:cNvPicPr preferRelativeResize="0"/>
          <p:nvPr/>
        </p:nvPicPr>
        <p:blipFill>
          <a:blip r:embed="rId5">
            <a:alphaModFix/>
          </a:blip>
          <a:stretch>
            <a:fillRect/>
          </a:stretch>
        </p:blipFill>
        <p:spPr>
          <a:xfrm>
            <a:off x="223801" y="3612800"/>
            <a:ext cx="4541825" cy="2272000"/>
          </a:xfrm>
          <a:prstGeom prst="rect">
            <a:avLst/>
          </a:prstGeom>
          <a:noFill/>
          <a:ln>
            <a:noFill/>
          </a:ln>
        </p:spPr>
      </p:pic>
    </p:spTree>
    <p:extLst>
      <p:ext uri="{BB962C8B-B14F-4D97-AF65-F5344CB8AC3E}">
        <p14:creationId xmlns:p14="http://schemas.microsoft.com/office/powerpoint/2010/main" val="4530550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56"/>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Finding edges</a:t>
            </a:r>
            <a:endParaRPr/>
          </a:p>
        </p:txBody>
      </p:sp>
      <p:sp>
        <p:nvSpPr>
          <p:cNvPr id="413" name="Google Shape;413;p56"/>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dirty="0"/>
              <a:t>Could take derivative</a:t>
            </a:r>
            <a:endParaRPr dirty="0"/>
          </a:p>
          <a:p>
            <a:pPr>
              <a:buChar char="-"/>
            </a:pPr>
            <a:r>
              <a:rPr lang="en" dirty="0"/>
              <a:t>Find high responses</a:t>
            </a:r>
            <a:endParaRPr dirty="0"/>
          </a:p>
          <a:p>
            <a:pPr>
              <a:buChar char="-"/>
            </a:pPr>
            <a:r>
              <a:rPr lang="en" dirty="0"/>
              <a:t>Sobel filters!</a:t>
            </a:r>
            <a:endParaRPr dirty="0"/>
          </a:p>
          <a:p>
            <a:pPr>
              <a:buChar char="-"/>
            </a:pPr>
            <a:r>
              <a:rPr lang="en" dirty="0"/>
              <a:t>Bu</a:t>
            </a:r>
            <a:r>
              <a:rPr lang="en-US" dirty="0"/>
              <a:t>t let’s stop a moment get</a:t>
            </a:r>
          </a:p>
          <a:p>
            <a:pPr marL="76200" indent="0">
              <a:buNone/>
            </a:pPr>
            <a:r>
              <a:rPr lang="en-US" dirty="0"/>
              <a:t>      some basics</a:t>
            </a:r>
            <a:r>
              <a:rPr lang="en" dirty="0"/>
              <a:t> </a:t>
            </a:r>
            <a:endParaRPr dirty="0"/>
          </a:p>
        </p:txBody>
      </p:sp>
      <p:sp>
        <p:nvSpPr>
          <p:cNvPr id="414" name="Google Shape;414;p56"/>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415" name="Google Shape;415;p56"/>
          <p:cNvPicPr preferRelativeResize="0"/>
          <p:nvPr/>
        </p:nvPicPr>
        <p:blipFill rotWithShape="1">
          <a:blip r:embed="rId3">
            <a:alphaModFix/>
          </a:blip>
          <a:srcRect b="33506"/>
          <a:stretch/>
        </p:blipFill>
        <p:spPr>
          <a:xfrm>
            <a:off x="4654100" y="2009639"/>
            <a:ext cx="4266100" cy="3868299"/>
          </a:xfrm>
          <a:prstGeom prst="rect">
            <a:avLst/>
          </a:prstGeom>
          <a:noFill/>
          <a:ln>
            <a:noFill/>
          </a:ln>
        </p:spPr>
      </p:pic>
      <p:pic>
        <p:nvPicPr>
          <p:cNvPr id="416" name="Google Shape;416;p56"/>
          <p:cNvPicPr preferRelativeResize="0"/>
          <p:nvPr/>
        </p:nvPicPr>
        <p:blipFill>
          <a:blip r:embed="rId4">
            <a:alphaModFix/>
          </a:blip>
          <a:stretch>
            <a:fillRect/>
          </a:stretch>
        </p:blipFill>
        <p:spPr>
          <a:xfrm>
            <a:off x="2613126" y="3725551"/>
            <a:ext cx="2159249" cy="2159249"/>
          </a:xfrm>
          <a:prstGeom prst="rect">
            <a:avLst/>
          </a:prstGeom>
          <a:noFill/>
          <a:ln>
            <a:noFill/>
          </a:ln>
        </p:spPr>
      </p:pic>
      <p:pic>
        <p:nvPicPr>
          <p:cNvPr id="417" name="Google Shape;417;p56"/>
          <p:cNvPicPr preferRelativeResize="0"/>
          <p:nvPr/>
        </p:nvPicPr>
        <p:blipFill>
          <a:blip r:embed="rId5">
            <a:alphaModFix/>
          </a:blip>
          <a:stretch>
            <a:fillRect/>
          </a:stretch>
        </p:blipFill>
        <p:spPr>
          <a:xfrm>
            <a:off x="229501" y="3725551"/>
            <a:ext cx="2159249" cy="2159249"/>
          </a:xfrm>
          <a:prstGeom prst="rect">
            <a:avLst/>
          </a:prstGeom>
          <a:noFill/>
          <a:ln>
            <a:noFill/>
          </a:ln>
        </p:spPr>
      </p:pic>
    </p:spTree>
    <p:extLst>
      <p:ext uri="{BB962C8B-B14F-4D97-AF65-F5344CB8AC3E}">
        <p14:creationId xmlns:p14="http://schemas.microsoft.com/office/powerpoint/2010/main" val="28815743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1699" name="Group 51"/>
          <p:cNvGrpSpPr>
            <a:grpSpLocks/>
          </p:cNvGrpSpPr>
          <p:nvPr/>
        </p:nvGrpSpPr>
        <p:grpSpPr bwMode="auto">
          <a:xfrm>
            <a:off x="1288702" y="3627427"/>
            <a:ext cx="8077201" cy="1645371"/>
            <a:chOff x="-16" y="2624"/>
            <a:chExt cx="5088" cy="928"/>
          </a:xfrm>
        </p:grpSpPr>
        <p:sp>
          <p:nvSpPr>
            <p:cNvPr id="411679" name="Rectangle 31"/>
            <p:cNvSpPr>
              <a:spLocks noChangeArrowheads="1"/>
            </p:cNvSpPr>
            <p:nvPr/>
          </p:nvSpPr>
          <p:spPr bwMode="auto">
            <a:xfrm>
              <a:off x="-16" y="2624"/>
              <a:ext cx="5088"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pPr>
              <a:r>
                <a:rPr lang="en-US" sz="2000" dirty="0">
                  <a:latin typeface="Arial" charset="0"/>
                </a:rPr>
                <a:t>The </a:t>
              </a:r>
              <a:r>
                <a:rPr lang="en-US" sz="2000" dirty="0">
                  <a:solidFill>
                    <a:srgbClr val="FF0000"/>
                  </a:solidFill>
                  <a:latin typeface="Arial" charset="0"/>
                </a:rPr>
                <a:t>gradient direction </a:t>
              </a:r>
              <a:r>
                <a:rPr lang="en-US" sz="2000" dirty="0">
                  <a:latin typeface="Arial" charset="0"/>
                </a:rPr>
                <a:t>is give</a:t>
              </a:r>
            </a:p>
            <a:p>
              <a:pPr marL="342900" indent="-342900">
                <a:spcBef>
                  <a:spcPct val="20000"/>
                </a:spcBef>
              </a:pPr>
              <a:endParaRPr lang="en-US" sz="2000" dirty="0">
                <a:solidFill>
                  <a:schemeClr val="tx2"/>
                </a:solidFill>
                <a:latin typeface="Arial" charset="0"/>
              </a:endParaRPr>
            </a:p>
            <a:p>
              <a:pPr marL="342900" indent="-342900">
                <a:spcBef>
                  <a:spcPct val="20000"/>
                </a:spcBef>
              </a:pPr>
              <a:endParaRPr lang="en-US" sz="2000" dirty="0">
                <a:solidFill>
                  <a:schemeClr val="tx2"/>
                </a:solidFill>
                <a:latin typeface="Arial" charset="0"/>
              </a:endParaRPr>
            </a:p>
            <a:p>
              <a:pPr marL="342900" indent="-342900">
                <a:spcBef>
                  <a:spcPct val="20000"/>
                </a:spcBef>
              </a:pPr>
              <a:r>
                <a:rPr lang="en-US" dirty="0">
                  <a:solidFill>
                    <a:schemeClr val="tx2"/>
                  </a:solidFill>
                  <a:latin typeface="Arial" charset="0"/>
                </a:rPr>
                <a:t>H</a:t>
              </a:r>
              <a:r>
                <a:rPr lang="en-US" sz="1800" dirty="0">
                  <a:solidFill>
                    <a:schemeClr val="tx2"/>
                  </a:solidFill>
                  <a:latin typeface="Arial" charset="0"/>
                </a:rPr>
                <a:t>ow does this relate to the direction of the edge?</a:t>
              </a:r>
            </a:p>
            <a:p>
              <a:pPr marL="342900" indent="-342900">
                <a:spcBef>
                  <a:spcPct val="20000"/>
                </a:spcBef>
              </a:pPr>
              <a:endParaRPr lang="en-US" sz="2000" dirty="0">
                <a:latin typeface="Arial" charset="0"/>
              </a:endParaRPr>
            </a:p>
          </p:txBody>
        </p:sp>
        <p:pic>
          <p:nvPicPr>
            <p:cNvPr id="411694" name="Picture 46"/>
            <p:cNvPicPr>
              <a:picLocks noChangeAspect="1" noChangeArrowheads="1"/>
            </p:cNvPicPr>
            <p:nvPr>
              <p:custDataLst>
                <p:tags r:id="rId3"/>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1269" y="2887"/>
              <a:ext cx="1762" cy="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2" name="TextBox 31"/>
          <p:cNvSpPr txBox="1"/>
          <p:nvPr/>
        </p:nvSpPr>
        <p:spPr>
          <a:xfrm>
            <a:off x="381000" y="381000"/>
            <a:ext cx="6096000" cy="646331"/>
          </a:xfrm>
          <a:prstGeom prst="rect">
            <a:avLst/>
          </a:prstGeom>
          <a:noFill/>
        </p:spPr>
        <p:txBody>
          <a:bodyPr wrap="square" rtlCol="0">
            <a:spAutoFit/>
          </a:bodyPr>
          <a:lstStyle/>
          <a:p>
            <a:r>
              <a:rPr lang="en-US" sz="3600" spc="-200" dirty="0">
                <a:latin typeface="Kalinga" pitchFamily="34" charset="0"/>
                <a:cs typeface="Kalinga" pitchFamily="34" charset="0"/>
              </a:rPr>
              <a:t>Simplest image gradient</a:t>
            </a:r>
          </a:p>
        </p:txBody>
      </p:sp>
      <p:grpSp>
        <p:nvGrpSpPr>
          <p:cNvPr id="35" name="Group 34"/>
          <p:cNvGrpSpPr/>
          <p:nvPr/>
        </p:nvGrpSpPr>
        <p:grpSpPr>
          <a:xfrm>
            <a:off x="1006350" y="1293154"/>
            <a:ext cx="1905000" cy="1823553"/>
            <a:chOff x="5562600" y="4495800"/>
            <a:chExt cx="1703975" cy="1671153"/>
          </a:xfrm>
        </p:grpSpPr>
        <p:grpSp>
          <p:nvGrpSpPr>
            <p:cNvPr id="36" name="Group 58"/>
            <p:cNvGrpSpPr>
              <a:grpSpLocks/>
            </p:cNvGrpSpPr>
            <p:nvPr/>
          </p:nvGrpSpPr>
          <p:grpSpPr bwMode="auto">
            <a:xfrm>
              <a:off x="5834634" y="4495800"/>
              <a:ext cx="1099566" cy="1137172"/>
              <a:chOff x="3840" y="1776"/>
              <a:chExt cx="624" cy="624"/>
            </a:xfrm>
          </p:grpSpPr>
          <p:sp>
            <p:nvSpPr>
              <p:cNvPr id="44" name="Rectangle 22"/>
              <p:cNvSpPr>
                <a:spLocks noChangeArrowheads="1"/>
              </p:cNvSpPr>
              <p:nvPr/>
            </p:nvSpPr>
            <p:spPr bwMode="auto">
              <a:xfrm>
                <a:off x="3840" y="1776"/>
                <a:ext cx="624" cy="624"/>
              </a:xfrm>
              <a:prstGeom prst="rect">
                <a:avLst/>
              </a:prstGeom>
              <a:gradFill rotWithShape="0">
                <a:gsLst>
                  <a:gs pos="0">
                    <a:schemeClr val="tx1"/>
                  </a:gs>
                  <a:gs pos="100000">
                    <a:schemeClr val="tx1">
                      <a:gamma/>
                      <a:tint val="0"/>
                      <a:invGamma/>
                    </a:schemeClr>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 name="Line 23"/>
              <p:cNvSpPr>
                <a:spLocks noChangeShapeType="1"/>
              </p:cNvSpPr>
              <p:nvPr/>
            </p:nvSpPr>
            <p:spPr bwMode="auto">
              <a:xfrm flipV="1">
                <a:off x="4161" y="1872"/>
                <a:ext cx="207" cy="207"/>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pic>
          <p:nvPicPr>
            <p:cNvPr id="37" name="Picture 30"/>
            <p:cNvPicPr>
              <a:picLocks noChangeAspect="1" noChangeArrowheads="1"/>
            </p:cNvPicPr>
            <p:nvPr>
              <p:custDataLst>
                <p:tags r:id="rId1"/>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5562600" y="5715000"/>
              <a:ext cx="1703975" cy="451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Oval 29"/>
            <p:cNvSpPr>
              <a:spLocks noChangeArrowheads="1"/>
            </p:cNvSpPr>
            <p:nvPr/>
          </p:nvSpPr>
          <p:spPr bwMode="auto">
            <a:xfrm>
              <a:off x="6342126" y="5020649"/>
              <a:ext cx="84582" cy="87475"/>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39" name="Group 60"/>
            <p:cNvGrpSpPr>
              <a:grpSpLocks/>
            </p:cNvGrpSpPr>
            <p:nvPr/>
          </p:nvGrpSpPr>
          <p:grpSpPr bwMode="auto">
            <a:xfrm>
              <a:off x="6384417" y="4524960"/>
              <a:ext cx="539210" cy="584988"/>
              <a:chOff x="4152" y="1776"/>
              <a:chExt cx="306" cy="321"/>
            </a:xfrm>
          </p:grpSpPr>
          <p:sp>
            <p:nvSpPr>
              <p:cNvPr id="40" name="Line 32"/>
              <p:cNvSpPr>
                <a:spLocks noChangeShapeType="1"/>
              </p:cNvSpPr>
              <p:nvPr/>
            </p:nvSpPr>
            <p:spPr bwMode="auto">
              <a:xfrm>
                <a:off x="4155" y="2088"/>
                <a:ext cx="30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 name="Line 34"/>
              <p:cNvSpPr>
                <a:spLocks noChangeShapeType="1"/>
              </p:cNvSpPr>
              <p:nvPr/>
            </p:nvSpPr>
            <p:spPr bwMode="auto">
              <a:xfrm flipV="1">
                <a:off x="4152" y="1776"/>
                <a:ext cx="0" cy="32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 name="Freeform 37"/>
              <p:cNvSpPr>
                <a:spLocks/>
              </p:cNvSpPr>
              <p:nvPr/>
            </p:nvSpPr>
            <p:spPr bwMode="auto">
              <a:xfrm flipV="1">
                <a:off x="4216" y="2032"/>
                <a:ext cx="27" cy="51"/>
              </a:xfrm>
              <a:custGeom>
                <a:avLst/>
                <a:gdLst>
                  <a:gd name="T0" fmla="*/ 18 w 27"/>
                  <a:gd name="T1" fmla="*/ 0 h 51"/>
                  <a:gd name="T2" fmla="*/ 24 w 27"/>
                  <a:gd name="T3" fmla="*/ 33 h 51"/>
                  <a:gd name="T4" fmla="*/ 0 w 27"/>
                  <a:gd name="T5" fmla="*/ 51 h 51"/>
                </a:gdLst>
                <a:ahLst/>
                <a:cxnLst>
                  <a:cxn ang="0">
                    <a:pos x="T0" y="T1"/>
                  </a:cxn>
                  <a:cxn ang="0">
                    <a:pos x="T2" y="T3"/>
                  </a:cxn>
                  <a:cxn ang="0">
                    <a:pos x="T4" y="T5"/>
                  </a:cxn>
                </a:cxnLst>
                <a:rect l="0" t="0" r="r" b="b"/>
                <a:pathLst>
                  <a:path w="27" h="51">
                    <a:moveTo>
                      <a:pt x="18" y="0"/>
                    </a:moveTo>
                    <a:cubicBezTo>
                      <a:pt x="22" y="12"/>
                      <a:pt x="27" y="25"/>
                      <a:pt x="24" y="33"/>
                    </a:cubicBezTo>
                    <a:cubicBezTo>
                      <a:pt x="21" y="41"/>
                      <a:pt x="10" y="46"/>
                      <a:pt x="0" y="51"/>
                    </a:cubicBezTo>
                  </a:path>
                </a:pathLst>
              </a:custGeom>
              <a:noFill/>
              <a:ln w="127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43" name="Picture 42"/>
              <p:cNvPicPr>
                <a:picLocks noChangeAspect="1" noChangeArrowheads="1"/>
              </p:cNvPicPr>
              <p:nvPr>
                <p:custDataLst>
                  <p:tags r:id="rId2"/>
                </p:custDataLst>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99" y="1968"/>
                <a:ext cx="69" cy="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pic>
        <p:nvPicPr>
          <p:cNvPr id="819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91000" y="1567473"/>
            <a:ext cx="3729038" cy="763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191000" y="2362200"/>
            <a:ext cx="4114800" cy="338554"/>
          </a:xfrm>
          <a:prstGeom prst="rect">
            <a:avLst/>
          </a:prstGeom>
          <a:noFill/>
        </p:spPr>
        <p:txBody>
          <a:bodyPr wrap="square" rtlCol="0">
            <a:spAutoFit/>
          </a:bodyPr>
          <a:lstStyle/>
          <a:p>
            <a:r>
              <a:rPr lang="en-US" sz="1600" dirty="0">
                <a:solidFill>
                  <a:schemeClr val="tx2"/>
                </a:solidFill>
                <a:latin typeface="Arial" pitchFamily="34" charset="0"/>
                <a:cs typeface="Arial" pitchFamily="34" charset="0"/>
              </a:rPr>
              <a:t>How would you implement this as a filter?</a:t>
            </a:r>
          </a:p>
        </p:txBody>
      </p:sp>
      <p:sp>
        <p:nvSpPr>
          <p:cNvPr id="2" name="Slide Number Placeholder 1"/>
          <p:cNvSpPr>
            <a:spLocks noGrp="1"/>
          </p:cNvSpPr>
          <p:nvPr>
            <p:ph type="sldNum" sz="quarter" idx="12"/>
          </p:nvPr>
        </p:nvSpPr>
        <p:spPr/>
        <p:txBody>
          <a:bodyPr/>
          <a:lstStyle/>
          <a:p>
            <a:fld id="{79F1D11F-BC38-B14D-812C-5420C814BEF5}" type="slidenum">
              <a:rPr lang="en-US" smtClean="0"/>
              <a:t>35</a:t>
            </a:fld>
            <a:endParaRPr lang="en-US" dirty="0"/>
          </a:p>
        </p:txBody>
      </p:sp>
      <p:sp>
        <p:nvSpPr>
          <p:cNvPr id="4" name="TextBox 3"/>
          <p:cNvSpPr txBox="1"/>
          <p:nvPr/>
        </p:nvSpPr>
        <p:spPr>
          <a:xfrm>
            <a:off x="7007028" y="4615936"/>
            <a:ext cx="1499128" cy="369332"/>
          </a:xfrm>
          <a:prstGeom prst="rect">
            <a:avLst/>
          </a:prstGeom>
          <a:noFill/>
        </p:spPr>
        <p:txBody>
          <a:bodyPr wrap="none" rtlCol="0">
            <a:spAutoFit/>
          </a:bodyPr>
          <a:lstStyle/>
          <a:p>
            <a:r>
              <a:rPr lang="en-US" dirty="0">
                <a:solidFill>
                  <a:srgbClr val="FF0000"/>
                </a:solidFill>
              </a:rPr>
              <a:t>perpendicular</a:t>
            </a:r>
          </a:p>
        </p:txBody>
      </p:sp>
      <p:sp>
        <p:nvSpPr>
          <p:cNvPr id="6" name="TextBox 5"/>
          <p:cNvSpPr txBox="1"/>
          <p:nvPr/>
        </p:nvSpPr>
        <p:spPr>
          <a:xfrm>
            <a:off x="4295553" y="2870122"/>
            <a:ext cx="870751" cy="369332"/>
          </a:xfrm>
          <a:prstGeom prst="rect">
            <a:avLst/>
          </a:prstGeom>
          <a:noFill/>
          <a:ln>
            <a:solidFill>
              <a:srgbClr val="FF0000"/>
            </a:solidFill>
          </a:ln>
        </p:spPr>
        <p:txBody>
          <a:bodyPr wrap="none" rtlCol="0">
            <a:spAutoFit/>
          </a:bodyPr>
          <a:lstStyle/>
          <a:p>
            <a:r>
              <a:rPr lang="en-US" dirty="0">
                <a:solidFill>
                  <a:srgbClr val="FF0000"/>
                </a:solidFill>
              </a:rPr>
              <a:t>0  -1   1</a:t>
            </a:r>
          </a:p>
        </p:txBody>
      </p:sp>
      <p:sp>
        <p:nvSpPr>
          <p:cNvPr id="8" name="TextBox 7">
            <a:extLst>
              <a:ext uri="{FF2B5EF4-FFF2-40B4-BE49-F238E27FC236}">
                <a16:creationId xmlns:a16="http://schemas.microsoft.com/office/drawing/2014/main" id="{1832F632-F45A-41DF-B5BA-15D0E29F31DB}"/>
              </a:ext>
            </a:extLst>
          </p:cNvPr>
          <p:cNvSpPr txBox="1"/>
          <p:nvPr/>
        </p:nvSpPr>
        <p:spPr>
          <a:xfrm>
            <a:off x="1275603" y="5344952"/>
            <a:ext cx="6344397" cy="369332"/>
          </a:xfrm>
          <a:prstGeom prst="rect">
            <a:avLst/>
          </a:prstGeom>
          <a:noFill/>
        </p:spPr>
        <p:txBody>
          <a:bodyPr wrap="square" rtlCol="0">
            <a:spAutoFit/>
          </a:bodyPr>
          <a:lstStyle/>
          <a:p>
            <a:pPr marL="342900" indent="-342900">
              <a:spcBef>
                <a:spcPct val="20000"/>
              </a:spcBef>
            </a:pPr>
            <a:r>
              <a:rPr lang="en-US" dirty="0">
                <a:latin typeface="Arial" charset="0"/>
              </a:rPr>
              <a:t>The </a:t>
            </a:r>
            <a:r>
              <a:rPr lang="en-US" i="1" dirty="0">
                <a:latin typeface="Arial" charset="0"/>
              </a:rPr>
              <a:t>edge strength</a:t>
            </a:r>
            <a:r>
              <a:rPr lang="en-US" dirty="0">
                <a:latin typeface="Arial" charset="0"/>
              </a:rPr>
              <a:t> is given by the </a:t>
            </a:r>
            <a:r>
              <a:rPr lang="en-US" dirty="0">
                <a:solidFill>
                  <a:srgbClr val="FF0000"/>
                </a:solidFill>
                <a:latin typeface="Arial" charset="0"/>
              </a:rPr>
              <a:t>gradient magnitude</a:t>
            </a:r>
          </a:p>
        </p:txBody>
      </p:sp>
      <p:pic>
        <p:nvPicPr>
          <p:cNvPr id="11" name="Picture 10">
            <a:extLst>
              <a:ext uri="{FF2B5EF4-FFF2-40B4-BE49-F238E27FC236}">
                <a16:creationId xmlns:a16="http://schemas.microsoft.com/office/drawing/2014/main" id="{F8760C4A-AAEF-4307-BB8D-F8012788205B}"/>
              </a:ext>
            </a:extLst>
          </p:cNvPr>
          <p:cNvPicPr>
            <a:picLocks noChangeAspect="1"/>
          </p:cNvPicPr>
          <p:nvPr/>
        </p:nvPicPr>
        <p:blipFill>
          <a:blip r:embed="rId9"/>
          <a:stretch>
            <a:fillRect/>
          </a:stretch>
        </p:blipFill>
        <p:spPr>
          <a:xfrm>
            <a:off x="2439160" y="5797959"/>
            <a:ext cx="3712786" cy="749873"/>
          </a:xfrm>
          <a:prstGeom prst="rect">
            <a:avLst/>
          </a:prstGeom>
        </p:spPr>
      </p:pic>
      <mc:AlternateContent xmlns:mc="http://schemas.openxmlformats.org/markup-compatibility/2006">
        <mc:Choice xmlns:p14="http://schemas.microsoft.com/office/powerpoint/2010/main" Requires="p14">
          <p:contentPart p14:bwMode="auto" r:id="rId10">
            <p14:nvContentPartPr>
              <p14:cNvPr id="5" name="Ink 4">
                <a:extLst>
                  <a:ext uri="{FF2B5EF4-FFF2-40B4-BE49-F238E27FC236}">
                    <a16:creationId xmlns:a16="http://schemas.microsoft.com/office/drawing/2014/main" id="{27CDD31E-4B82-459A-B0F9-0E0769F0F525}"/>
                  </a:ext>
                </a:extLst>
              </p14:cNvPr>
              <p14:cNvContentPartPr/>
              <p14:nvPr/>
            </p14:nvContentPartPr>
            <p14:xfrm>
              <a:off x="1847880" y="3129480"/>
              <a:ext cx="6584040" cy="3508920"/>
            </p14:xfrm>
          </p:contentPart>
        </mc:Choice>
        <mc:Fallback>
          <p:pic>
            <p:nvPicPr>
              <p:cNvPr id="5" name="Ink 4">
                <a:extLst>
                  <a:ext uri="{FF2B5EF4-FFF2-40B4-BE49-F238E27FC236}">
                    <a16:creationId xmlns:a16="http://schemas.microsoft.com/office/drawing/2014/main" id="{27CDD31E-4B82-459A-B0F9-0E0769F0F525}"/>
                  </a:ext>
                </a:extLst>
              </p:cNvPr>
              <p:cNvPicPr/>
              <p:nvPr/>
            </p:nvPicPr>
            <p:blipFill>
              <a:blip r:embed="rId11"/>
              <a:stretch>
                <a:fillRect/>
              </a:stretch>
            </p:blipFill>
            <p:spPr>
              <a:xfrm>
                <a:off x="1838520" y="3120120"/>
                <a:ext cx="6602760" cy="3527640"/>
              </a:xfrm>
              <a:prstGeom prst="rect">
                <a:avLst/>
              </a:prstGeom>
            </p:spPr>
          </p:pic>
        </mc:Fallback>
      </mc:AlternateContent>
    </p:spTree>
    <p:extLst>
      <p:ext uri="{BB962C8B-B14F-4D97-AF65-F5344CB8AC3E}">
        <p14:creationId xmlns:p14="http://schemas.microsoft.com/office/powerpoint/2010/main" val="3462771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169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5334000"/>
            <a:ext cx="2209800" cy="759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16626" y="304800"/>
            <a:ext cx="6096000" cy="646331"/>
          </a:xfrm>
          <a:prstGeom prst="rect">
            <a:avLst/>
          </a:prstGeom>
          <a:noFill/>
        </p:spPr>
        <p:txBody>
          <a:bodyPr wrap="square" rtlCol="0">
            <a:spAutoFit/>
          </a:bodyPr>
          <a:lstStyle/>
          <a:p>
            <a:r>
              <a:rPr lang="en-US" sz="3600" spc="-200" dirty="0" err="1">
                <a:latin typeface="Kalinga" pitchFamily="34" charset="0"/>
                <a:cs typeface="Kalinga" pitchFamily="34" charset="0"/>
              </a:rPr>
              <a:t>Sobel</a:t>
            </a:r>
            <a:r>
              <a:rPr lang="en-US" sz="3600" spc="-200" dirty="0">
                <a:latin typeface="Kalinga" pitchFamily="34" charset="0"/>
                <a:cs typeface="Kalinga" pitchFamily="34" charset="0"/>
              </a:rPr>
              <a:t> operator</a:t>
            </a:r>
          </a:p>
        </p:txBody>
      </p:sp>
      <p:graphicFrame>
        <p:nvGraphicFramePr>
          <p:cNvPr id="7" name="Table 6"/>
          <p:cNvGraphicFramePr>
            <a:graphicFrameLocks noGrp="1"/>
          </p:cNvGraphicFramePr>
          <p:nvPr>
            <p:extLst/>
          </p:nvPr>
        </p:nvGraphicFramePr>
        <p:xfrm>
          <a:off x="2743440" y="2324099"/>
          <a:ext cx="1136706" cy="1143000"/>
        </p:xfrm>
        <a:graphic>
          <a:graphicData uri="http://schemas.openxmlformats.org/drawingml/2006/table">
            <a:tbl>
              <a:tblPr bandRow="1">
                <a:effectLst/>
                <a:tableStyleId>{5C22544A-7EE6-4342-B048-85BDC9FD1C3A}</a:tableStyleId>
              </a:tblPr>
              <a:tblGrid>
                <a:gridCol w="378902">
                  <a:extLst>
                    <a:ext uri="{9D8B030D-6E8A-4147-A177-3AD203B41FA5}">
                      <a16:colId xmlns:a16="http://schemas.microsoft.com/office/drawing/2014/main" val="20000"/>
                    </a:ext>
                  </a:extLst>
                </a:gridCol>
                <a:gridCol w="378902">
                  <a:extLst>
                    <a:ext uri="{9D8B030D-6E8A-4147-A177-3AD203B41FA5}">
                      <a16:colId xmlns:a16="http://schemas.microsoft.com/office/drawing/2014/main" val="20001"/>
                    </a:ext>
                  </a:extLst>
                </a:gridCol>
                <a:gridCol w="378902">
                  <a:extLst>
                    <a:ext uri="{9D8B030D-6E8A-4147-A177-3AD203B41FA5}">
                      <a16:colId xmlns:a16="http://schemas.microsoft.com/office/drawing/2014/main" val="20002"/>
                    </a:ext>
                  </a:extLst>
                </a:gridCol>
              </a:tblGrid>
              <a:tr h="381000">
                <a:tc>
                  <a:txBody>
                    <a:bodyPr/>
                    <a:lstStyle/>
                    <a:p>
                      <a:pPr algn="ctr"/>
                      <a:r>
                        <a:rPr lang="en-US" sz="1800" dirty="0">
                          <a:solidFill>
                            <a:schemeClr val="tx1"/>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solidFill>
                            <a:schemeClr val="tx1"/>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81000">
                <a:tc>
                  <a:txBody>
                    <a:bodyPr/>
                    <a:lstStyle/>
                    <a:p>
                      <a:pPr algn="ctr"/>
                      <a:r>
                        <a:rPr lang="en-US" sz="1800" dirty="0">
                          <a:solidFill>
                            <a:schemeClr val="tx1"/>
                          </a:solidFill>
                        </a:rPr>
                        <a:t>-2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solidFill>
                            <a:schemeClr val="tx1"/>
                          </a:solidFill>
                        </a:rPr>
                        <a:t>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81000">
                <a:tc>
                  <a:txBody>
                    <a:bodyPr/>
                    <a:lstStyle/>
                    <a:p>
                      <a:pPr algn="ctr"/>
                      <a:r>
                        <a:rPr lang="en-US" sz="1800" dirty="0">
                          <a:solidFill>
                            <a:schemeClr val="tx1"/>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graphicFrame>
        <p:nvGraphicFramePr>
          <p:cNvPr id="10" name="Table 9"/>
          <p:cNvGraphicFramePr>
            <a:graphicFrameLocks noGrp="1"/>
          </p:cNvGraphicFramePr>
          <p:nvPr>
            <p:extLst/>
          </p:nvPr>
        </p:nvGraphicFramePr>
        <p:xfrm>
          <a:off x="6019800" y="2362200"/>
          <a:ext cx="1143000" cy="1143000"/>
        </p:xfrm>
        <a:graphic>
          <a:graphicData uri="http://schemas.openxmlformats.org/drawingml/2006/table">
            <a:tbl>
              <a:tblPr bandRow="1">
                <a:effectLst/>
                <a:tableStyleId>{5C22544A-7EE6-4342-B048-85BDC9FD1C3A}</a:tableStyleId>
              </a:tblPr>
              <a:tblGrid>
                <a:gridCol w="381000">
                  <a:extLst>
                    <a:ext uri="{9D8B030D-6E8A-4147-A177-3AD203B41FA5}">
                      <a16:colId xmlns:a16="http://schemas.microsoft.com/office/drawing/2014/main" val="20000"/>
                    </a:ext>
                  </a:extLst>
                </a:gridCol>
                <a:gridCol w="381000">
                  <a:extLst>
                    <a:ext uri="{9D8B030D-6E8A-4147-A177-3AD203B41FA5}">
                      <a16:colId xmlns:a16="http://schemas.microsoft.com/office/drawing/2014/main" val="20001"/>
                    </a:ext>
                  </a:extLst>
                </a:gridCol>
                <a:gridCol w="381000">
                  <a:extLst>
                    <a:ext uri="{9D8B030D-6E8A-4147-A177-3AD203B41FA5}">
                      <a16:colId xmlns:a16="http://schemas.microsoft.com/office/drawing/2014/main" val="20002"/>
                    </a:ext>
                  </a:extLst>
                </a:gridCol>
              </a:tblGrid>
              <a:tr h="381000">
                <a:tc>
                  <a:txBody>
                    <a:bodyPr/>
                    <a:lstStyle/>
                    <a:p>
                      <a:pPr algn="ctr"/>
                      <a:r>
                        <a:rPr lang="en-US" sz="1800" dirty="0">
                          <a:solidFill>
                            <a:schemeClr val="tx1"/>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solidFill>
                            <a:schemeClr val="tx1"/>
                          </a:solidFill>
                        </a:rPr>
                        <a:t>-2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solidFill>
                            <a:schemeClr val="tx1"/>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81000">
                <a:tc>
                  <a:txBody>
                    <a:bodyPr/>
                    <a:lstStyle/>
                    <a:p>
                      <a:pPr algn="ctr"/>
                      <a:r>
                        <a:rPr lang="en-US" sz="180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81000">
                <a:tc>
                  <a:txBody>
                    <a:bodyPr/>
                    <a:lstStyle/>
                    <a:p>
                      <a:pPr algn="ctr"/>
                      <a:r>
                        <a:rPr lang="en-US" sz="1800" dirty="0">
                          <a:solidFill>
                            <a:schemeClr val="tx1"/>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solidFill>
                            <a:schemeClr val="tx1"/>
                          </a:solidFill>
                        </a:rPr>
                        <a:t>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5450" y="2743200"/>
            <a:ext cx="895350" cy="403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2819400"/>
            <a:ext cx="875154" cy="376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90575" y="3944332"/>
            <a:ext cx="2333625" cy="523220"/>
          </a:xfrm>
          <a:prstGeom prst="rect">
            <a:avLst/>
          </a:prstGeom>
          <a:noFill/>
        </p:spPr>
        <p:txBody>
          <a:bodyPr wrap="square" rtlCol="0">
            <a:spAutoFit/>
          </a:bodyPr>
          <a:lstStyle/>
          <a:p>
            <a:r>
              <a:rPr lang="en-US" sz="2800" dirty="0">
                <a:solidFill>
                  <a:schemeClr val="tx2"/>
                </a:solidFill>
              </a:rPr>
              <a:t>Magnitude:</a:t>
            </a:r>
          </a:p>
        </p:txBody>
      </p:sp>
      <p:sp>
        <p:nvSpPr>
          <p:cNvPr id="21" name="TextBox 20"/>
          <p:cNvSpPr txBox="1"/>
          <p:nvPr/>
        </p:nvSpPr>
        <p:spPr>
          <a:xfrm>
            <a:off x="790574" y="5039380"/>
            <a:ext cx="2333625" cy="523220"/>
          </a:xfrm>
          <a:prstGeom prst="rect">
            <a:avLst/>
          </a:prstGeom>
          <a:noFill/>
        </p:spPr>
        <p:txBody>
          <a:bodyPr wrap="square" rtlCol="0">
            <a:spAutoFit/>
          </a:bodyPr>
          <a:lstStyle/>
          <a:p>
            <a:r>
              <a:rPr lang="en-US" sz="2800" dirty="0">
                <a:solidFill>
                  <a:schemeClr val="tx2"/>
                </a:solidFill>
              </a:rPr>
              <a:t>Orientation:</a:t>
            </a:r>
          </a:p>
        </p:txBody>
      </p:sp>
      <p:pic>
        <p:nvPicPr>
          <p:cNvPr id="512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4213134"/>
            <a:ext cx="2266950" cy="739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xtBox 23"/>
          <p:cNvSpPr txBox="1"/>
          <p:nvPr/>
        </p:nvSpPr>
        <p:spPr>
          <a:xfrm>
            <a:off x="762000" y="1295400"/>
            <a:ext cx="5142354" cy="523220"/>
          </a:xfrm>
          <a:prstGeom prst="rect">
            <a:avLst/>
          </a:prstGeom>
          <a:noFill/>
        </p:spPr>
        <p:txBody>
          <a:bodyPr wrap="square" rtlCol="0">
            <a:spAutoFit/>
          </a:bodyPr>
          <a:lstStyle/>
          <a:p>
            <a:r>
              <a:rPr lang="en-US" sz="2800" dirty="0"/>
              <a:t>In practice, it is common to use:</a:t>
            </a:r>
          </a:p>
        </p:txBody>
      </p:sp>
      <p:sp>
        <p:nvSpPr>
          <p:cNvPr id="3" name="TextBox 2"/>
          <p:cNvSpPr txBox="1"/>
          <p:nvPr/>
        </p:nvSpPr>
        <p:spPr>
          <a:xfrm>
            <a:off x="5432667" y="5050192"/>
            <a:ext cx="3625544" cy="830997"/>
          </a:xfrm>
          <a:prstGeom prst="rect">
            <a:avLst/>
          </a:prstGeom>
          <a:noFill/>
        </p:spPr>
        <p:txBody>
          <a:bodyPr wrap="none" rtlCol="0">
            <a:spAutoFit/>
          </a:bodyPr>
          <a:lstStyle/>
          <a:p>
            <a:r>
              <a:rPr lang="en-US" sz="2400" dirty="0">
                <a:solidFill>
                  <a:srgbClr val="FF0000"/>
                </a:solidFill>
              </a:rPr>
              <a:t>What’s the C/C++ function?</a:t>
            </a:r>
          </a:p>
          <a:p>
            <a:r>
              <a:rPr lang="en-US" sz="2400" dirty="0">
                <a:solidFill>
                  <a:srgbClr val="00B050"/>
                </a:solidFill>
              </a:rPr>
              <a:t>Use atan2</a:t>
            </a:r>
          </a:p>
        </p:txBody>
      </p:sp>
      <p:sp>
        <p:nvSpPr>
          <p:cNvPr id="5" name="TextBox 4"/>
          <p:cNvSpPr txBox="1"/>
          <p:nvPr/>
        </p:nvSpPr>
        <p:spPr>
          <a:xfrm>
            <a:off x="5029200" y="169705"/>
            <a:ext cx="3863686" cy="1200329"/>
          </a:xfrm>
          <a:prstGeom prst="rect">
            <a:avLst/>
          </a:prstGeom>
          <a:noFill/>
        </p:spPr>
        <p:txBody>
          <a:bodyPr wrap="none" rtlCol="0">
            <a:spAutoFit/>
          </a:bodyPr>
          <a:lstStyle/>
          <a:p>
            <a:r>
              <a:rPr lang="en-US" dirty="0">
                <a:solidFill>
                  <a:srgbClr val="FF0000"/>
                </a:solidFill>
              </a:rPr>
              <a:t>Who was Sobel?</a:t>
            </a:r>
          </a:p>
          <a:p>
            <a:r>
              <a:rPr lang="en-US" b="1" dirty="0">
                <a:solidFill>
                  <a:srgbClr val="0000FF"/>
                </a:solidFill>
              </a:rPr>
              <a:t>Irwin Sobel (born 1940)</a:t>
            </a:r>
          </a:p>
          <a:p>
            <a:r>
              <a:rPr lang="en-US" b="1" dirty="0">
                <a:solidFill>
                  <a:srgbClr val="0000FF"/>
                </a:solidFill>
              </a:rPr>
              <a:t>Consultant (HP Labs Retired – </a:t>
            </a:r>
          </a:p>
          <a:p>
            <a:r>
              <a:rPr lang="en-US" b="1" dirty="0">
                <a:solidFill>
                  <a:srgbClr val="0000FF"/>
                </a:solidFill>
              </a:rPr>
              <a:t>8Mar13) · Computer Vision &amp; Graphics</a:t>
            </a:r>
          </a:p>
        </p:txBody>
      </p:sp>
    </p:spTree>
    <p:extLst>
      <p:ext uri="{BB962C8B-B14F-4D97-AF65-F5344CB8AC3E}">
        <p14:creationId xmlns:p14="http://schemas.microsoft.com/office/powerpoint/2010/main" val="436419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57"/>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Finding edges</a:t>
            </a:r>
            <a:endParaRPr/>
          </a:p>
        </p:txBody>
      </p:sp>
      <p:sp>
        <p:nvSpPr>
          <p:cNvPr id="423" name="Google Shape;423;p57"/>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Could take derivative</a:t>
            </a:r>
            <a:endParaRPr/>
          </a:p>
          <a:p>
            <a:pPr>
              <a:buChar char="-"/>
            </a:pPr>
            <a:r>
              <a:rPr lang="en"/>
              <a:t>Find high responses</a:t>
            </a:r>
            <a:endParaRPr/>
          </a:p>
          <a:p>
            <a:pPr>
              <a:buChar char="-"/>
            </a:pPr>
            <a:r>
              <a:rPr lang="en"/>
              <a:t>Sobel filters!</a:t>
            </a:r>
            <a:endParaRPr/>
          </a:p>
          <a:p>
            <a:pPr>
              <a:buChar char="-"/>
            </a:pPr>
            <a:r>
              <a:rPr lang="en"/>
              <a:t>But…</a:t>
            </a:r>
            <a:endParaRPr/>
          </a:p>
          <a:p>
            <a:pPr>
              <a:buChar char="-"/>
            </a:pPr>
            <a:r>
              <a:rPr lang="en"/>
              <a:t>Edges go both ways</a:t>
            </a:r>
            <a:endParaRPr/>
          </a:p>
          <a:p>
            <a:pPr>
              <a:buChar char="-"/>
            </a:pPr>
            <a:r>
              <a:rPr lang="en"/>
              <a:t>Want to find extrema </a:t>
            </a:r>
            <a:endParaRPr/>
          </a:p>
        </p:txBody>
      </p:sp>
      <p:sp>
        <p:nvSpPr>
          <p:cNvPr id="424" name="Google Shape;424;p57"/>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425" name="Google Shape;425;p57"/>
          <p:cNvPicPr preferRelativeResize="0"/>
          <p:nvPr/>
        </p:nvPicPr>
        <p:blipFill rotWithShape="1">
          <a:blip r:embed="rId3">
            <a:alphaModFix/>
          </a:blip>
          <a:srcRect b="33506"/>
          <a:stretch/>
        </p:blipFill>
        <p:spPr>
          <a:xfrm>
            <a:off x="4654100" y="2016527"/>
            <a:ext cx="4266100" cy="3868274"/>
          </a:xfrm>
          <a:prstGeom prst="rect">
            <a:avLst/>
          </a:prstGeom>
          <a:noFill/>
          <a:ln>
            <a:noFill/>
          </a:ln>
        </p:spPr>
      </p:pic>
    </p:spTree>
    <p:extLst>
      <p:ext uri="{BB962C8B-B14F-4D97-AF65-F5344CB8AC3E}">
        <p14:creationId xmlns:p14="http://schemas.microsoft.com/office/powerpoint/2010/main" val="12654270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58"/>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2nd derivative!</a:t>
            </a:r>
            <a:endParaRPr/>
          </a:p>
        </p:txBody>
      </p:sp>
      <p:sp>
        <p:nvSpPr>
          <p:cNvPr id="431" name="Google Shape;431;p58"/>
          <p:cNvSpPr txBox="1">
            <a:spLocks noGrp="1"/>
          </p:cNvSpPr>
          <p:nvPr>
            <p:ph type="body" idx="1"/>
          </p:nvPr>
        </p:nvSpPr>
        <p:spPr>
          <a:xfrm>
            <a:off x="229500" y="1622125"/>
            <a:ext cx="8696400" cy="4255800"/>
          </a:xfrm>
          <a:prstGeom prst="rect">
            <a:avLst/>
          </a:prstGeom>
        </p:spPr>
        <p:txBody>
          <a:bodyPr spcFirstLastPara="1" vert="horz" wrap="square" lIns="91425" tIns="91425" rIns="91425" bIns="91425" rtlCol="0" anchor="t" anchorCtr="0">
            <a:noAutofit/>
          </a:bodyPr>
          <a:lstStyle/>
          <a:p>
            <a:pPr>
              <a:buChar char="-"/>
            </a:pPr>
            <a:r>
              <a:rPr lang="en" dirty="0"/>
              <a:t>Crosses zero at extrema</a:t>
            </a:r>
            <a:endParaRPr dirty="0"/>
          </a:p>
        </p:txBody>
      </p:sp>
      <p:sp>
        <p:nvSpPr>
          <p:cNvPr id="432" name="Google Shape;432;p58"/>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433" name="Google Shape;433;p58"/>
          <p:cNvPicPr preferRelativeResize="0"/>
          <p:nvPr/>
        </p:nvPicPr>
        <p:blipFill>
          <a:blip r:embed="rId3">
            <a:alphaModFix/>
          </a:blip>
          <a:stretch>
            <a:fillRect/>
          </a:stretch>
        </p:blipFill>
        <p:spPr>
          <a:xfrm>
            <a:off x="1645076" y="2235131"/>
            <a:ext cx="2676425" cy="3649671"/>
          </a:xfrm>
          <a:prstGeom prst="rect">
            <a:avLst/>
          </a:prstGeom>
          <a:noFill/>
          <a:ln>
            <a:noFill/>
          </a:ln>
        </p:spPr>
      </p:pic>
      <p:pic>
        <p:nvPicPr>
          <p:cNvPr id="434" name="Google Shape;434;p58"/>
          <p:cNvPicPr preferRelativeResize="0"/>
          <p:nvPr/>
        </p:nvPicPr>
        <p:blipFill>
          <a:blip r:embed="rId4">
            <a:alphaModFix/>
          </a:blip>
          <a:stretch>
            <a:fillRect/>
          </a:stretch>
        </p:blipFill>
        <p:spPr>
          <a:xfrm>
            <a:off x="4822476" y="2235126"/>
            <a:ext cx="2676425" cy="3649675"/>
          </a:xfrm>
          <a:prstGeom prst="rect">
            <a:avLst/>
          </a:prstGeom>
          <a:noFill/>
          <a:ln>
            <a:noFill/>
          </a:ln>
        </p:spPr>
      </p:pic>
      <p:sp>
        <p:nvSpPr>
          <p:cNvPr id="2" name="Oval 1">
            <a:extLst>
              <a:ext uri="{FF2B5EF4-FFF2-40B4-BE49-F238E27FC236}">
                <a16:creationId xmlns:a16="http://schemas.microsoft.com/office/drawing/2014/main" id="{338F3356-BADF-4C54-A3E9-EB6DE315921C}"/>
              </a:ext>
            </a:extLst>
          </p:cNvPr>
          <p:cNvSpPr/>
          <p:nvPr/>
        </p:nvSpPr>
        <p:spPr>
          <a:xfrm>
            <a:off x="3274794" y="5162215"/>
            <a:ext cx="132083" cy="147320"/>
          </a:xfrm>
          <a:prstGeom prst="ellipse">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highlight>
                <a:srgbClr val="FF0000"/>
              </a:highlight>
            </a:endParaRPr>
          </a:p>
        </p:txBody>
      </p:sp>
      <p:sp>
        <p:nvSpPr>
          <p:cNvPr id="8" name="Oval 7">
            <a:extLst>
              <a:ext uri="{FF2B5EF4-FFF2-40B4-BE49-F238E27FC236}">
                <a16:creationId xmlns:a16="http://schemas.microsoft.com/office/drawing/2014/main" id="{63B8C342-DEF0-40C8-966D-8AC1DA7F721D}"/>
              </a:ext>
            </a:extLst>
          </p:cNvPr>
          <p:cNvSpPr/>
          <p:nvPr/>
        </p:nvSpPr>
        <p:spPr>
          <a:xfrm>
            <a:off x="6485917" y="5179995"/>
            <a:ext cx="132083" cy="147320"/>
          </a:xfrm>
          <a:prstGeom prst="ellipse">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highlight>
                <a:srgbClr val="FF0000"/>
              </a:highlight>
            </a:endParaRPr>
          </a:p>
        </p:txBody>
      </p:sp>
    </p:spTree>
    <p:extLst>
      <p:ext uri="{BB962C8B-B14F-4D97-AF65-F5344CB8AC3E}">
        <p14:creationId xmlns:p14="http://schemas.microsoft.com/office/powerpoint/2010/main" val="1009016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59"/>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Laplacian (2nd derivative)!</a:t>
            </a:r>
            <a:endParaRPr/>
          </a:p>
        </p:txBody>
      </p:sp>
      <p:sp>
        <p:nvSpPr>
          <p:cNvPr id="440" name="Google Shape;440;p59"/>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dirty="0"/>
              <a:t>Crosses zero at extrema</a:t>
            </a:r>
            <a:endParaRPr dirty="0"/>
          </a:p>
          <a:p>
            <a:pPr>
              <a:buChar char="-"/>
            </a:pPr>
            <a:r>
              <a:rPr lang="en" dirty="0"/>
              <a:t>Recall:</a:t>
            </a:r>
            <a:endParaRPr dirty="0"/>
          </a:p>
          <a:p>
            <a:pPr lvl="1">
              <a:spcBef>
                <a:spcPts val="0"/>
              </a:spcBef>
              <a:buChar char="-"/>
            </a:pPr>
            <a:r>
              <a:rPr lang="en" dirty="0"/>
              <a:t> </a:t>
            </a:r>
            <a:endParaRPr dirty="0"/>
          </a:p>
          <a:p>
            <a:pPr>
              <a:buChar char="-"/>
            </a:pPr>
            <a:r>
              <a:rPr lang="en" dirty="0"/>
              <a:t>Laplacian:</a:t>
            </a:r>
            <a:endParaRPr dirty="0"/>
          </a:p>
          <a:p>
            <a:pPr lvl="1">
              <a:spcBef>
                <a:spcPts val="0"/>
              </a:spcBef>
              <a:buChar char="-"/>
            </a:pPr>
            <a:r>
              <a:rPr lang="en" dirty="0"/>
              <a:t> </a:t>
            </a:r>
            <a:endParaRPr dirty="0"/>
          </a:p>
          <a:p>
            <a:pPr>
              <a:buChar char="-"/>
            </a:pPr>
            <a:endParaRPr lang="en" dirty="0"/>
          </a:p>
          <a:p>
            <a:pPr>
              <a:buChar char="-"/>
            </a:pPr>
            <a:r>
              <a:rPr lang="en" dirty="0"/>
              <a:t>Again, have to</a:t>
            </a:r>
            <a:br>
              <a:rPr lang="en" dirty="0"/>
            </a:br>
            <a:r>
              <a:rPr lang="en" dirty="0"/>
              <a:t>estimate f’’(x):</a:t>
            </a:r>
            <a:endParaRPr dirty="0"/>
          </a:p>
        </p:txBody>
      </p:sp>
      <p:sp>
        <p:nvSpPr>
          <p:cNvPr id="441" name="Google Shape;441;p59"/>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442" name="Google Shape;442;p59"/>
          <p:cNvPicPr preferRelativeResize="0"/>
          <p:nvPr/>
        </p:nvPicPr>
        <p:blipFill>
          <a:blip r:embed="rId3">
            <a:alphaModFix/>
          </a:blip>
          <a:stretch>
            <a:fillRect/>
          </a:stretch>
        </p:blipFill>
        <p:spPr>
          <a:xfrm>
            <a:off x="3561651" y="2235131"/>
            <a:ext cx="2676425" cy="3649671"/>
          </a:xfrm>
          <a:prstGeom prst="rect">
            <a:avLst/>
          </a:prstGeom>
          <a:noFill/>
          <a:ln>
            <a:noFill/>
          </a:ln>
        </p:spPr>
      </p:pic>
      <p:pic>
        <p:nvPicPr>
          <p:cNvPr id="443" name="Google Shape;443;p59"/>
          <p:cNvPicPr preferRelativeResize="0"/>
          <p:nvPr/>
        </p:nvPicPr>
        <p:blipFill>
          <a:blip r:embed="rId4">
            <a:alphaModFix/>
          </a:blip>
          <a:stretch>
            <a:fillRect/>
          </a:stretch>
        </p:blipFill>
        <p:spPr>
          <a:xfrm>
            <a:off x="6238076" y="2235126"/>
            <a:ext cx="2676425" cy="3649675"/>
          </a:xfrm>
          <a:prstGeom prst="rect">
            <a:avLst/>
          </a:prstGeom>
          <a:noFill/>
          <a:ln>
            <a:noFill/>
          </a:ln>
        </p:spPr>
      </p:pic>
      <p:pic>
        <p:nvPicPr>
          <p:cNvPr id="444" name="Google Shape;444;p59"/>
          <p:cNvPicPr preferRelativeResize="0"/>
          <p:nvPr/>
        </p:nvPicPr>
        <p:blipFill>
          <a:blip r:embed="rId5">
            <a:alphaModFix/>
          </a:blip>
          <a:stretch>
            <a:fillRect/>
          </a:stretch>
        </p:blipFill>
        <p:spPr>
          <a:xfrm>
            <a:off x="1112650" y="2379626"/>
            <a:ext cx="3228975" cy="457200"/>
          </a:xfrm>
          <a:prstGeom prst="rect">
            <a:avLst/>
          </a:prstGeom>
          <a:noFill/>
          <a:ln>
            <a:noFill/>
          </a:ln>
        </p:spPr>
      </p:pic>
      <p:pic>
        <p:nvPicPr>
          <p:cNvPr id="445" name="Google Shape;445;p59"/>
          <p:cNvPicPr preferRelativeResize="0"/>
          <p:nvPr/>
        </p:nvPicPr>
        <p:blipFill>
          <a:blip r:embed="rId6">
            <a:alphaModFix/>
          </a:blip>
          <a:stretch>
            <a:fillRect/>
          </a:stretch>
        </p:blipFill>
        <p:spPr>
          <a:xfrm>
            <a:off x="1112650" y="3186101"/>
            <a:ext cx="1390650" cy="485775"/>
          </a:xfrm>
          <a:prstGeom prst="rect">
            <a:avLst/>
          </a:prstGeom>
          <a:noFill/>
          <a:ln>
            <a:noFill/>
          </a:ln>
        </p:spPr>
      </p:pic>
      <p:pic>
        <p:nvPicPr>
          <p:cNvPr id="446" name="Google Shape;446;p59"/>
          <p:cNvPicPr preferRelativeResize="0"/>
          <p:nvPr/>
        </p:nvPicPr>
        <p:blipFill>
          <a:blip r:embed="rId7">
            <a:alphaModFix/>
          </a:blip>
          <a:stretch>
            <a:fillRect/>
          </a:stretch>
        </p:blipFill>
        <p:spPr>
          <a:xfrm>
            <a:off x="481376" y="4494151"/>
            <a:ext cx="1390650" cy="1390650"/>
          </a:xfrm>
          <a:prstGeom prst="rect">
            <a:avLst/>
          </a:prstGeom>
          <a:noFill/>
          <a:ln>
            <a:noFill/>
          </a:ln>
        </p:spPr>
      </p:pic>
      <p:pic>
        <p:nvPicPr>
          <p:cNvPr id="447" name="Google Shape;447;p59"/>
          <p:cNvPicPr preferRelativeResize="0"/>
          <p:nvPr/>
        </p:nvPicPr>
        <p:blipFill>
          <a:blip r:embed="rId8">
            <a:alphaModFix/>
          </a:blip>
          <a:stretch>
            <a:fillRect/>
          </a:stretch>
        </p:blipFill>
        <p:spPr>
          <a:xfrm>
            <a:off x="2171000" y="4494150"/>
            <a:ext cx="1390650" cy="1390650"/>
          </a:xfrm>
          <a:prstGeom prst="rect">
            <a:avLst/>
          </a:prstGeom>
          <a:noFill/>
          <a:ln>
            <a:noFill/>
          </a:ln>
        </p:spPr>
      </p:pic>
      <mc:AlternateContent xmlns:mc="http://schemas.openxmlformats.org/markup-compatibility/2006">
        <mc:Choice xmlns:p14="http://schemas.microsoft.com/office/powerpoint/2010/main" Requires="p14">
          <p:contentPart p14:bwMode="auto" r:id="rId9">
            <p14:nvContentPartPr>
              <p14:cNvPr id="2" name="Ink 1">
                <a:extLst>
                  <a:ext uri="{FF2B5EF4-FFF2-40B4-BE49-F238E27FC236}">
                    <a16:creationId xmlns:a16="http://schemas.microsoft.com/office/drawing/2014/main" id="{43D0C80B-6E7D-45A6-ACCA-8CBD890525EC}"/>
                  </a:ext>
                </a:extLst>
              </p14:cNvPr>
              <p14:cNvContentPartPr/>
              <p14:nvPr/>
            </p14:nvContentPartPr>
            <p14:xfrm>
              <a:off x="879120" y="3075480"/>
              <a:ext cx="1878480" cy="851760"/>
            </p14:xfrm>
          </p:contentPart>
        </mc:Choice>
        <mc:Fallback>
          <p:pic>
            <p:nvPicPr>
              <p:cNvPr id="2" name="Ink 1">
                <a:extLst>
                  <a:ext uri="{FF2B5EF4-FFF2-40B4-BE49-F238E27FC236}">
                    <a16:creationId xmlns:a16="http://schemas.microsoft.com/office/drawing/2014/main" id="{43D0C80B-6E7D-45A6-ACCA-8CBD890525EC}"/>
                  </a:ext>
                </a:extLst>
              </p:cNvPr>
              <p:cNvPicPr/>
              <p:nvPr/>
            </p:nvPicPr>
            <p:blipFill>
              <a:blip r:embed="rId10"/>
              <a:stretch>
                <a:fillRect/>
              </a:stretch>
            </p:blipFill>
            <p:spPr>
              <a:xfrm>
                <a:off x="869760" y="3066120"/>
                <a:ext cx="1897200" cy="870480"/>
              </a:xfrm>
              <a:prstGeom prst="rect">
                <a:avLst/>
              </a:prstGeom>
            </p:spPr>
          </p:pic>
        </mc:Fallback>
      </mc:AlternateContent>
    </p:spTree>
    <p:extLst>
      <p:ext uri="{BB962C8B-B14F-4D97-AF65-F5344CB8AC3E}">
        <p14:creationId xmlns:p14="http://schemas.microsoft.com/office/powerpoint/2010/main" val="15660642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5"/>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Cross-Correlation vs Convolution</a:t>
            </a:r>
            <a:endParaRPr/>
          </a:p>
        </p:txBody>
      </p:sp>
      <p:sp>
        <p:nvSpPr>
          <p:cNvPr id="160" name="Google Shape;160;p25"/>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161" name="Google Shape;161;p25"/>
          <p:cNvPicPr preferRelativeResize="0"/>
          <p:nvPr/>
        </p:nvPicPr>
        <p:blipFill>
          <a:blip r:embed="rId3">
            <a:alphaModFix/>
          </a:blip>
          <a:stretch>
            <a:fillRect/>
          </a:stretch>
        </p:blipFill>
        <p:spPr>
          <a:xfrm>
            <a:off x="229500" y="1926926"/>
            <a:ext cx="3768194" cy="3722975"/>
          </a:xfrm>
          <a:prstGeom prst="rect">
            <a:avLst/>
          </a:prstGeom>
          <a:noFill/>
          <a:ln>
            <a:noFill/>
          </a:ln>
        </p:spPr>
      </p:pic>
      <p:pic>
        <p:nvPicPr>
          <p:cNvPr id="162" name="Google Shape;162;p25"/>
          <p:cNvPicPr preferRelativeResize="0"/>
          <p:nvPr/>
        </p:nvPicPr>
        <p:blipFill>
          <a:blip r:embed="rId4">
            <a:alphaModFix/>
          </a:blip>
          <a:stretch>
            <a:fillRect/>
          </a:stretch>
        </p:blipFill>
        <p:spPr>
          <a:xfrm>
            <a:off x="5146294" y="1926926"/>
            <a:ext cx="3768194" cy="3722975"/>
          </a:xfrm>
          <a:prstGeom prst="rect">
            <a:avLst/>
          </a:prstGeom>
          <a:noFill/>
          <a:ln>
            <a:noFill/>
          </a:ln>
        </p:spPr>
      </p:pic>
    </p:spTree>
    <p:extLst>
      <p:ext uri="{BB962C8B-B14F-4D97-AF65-F5344CB8AC3E}">
        <p14:creationId xmlns:p14="http://schemas.microsoft.com/office/powerpoint/2010/main" val="10521692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60"/>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Laplacians</a:t>
            </a:r>
            <a:endParaRPr/>
          </a:p>
        </p:txBody>
      </p:sp>
      <p:sp>
        <p:nvSpPr>
          <p:cNvPr id="453" name="Google Shape;453;p60"/>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Laplacian:</a:t>
            </a:r>
            <a:endParaRPr/>
          </a:p>
          <a:p>
            <a:pPr lvl="1">
              <a:spcBef>
                <a:spcPts val="0"/>
              </a:spcBef>
              <a:buChar char="-"/>
            </a:pPr>
            <a:r>
              <a:rPr lang="en"/>
              <a:t> </a:t>
            </a:r>
            <a:endParaRPr/>
          </a:p>
          <a:p>
            <a:pPr marL="0" indent="0">
              <a:spcBef>
                <a:spcPts val="1600"/>
              </a:spcBef>
              <a:spcAft>
                <a:spcPts val="1600"/>
              </a:spcAft>
              <a:buNone/>
            </a:pPr>
            <a:endParaRPr/>
          </a:p>
        </p:txBody>
      </p:sp>
      <p:sp>
        <p:nvSpPr>
          <p:cNvPr id="454" name="Google Shape;454;p60"/>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455" name="Google Shape;455;p60"/>
          <p:cNvPicPr preferRelativeResize="0"/>
          <p:nvPr/>
        </p:nvPicPr>
        <p:blipFill>
          <a:blip r:embed="rId3">
            <a:alphaModFix/>
          </a:blip>
          <a:stretch>
            <a:fillRect/>
          </a:stretch>
        </p:blipFill>
        <p:spPr>
          <a:xfrm>
            <a:off x="1072900" y="2072576"/>
            <a:ext cx="1390650" cy="485775"/>
          </a:xfrm>
          <a:prstGeom prst="rect">
            <a:avLst/>
          </a:prstGeom>
          <a:noFill/>
          <a:ln>
            <a:noFill/>
          </a:ln>
        </p:spPr>
      </p:pic>
    </p:spTree>
    <p:extLst>
      <p:ext uri="{BB962C8B-B14F-4D97-AF65-F5344CB8AC3E}">
        <p14:creationId xmlns:p14="http://schemas.microsoft.com/office/powerpoint/2010/main" val="27718670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61"/>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Laplacians</a:t>
            </a:r>
            <a:endParaRPr/>
          </a:p>
        </p:txBody>
      </p:sp>
      <p:sp>
        <p:nvSpPr>
          <p:cNvPr id="461" name="Google Shape;461;p61"/>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Laplacian:</a:t>
            </a:r>
            <a:endParaRPr/>
          </a:p>
          <a:p>
            <a:pPr lvl="1">
              <a:spcBef>
                <a:spcPts val="0"/>
              </a:spcBef>
              <a:buChar char="-"/>
            </a:pPr>
            <a:endParaRPr/>
          </a:p>
          <a:p>
            <a:pPr marL="0" indent="0">
              <a:spcBef>
                <a:spcPts val="1600"/>
              </a:spcBef>
              <a:buNone/>
            </a:pPr>
            <a:endParaRPr/>
          </a:p>
          <a:p>
            <a:pPr>
              <a:spcBef>
                <a:spcPts val="1600"/>
              </a:spcBef>
              <a:buChar char="-"/>
            </a:pPr>
            <a:r>
              <a:rPr lang="en"/>
              <a:t>Measures the divergence of the gradient</a:t>
            </a:r>
            <a:endParaRPr/>
          </a:p>
          <a:p>
            <a:pPr lvl="1">
              <a:spcBef>
                <a:spcPts val="0"/>
              </a:spcBef>
              <a:buChar char="-"/>
            </a:pPr>
            <a:r>
              <a:rPr lang="en"/>
              <a:t>Flux of gradient vector field through small area</a:t>
            </a:r>
            <a:endParaRPr/>
          </a:p>
          <a:p>
            <a:pPr marL="0" indent="0">
              <a:spcBef>
                <a:spcPts val="1600"/>
              </a:spcBef>
              <a:spcAft>
                <a:spcPts val="1600"/>
              </a:spcAft>
              <a:buNone/>
            </a:pPr>
            <a:endParaRPr/>
          </a:p>
        </p:txBody>
      </p:sp>
      <p:sp>
        <p:nvSpPr>
          <p:cNvPr id="462" name="Google Shape;462;p61"/>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463" name="Google Shape;463;p61"/>
          <p:cNvPicPr preferRelativeResize="0"/>
          <p:nvPr/>
        </p:nvPicPr>
        <p:blipFill>
          <a:blip r:embed="rId3">
            <a:alphaModFix/>
          </a:blip>
          <a:stretch>
            <a:fillRect/>
          </a:stretch>
        </p:blipFill>
        <p:spPr>
          <a:xfrm>
            <a:off x="1072900" y="2072576"/>
            <a:ext cx="1390650" cy="485775"/>
          </a:xfrm>
          <a:prstGeom prst="rect">
            <a:avLst/>
          </a:prstGeom>
          <a:noFill/>
          <a:ln>
            <a:noFill/>
          </a:ln>
        </p:spPr>
      </p:pic>
    </p:spTree>
    <p:extLst>
      <p:ext uri="{BB962C8B-B14F-4D97-AF65-F5344CB8AC3E}">
        <p14:creationId xmlns:p14="http://schemas.microsoft.com/office/powerpoint/2010/main" val="26896822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pic>
        <p:nvPicPr>
          <p:cNvPr id="468" name="Google Shape;468;p62"/>
          <p:cNvPicPr preferRelativeResize="0"/>
          <p:nvPr/>
        </p:nvPicPr>
        <p:blipFill>
          <a:blip r:embed="rId3">
            <a:alphaModFix/>
          </a:blip>
          <a:stretch>
            <a:fillRect/>
          </a:stretch>
        </p:blipFill>
        <p:spPr>
          <a:xfrm>
            <a:off x="0" y="857250"/>
            <a:ext cx="9144000" cy="5143506"/>
          </a:xfrm>
          <a:prstGeom prst="rect">
            <a:avLst/>
          </a:prstGeom>
          <a:noFill/>
          <a:ln>
            <a:noFill/>
          </a:ln>
        </p:spPr>
      </p:pic>
    </p:spTree>
    <p:extLst>
      <p:ext uri="{BB962C8B-B14F-4D97-AF65-F5344CB8AC3E}">
        <p14:creationId xmlns:p14="http://schemas.microsoft.com/office/powerpoint/2010/main" val="9510818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pic>
        <p:nvPicPr>
          <p:cNvPr id="468" name="Google Shape;468;p62"/>
          <p:cNvPicPr preferRelativeResize="0"/>
          <p:nvPr/>
        </p:nvPicPr>
        <p:blipFill>
          <a:blip r:embed="rId3">
            <a:alphaModFix/>
          </a:blip>
          <a:stretch>
            <a:fillRect/>
          </a:stretch>
        </p:blipFill>
        <p:spPr>
          <a:xfrm>
            <a:off x="0" y="857250"/>
            <a:ext cx="9144000" cy="5143506"/>
          </a:xfrm>
          <a:prstGeom prst="rect">
            <a:avLst/>
          </a:prstGeom>
          <a:noFill/>
          <a:ln>
            <a:noFill/>
          </a:ln>
        </p:spPr>
      </p:pic>
    </p:spTree>
    <p:extLst>
      <p:ext uri="{BB962C8B-B14F-4D97-AF65-F5344CB8AC3E}">
        <p14:creationId xmlns:p14="http://schemas.microsoft.com/office/powerpoint/2010/main" val="37661779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pic>
        <p:nvPicPr>
          <p:cNvPr id="473" name="Google Shape;473;p63"/>
          <p:cNvPicPr preferRelativeResize="0"/>
          <p:nvPr/>
        </p:nvPicPr>
        <p:blipFill>
          <a:blip r:embed="rId3">
            <a:alphaModFix/>
          </a:blip>
          <a:stretch>
            <a:fillRect/>
          </a:stretch>
        </p:blipFill>
        <p:spPr>
          <a:xfrm>
            <a:off x="0" y="857250"/>
            <a:ext cx="9144000" cy="5143506"/>
          </a:xfrm>
          <a:prstGeom prst="rect">
            <a:avLst/>
          </a:prstGeom>
          <a:noFill/>
          <a:ln>
            <a:noFill/>
          </a:ln>
        </p:spPr>
      </p:pic>
    </p:spTree>
    <p:extLst>
      <p:ext uri="{BB962C8B-B14F-4D97-AF65-F5344CB8AC3E}">
        <p14:creationId xmlns:p14="http://schemas.microsoft.com/office/powerpoint/2010/main" val="33067311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pic>
        <p:nvPicPr>
          <p:cNvPr id="478" name="Google Shape;478;p64"/>
          <p:cNvPicPr preferRelativeResize="0"/>
          <p:nvPr/>
        </p:nvPicPr>
        <p:blipFill>
          <a:blip r:embed="rId3">
            <a:alphaModFix/>
          </a:blip>
          <a:stretch>
            <a:fillRect/>
          </a:stretch>
        </p:blipFill>
        <p:spPr>
          <a:xfrm>
            <a:off x="0" y="857250"/>
            <a:ext cx="9144000" cy="5143506"/>
          </a:xfrm>
          <a:prstGeom prst="rect">
            <a:avLst/>
          </a:prstGeom>
          <a:noFill/>
          <a:ln>
            <a:noFill/>
          </a:ln>
        </p:spPr>
      </p:pic>
    </p:spTree>
    <p:extLst>
      <p:ext uri="{BB962C8B-B14F-4D97-AF65-F5344CB8AC3E}">
        <p14:creationId xmlns:p14="http://schemas.microsoft.com/office/powerpoint/2010/main" val="39691733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pic>
        <p:nvPicPr>
          <p:cNvPr id="483" name="Google Shape;483;p65"/>
          <p:cNvPicPr preferRelativeResize="0"/>
          <p:nvPr/>
        </p:nvPicPr>
        <p:blipFill>
          <a:blip r:embed="rId3">
            <a:alphaModFix/>
          </a:blip>
          <a:stretch>
            <a:fillRect/>
          </a:stretch>
        </p:blipFill>
        <p:spPr>
          <a:xfrm>
            <a:off x="0" y="857250"/>
            <a:ext cx="9144000" cy="5143506"/>
          </a:xfrm>
          <a:prstGeom prst="rect">
            <a:avLst/>
          </a:prstGeom>
          <a:noFill/>
          <a:ln>
            <a:noFill/>
          </a:ln>
        </p:spPr>
      </p:pic>
    </p:spTree>
    <p:extLst>
      <p:ext uri="{BB962C8B-B14F-4D97-AF65-F5344CB8AC3E}">
        <p14:creationId xmlns:p14="http://schemas.microsoft.com/office/powerpoint/2010/main" val="6656751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pic>
        <p:nvPicPr>
          <p:cNvPr id="488" name="Google Shape;488;p66"/>
          <p:cNvPicPr preferRelativeResize="0"/>
          <p:nvPr/>
        </p:nvPicPr>
        <p:blipFill>
          <a:blip r:embed="rId3">
            <a:alphaModFix/>
          </a:blip>
          <a:stretch>
            <a:fillRect/>
          </a:stretch>
        </p:blipFill>
        <p:spPr>
          <a:xfrm>
            <a:off x="0" y="857250"/>
            <a:ext cx="9144000" cy="5143506"/>
          </a:xfrm>
          <a:prstGeom prst="rect">
            <a:avLst/>
          </a:prstGeom>
          <a:noFill/>
          <a:ln>
            <a:noFill/>
          </a:ln>
        </p:spPr>
      </p:pic>
    </p:spTree>
    <p:extLst>
      <p:ext uri="{BB962C8B-B14F-4D97-AF65-F5344CB8AC3E}">
        <p14:creationId xmlns:p14="http://schemas.microsoft.com/office/powerpoint/2010/main" val="36114188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pic>
        <p:nvPicPr>
          <p:cNvPr id="493" name="Google Shape;493;p67"/>
          <p:cNvPicPr preferRelativeResize="0"/>
          <p:nvPr/>
        </p:nvPicPr>
        <p:blipFill>
          <a:blip r:embed="rId3">
            <a:alphaModFix/>
          </a:blip>
          <a:stretch>
            <a:fillRect/>
          </a:stretch>
        </p:blipFill>
        <p:spPr>
          <a:xfrm>
            <a:off x="0" y="857250"/>
            <a:ext cx="9144000" cy="5143506"/>
          </a:xfrm>
          <a:prstGeom prst="rect">
            <a:avLst/>
          </a:prstGeom>
          <a:noFill/>
          <a:ln>
            <a:noFill/>
          </a:ln>
        </p:spPr>
      </p:pic>
    </p:spTree>
    <p:extLst>
      <p:ext uri="{BB962C8B-B14F-4D97-AF65-F5344CB8AC3E}">
        <p14:creationId xmlns:p14="http://schemas.microsoft.com/office/powerpoint/2010/main" val="24041532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68"/>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Laplacians</a:t>
            </a:r>
            <a:endParaRPr/>
          </a:p>
        </p:txBody>
      </p:sp>
      <p:sp>
        <p:nvSpPr>
          <p:cNvPr id="499" name="Google Shape;499;p68"/>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Laplacian:</a:t>
            </a:r>
            <a:endParaRPr/>
          </a:p>
          <a:p>
            <a:pPr lvl="1">
              <a:spcBef>
                <a:spcPts val="0"/>
              </a:spcBef>
              <a:buChar char="-"/>
            </a:pPr>
            <a:r>
              <a:rPr lang="en"/>
              <a:t> </a:t>
            </a:r>
            <a:endParaRPr/>
          </a:p>
          <a:p>
            <a:pPr marL="0" indent="0">
              <a:spcBef>
                <a:spcPts val="1600"/>
              </a:spcBef>
              <a:spcAft>
                <a:spcPts val="1600"/>
              </a:spcAft>
              <a:buNone/>
            </a:pPr>
            <a:endParaRPr/>
          </a:p>
        </p:txBody>
      </p:sp>
      <p:sp>
        <p:nvSpPr>
          <p:cNvPr id="500" name="Google Shape;500;p68"/>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501" name="Google Shape;501;p68"/>
          <p:cNvPicPr preferRelativeResize="0"/>
          <p:nvPr/>
        </p:nvPicPr>
        <p:blipFill>
          <a:blip r:embed="rId3">
            <a:alphaModFix/>
          </a:blip>
          <a:stretch>
            <a:fillRect/>
          </a:stretch>
        </p:blipFill>
        <p:spPr>
          <a:xfrm>
            <a:off x="1072900" y="2072576"/>
            <a:ext cx="1390650" cy="485775"/>
          </a:xfrm>
          <a:prstGeom prst="rect">
            <a:avLst/>
          </a:prstGeom>
          <a:noFill/>
          <a:ln>
            <a:noFill/>
          </a:ln>
        </p:spPr>
      </p:pic>
      <p:pic>
        <p:nvPicPr>
          <p:cNvPr id="502" name="Google Shape;502;p68"/>
          <p:cNvPicPr preferRelativeResize="0"/>
          <p:nvPr/>
        </p:nvPicPr>
        <p:blipFill>
          <a:blip r:embed="rId4">
            <a:alphaModFix/>
          </a:blip>
          <a:stretch>
            <a:fillRect/>
          </a:stretch>
        </p:blipFill>
        <p:spPr>
          <a:xfrm>
            <a:off x="3761900" y="1622125"/>
            <a:ext cx="5158298" cy="1289876"/>
          </a:xfrm>
          <a:prstGeom prst="rect">
            <a:avLst/>
          </a:prstGeom>
          <a:noFill/>
          <a:ln>
            <a:noFill/>
          </a:ln>
        </p:spPr>
      </p:pic>
    </p:spTree>
    <p:extLst>
      <p:ext uri="{BB962C8B-B14F-4D97-AF65-F5344CB8AC3E}">
        <p14:creationId xmlns:p14="http://schemas.microsoft.com/office/powerpoint/2010/main" val="30634117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6"/>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Cross-Correlation vs Convolution</a:t>
            </a:r>
            <a:endParaRPr/>
          </a:p>
        </p:txBody>
      </p:sp>
      <p:sp>
        <p:nvSpPr>
          <p:cNvPr id="168" name="Google Shape;168;p26"/>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169" name="Google Shape;169;p26"/>
          <p:cNvPicPr preferRelativeResize="0"/>
          <p:nvPr/>
        </p:nvPicPr>
        <p:blipFill>
          <a:blip r:embed="rId3">
            <a:alphaModFix/>
          </a:blip>
          <a:stretch>
            <a:fillRect/>
          </a:stretch>
        </p:blipFill>
        <p:spPr>
          <a:xfrm>
            <a:off x="229500" y="1926926"/>
            <a:ext cx="3768194" cy="3722975"/>
          </a:xfrm>
          <a:prstGeom prst="rect">
            <a:avLst/>
          </a:prstGeom>
          <a:noFill/>
          <a:ln>
            <a:noFill/>
          </a:ln>
        </p:spPr>
      </p:pic>
      <p:pic>
        <p:nvPicPr>
          <p:cNvPr id="170" name="Google Shape;170;p26"/>
          <p:cNvPicPr preferRelativeResize="0"/>
          <p:nvPr/>
        </p:nvPicPr>
        <p:blipFill>
          <a:blip r:embed="rId4">
            <a:alphaModFix/>
          </a:blip>
          <a:stretch>
            <a:fillRect/>
          </a:stretch>
        </p:blipFill>
        <p:spPr>
          <a:xfrm>
            <a:off x="5146294" y="1926926"/>
            <a:ext cx="3768194" cy="3722975"/>
          </a:xfrm>
          <a:prstGeom prst="rect">
            <a:avLst/>
          </a:prstGeom>
          <a:noFill/>
          <a:ln>
            <a:noFill/>
          </a:ln>
        </p:spPr>
      </p:pic>
      <p:sp>
        <p:nvSpPr>
          <p:cNvPr id="171" name="Google Shape;171;p26"/>
          <p:cNvSpPr/>
          <p:nvPr/>
        </p:nvSpPr>
        <p:spPr>
          <a:xfrm>
            <a:off x="106050" y="1824975"/>
            <a:ext cx="4029900" cy="37230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72" name="Google Shape;172;p26"/>
          <p:cNvSpPr txBox="1"/>
          <p:nvPr/>
        </p:nvSpPr>
        <p:spPr>
          <a:xfrm>
            <a:off x="1481630" y="1406777"/>
            <a:ext cx="1850850" cy="430698"/>
          </a:xfrm>
          <a:prstGeom prst="rect">
            <a:avLst/>
          </a:prstGeom>
          <a:solidFill>
            <a:srgbClr val="FFFFFF"/>
          </a:solid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r>
              <a:rPr lang="en"/>
              <a:t>Do this in HW!</a:t>
            </a:r>
            <a:endParaRPr/>
          </a:p>
        </p:txBody>
      </p:sp>
    </p:spTree>
    <p:extLst>
      <p:ext uri="{BB962C8B-B14F-4D97-AF65-F5344CB8AC3E}">
        <p14:creationId xmlns:p14="http://schemas.microsoft.com/office/powerpoint/2010/main" val="32238105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69"/>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Laplacians</a:t>
            </a:r>
            <a:endParaRPr/>
          </a:p>
        </p:txBody>
      </p:sp>
      <p:sp>
        <p:nvSpPr>
          <p:cNvPr id="508" name="Google Shape;508;p69"/>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Laplacian:</a:t>
            </a:r>
            <a:endParaRPr/>
          </a:p>
          <a:p>
            <a:pPr lvl="1">
              <a:spcBef>
                <a:spcPts val="0"/>
              </a:spcBef>
              <a:buChar char="-"/>
            </a:pPr>
            <a:r>
              <a:rPr lang="en"/>
              <a:t> </a:t>
            </a:r>
            <a:endParaRPr/>
          </a:p>
          <a:p>
            <a:pPr marL="0" indent="0">
              <a:spcBef>
                <a:spcPts val="1600"/>
              </a:spcBef>
              <a:spcAft>
                <a:spcPts val="1600"/>
              </a:spcAft>
              <a:buNone/>
            </a:pPr>
            <a:endParaRPr/>
          </a:p>
        </p:txBody>
      </p:sp>
      <p:sp>
        <p:nvSpPr>
          <p:cNvPr id="509" name="Google Shape;509;p69"/>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510" name="Google Shape;510;p69"/>
          <p:cNvPicPr preferRelativeResize="0"/>
          <p:nvPr/>
        </p:nvPicPr>
        <p:blipFill>
          <a:blip r:embed="rId3">
            <a:alphaModFix/>
          </a:blip>
          <a:stretch>
            <a:fillRect/>
          </a:stretch>
        </p:blipFill>
        <p:spPr>
          <a:xfrm>
            <a:off x="1072900" y="2072576"/>
            <a:ext cx="1390650" cy="485775"/>
          </a:xfrm>
          <a:prstGeom prst="rect">
            <a:avLst/>
          </a:prstGeom>
          <a:noFill/>
          <a:ln>
            <a:noFill/>
          </a:ln>
        </p:spPr>
      </p:pic>
      <p:pic>
        <p:nvPicPr>
          <p:cNvPr id="511" name="Google Shape;511;p69"/>
          <p:cNvPicPr preferRelativeResize="0"/>
          <p:nvPr/>
        </p:nvPicPr>
        <p:blipFill>
          <a:blip r:embed="rId4">
            <a:alphaModFix/>
          </a:blip>
          <a:stretch>
            <a:fillRect/>
          </a:stretch>
        </p:blipFill>
        <p:spPr>
          <a:xfrm>
            <a:off x="3761900" y="1622125"/>
            <a:ext cx="5158298" cy="1289876"/>
          </a:xfrm>
          <a:prstGeom prst="rect">
            <a:avLst/>
          </a:prstGeom>
          <a:noFill/>
          <a:ln>
            <a:noFill/>
          </a:ln>
        </p:spPr>
      </p:pic>
      <p:pic>
        <p:nvPicPr>
          <p:cNvPr id="512" name="Google Shape;512;p69"/>
          <p:cNvPicPr preferRelativeResize="0"/>
          <p:nvPr/>
        </p:nvPicPr>
        <p:blipFill>
          <a:blip r:embed="rId5">
            <a:alphaModFix/>
          </a:blip>
          <a:stretch>
            <a:fillRect/>
          </a:stretch>
        </p:blipFill>
        <p:spPr>
          <a:xfrm>
            <a:off x="4793688" y="2784056"/>
            <a:ext cx="3094725" cy="1289876"/>
          </a:xfrm>
          <a:prstGeom prst="rect">
            <a:avLst/>
          </a:prstGeom>
          <a:noFill/>
          <a:ln>
            <a:noFill/>
          </a:ln>
        </p:spPr>
      </p:pic>
      <p:sp>
        <p:nvSpPr>
          <p:cNvPr id="513" name="Google Shape;513;p69"/>
          <p:cNvSpPr/>
          <p:nvPr/>
        </p:nvSpPr>
        <p:spPr>
          <a:xfrm>
            <a:off x="5779801" y="2620351"/>
            <a:ext cx="649575" cy="556775"/>
          </a:xfrm>
          <a:custGeom>
            <a:avLst/>
            <a:gdLst/>
            <a:ahLst/>
            <a:cxnLst/>
            <a:rect l="l" t="t" r="r" b="b"/>
            <a:pathLst>
              <a:path w="25983" h="22271" extrusionOk="0">
                <a:moveTo>
                  <a:pt x="25983" y="0"/>
                </a:moveTo>
                <a:cubicBezTo>
                  <a:pt x="22009" y="5677"/>
                  <a:pt x="18668" y="12109"/>
                  <a:pt x="13257" y="16438"/>
                </a:cubicBezTo>
                <a:cubicBezTo>
                  <a:pt x="9487" y="19454"/>
                  <a:pt x="4319" y="20114"/>
                  <a:pt x="0" y="22271"/>
                </a:cubicBezTo>
              </a:path>
            </a:pathLst>
          </a:custGeom>
          <a:noFill/>
          <a:ln w="38100" cap="flat" cmpd="sng">
            <a:solidFill>
              <a:schemeClr val="dk2"/>
            </a:solidFill>
            <a:prstDash val="solid"/>
            <a:round/>
            <a:headEnd type="none" w="med" len="med"/>
            <a:tailEnd type="stealth" w="med" len="med"/>
          </a:ln>
        </p:spPr>
      </p:sp>
    </p:spTree>
    <p:extLst>
      <p:ext uri="{BB962C8B-B14F-4D97-AF65-F5344CB8AC3E}">
        <p14:creationId xmlns:p14="http://schemas.microsoft.com/office/powerpoint/2010/main" val="39990075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70"/>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Laplacians</a:t>
            </a:r>
            <a:endParaRPr/>
          </a:p>
        </p:txBody>
      </p:sp>
      <p:sp>
        <p:nvSpPr>
          <p:cNvPr id="519" name="Google Shape;519;p70"/>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Laplacian:</a:t>
            </a:r>
            <a:endParaRPr/>
          </a:p>
          <a:p>
            <a:pPr lvl="1">
              <a:spcBef>
                <a:spcPts val="0"/>
              </a:spcBef>
              <a:buChar char="-"/>
            </a:pPr>
            <a:r>
              <a:rPr lang="en"/>
              <a:t> </a:t>
            </a:r>
            <a:endParaRPr/>
          </a:p>
          <a:p>
            <a:pPr marL="0" indent="0">
              <a:spcBef>
                <a:spcPts val="1600"/>
              </a:spcBef>
              <a:spcAft>
                <a:spcPts val="1600"/>
              </a:spcAft>
              <a:buNone/>
            </a:pPr>
            <a:endParaRPr/>
          </a:p>
        </p:txBody>
      </p:sp>
      <p:sp>
        <p:nvSpPr>
          <p:cNvPr id="520" name="Google Shape;520;p70"/>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521" name="Google Shape;521;p70"/>
          <p:cNvPicPr preferRelativeResize="0"/>
          <p:nvPr/>
        </p:nvPicPr>
        <p:blipFill>
          <a:blip r:embed="rId3">
            <a:alphaModFix/>
          </a:blip>
          <a:stretch>
            <a:fillRect/>
          </a:stretch>
        </p:blipFill>
        <p:spPr>
          <a:xfrm>
            <a:off x="1072900" y="2072576"/>
            <a:ext cx="1390650" cy="485775"/>
          </a:xfrm>
          <a:prstGeom prst="rect">
            <a:avLst/>
          </a:prstGeom>
          <a:noFill/>
          <a:ln>
            <a:noFill/>
          </a:ln>
        </p:spPr>
      </p:pic>
      <p:pic>
        <p:nvPicPr>
          <p:cNvPr id="522" name="Google Shape;522;p70"/>
          <p:cNvPicPr preferRelativeResize="0"/>
          <p:nvPr/>
        </p:nvPicPr>
        <p:blipFill>
          <a:blip r:embed="rId4">
            <a:alphaModFix/>
          </a:blip>
          <a:stretch>
            <a:fillRect/>
          </a:stretch>
        </p:blipFill>
        <p:spPr>
          <a:xfrm>
            <a:off x="3761900" y="1622125"/>
            <a:ext cx="5158298" cy="1289876"/>
          </a:xfrm>
          <a:prstGeom prst="rect">
            <a:avLst/>
          </a:prstGeom>
          <a:noFill/>
          <a:ln>
            <a:noFill/>
          </a:ln>
        </p:spPr>
      </p:pic>
      <p:pic>
        <p:nvPicPr>
          <p:cNvPr id="523" name="Google Shape;523;p70"/>
          <p:cNvPicPr preferRelativeResize="0"/>
          <p:nvPr/>
        </p:nvPicPr>
        <p:blipFill>
          <a:blip r:embed="rId5">
            <a:alphaModFix/>
          </a:blip>
          <a:stretch>
            <a:fillRect/>
          </a:stretch>
        </p:blipFill>
        <p:spPr>
          <a:xfrm>
            <a:off x="4793688" y="2784056"/>
            <a:ext cx="3094725" cy="1289876"/>
          </a:xfrm>
          <a:prstGeom prst="rect">
            <a:avLst/>
          </a:prstGeom>
          <a:noFill/>
          <a:ln>
            <a:noFill/>
          </a:ln>
        </p:spPr>
      </p:pic>
      <p:pic>
        <p:nvPicPr>
          <p:cNvPr id="524" name="Google Shape;524;p70"/>
          <p:cNvPicPr preferRelativeResize="0"/>
          <p:nvPr/>
        </p:nvPicPr>
        <p:blipFill>
          <a:blip r:embed="rId6">
            <a:alphaModFix/>
          </a:blip>
          <a:stretch>
            <a:fillRect/>
          </a:stretch>
        </p:blipFill>
        <p:spPr>
          <a:xfrm>
            <a:off x="4793672" y="3885701"/>
            <a:ext cx="3094731" cy="1289876"/>
          </a:xfrm>
          <a:prstGeom prst="rect">
            <a:avLst/>
          </a:prstGeom>
          <a:noFill/>
          <a:ln>
            <a:noFill/>
          </a:ln>
        </p:spPr>
      </p:pic>
      <p:sp>
        <p:nvSpPr>
          <p:cNvPr id="525" name="Google Shape;525;p70"/>
          <p:cNvSpPr/>
          <p:nvPr/>
        </p:nvSpPr>
        <p:spPr>
          <a:xfrm>
            <a:off x="5664840" y="3733901"/>
            <a:ext cx="61925" cy="450725"/>
          </a:xfrm>
          <a:custGeom>
            <a:avLst/>
            <a:gdLst/>
            <a:ahLst/>
            <a:cxnLst/>
            <a:rect l="l" t="t" r="r" b="b"/>
            <a:pathLst>
              <a:path w="2477" h="18029" extrusionOk="0">
                <a:moveTo>
                  <a:pt x="2477" y="0"/>
                </a:moveTo>
                <a:cubicBezTo>
                  <a:pt x="-2526" y="3335"/>
                  <a:pt x="1947" y="12017"/>
                  <a:pt x="1947" y="18029"/>
                </a:cubicBezTo>
              </a:path>
            </a:pathLst>
          </a:custGeom>
          <a:noFill/>
          <a:ln w="38100" cap="flat" cmpd="sng">
            <a:solidFill>
              <a:schemeClr val="dk2"/>
            </a:solidFill>
            <a:prstDash val="solid"/>
            <a:round/>
            <a:headEnd type="none" w="med" len="med"/>
            <a:tailEnd type="stealth" w="med" len="med"/>
          </a:ln>
        </p:spPr>
      </p:sp>
      <p:sp>
        <p:nvSpPr>
          <p:cNvPr id="526" name="Google Shape;526;p70"/>
          <p:cNvSpPr/>
          <p:nvPr/>
        </p:nvSpPr>
        <p:spPr>
          <a:xfrm>
            <a:off x="5779801" y="2620351"/>
            <a:ext cx="649575" cy="556775"/>
          </a:xfrm>
          <a:custGeom>
            <a:avLst/>
            <a:gdLst/>
            <a:ahLst/>
            <a:cxnLst/>
            <a:rect l="l" t="t" r="r" b="b"/>
            <a:pathLst>
              <a:path w="25983" h="22271" extrusionOk="0">
                <a:moveTo>
                  <a:pt x="25983" y="0"/>
                </a:moveTo>
                <a:cubicBezTo>
                  <a:pt x="22009" y="5677"/>
                  <a:pt x="18668" y="12109"/>
                  <a:pt x="13257" y="16438"/>
                </a:cubicBezTo>
                <a:cubicBezTo>
                  <a:pt x="9487" y="19454"/>
                  <a:pt x="4319" y="20114"/>
                  <a:pt x="0" y="22271"/>
                </a:cubicBezTo>
              </a:path>
            </a:pathLst>
          </a:custGeom>
          <a:noFill/>
          <a:ln w="38100" cap="flat" cmpd="sng">
            <a:solidFill>
              <a:schemeClr val="dk2"/>
            </a:solidFill>
            <a:prstDash val="solid"/>
            <a:round/>
            <a:headEnd type="none" w="med" len="med"/>
            <a:tailEnd type="stealth" w="med" len="med"/>
          </a:ln>
        </p:spPr>
      </p:sp>
    </p:spTree>
    <p:extLst>
      <p:ext uri="{BB962C8B-B14F-4D97-AF65-F5344CB8AC3E}">
        <p14:creationId xmlns:p14="http://schemas.microsoft.com/office/powerpoint/2010/main" val="28302492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71"/>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Laplacians</a:t>
            </a:r>
            <a:endParaRPr/>
          </a:p>
        </p:txBody>
      </p:sp>
      <p:sp>
        <p:nvSpPr>
          <p:cNvPr id="532" name="Google Shape;532;p71"/>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Laplacian:</a:t>
            </a:r>
            <a:endParaRPr/>
          </a:p>
          <a:p>
            <a:pPr lvl="1">
              <a:spcBef>
                <a:spcPts val="0"/>
              </a:spcBef>
              <a:buChar char="-"/>
            </a:pPr>
            <a:r>
              <a:rPr lang="en"/>
              <a:t> </a:t>
            </a:r>
            <a:endParaRPr/>
          </a:p>
          <a:p>
            <a:pPr marL="0" indent="0">
              <a:spcBef>
                <a:spcPts val="1600"/>
              </a:spcBef>
              <a:spcAft>
                <a:spcPts val="1600"/>
              </a:spcAft>
              <a:buNone/>
            </a:pPr>
            <a:endParaRPr/>
          </a:p>
        </p:txBody>
      </p:sp>
      <p:sp>
        <p:nvSpPr>
          <p:cNvPr id="533" name="Google Shape;533;p71"/>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534" name="Google Shape;534;p71"/>
          <p:cNvPicPr preferRelativeResize="0"/>
          <p:nvPr/>
        </p:nvPicPr>
        <p:blipFill>
          <a:blip r:embed="rId3">
            <a:alphaModFix/>
          </a:blip>
          <a:stretch>
            <a:fillRect/>
          </a:stretch>
        </p:blipFill>
        <p:spPr>
          <a:xfrm>
            <a:off x="1072900" y="2072576"/>
            <a:ext cx="1390650" cy="485775"/>
          </a:xfrm>
          <a:prstGeom prst="rect">
            <a:avLst/>
          </a:prstGeom>
          <a:noFill/>
          <a:ln>
            <a:noFill/>
          </a:ln>
        </p:spPr>
      </p:pic>
      <p:pic>
        <p:nvPicPr>
          <p:cNvPr id="535" name="Google Shape;535;p71"/>
          <p:cNvPicPr preferRelativeResize="0"/>
          <p:nvPr/>
        </p:nvPicPr>
        <p:blipFill>
          <a:blip r:embed="rId4">
            <a:alphaModFix/>
          </a:blip>
          <a:stretch>
            <a:fillRect/>
          </a:stretch>
        </p:blipFill>
        <p:spPr>
          <a:xfrm>
            <a:off x="3761900" y="1622125"/>
            <a:ext cx="5158298" cy="1289876"/>
          </a:xfrm>
          <a:prstGeom prst="rect">
            <a:avLst/>
          </a:prstGeom>
          <a:noFill/>
          <a:ln>
            <a:noFill/>
          </a:ln>
        </p:spPr>
      </p:pic>
      <p:pic>
        <p:nvPicPr>
          <p:cNvPr id="536" name="Google Shape;536;p71"/>
          <p:cNvPicPr preferRelativeResize="0"/>
          <p:nvPr/>
        </p:nvPicPr>
        <p:blipFill>
          <a:blip r:embed="rId5">
            <a:alphaModFix/>
          </a:blip>
          <a:stretch>
            <a:fillRect/>
          </a:stretch>
        </p:blipFill>
        <p:spPr>
          <a:xfrm>
            <a:off x="4793688" y="2784056"/>
            <a:ext cx="3094725" cy="1289876"/>
          </a:xfrm>
          <a:prstGeom prst="rect">
            <a:avLst/>
          </a:prstGeom>
          <a:noFill/>
          <a:ln>
            <a:noFill/>
          </a:ln>
        </p:spPr>
      </p:pic>
      <p:pic>
        <p:nvPicPr>
          <p:cNvPr id="537" name="Google Shape;537;p71"/>
          <p:cNvPicPr preferRelativeResize="0"/>
          <p:nvPr/>
        </p:nvPicPr>
        <p:blipFill>
          <a:blip r:embed="rId6">
            <a:alphaModFix/>
          </a:blip>
          <a:stretch>
            <a:fillRect/>
          </a:stretch>
        </p:blipFill>
        <p:spPr>
          <a:xfrm>
            <a:off x="4793672" y="3885701"/>
            <a:ext cx="3094731" cy="1289876"/>
          </a:xfrm>
          <a:prstGeom prst="rect">
            <a:avLst/>
          </a:prstGeom>
          <a:noFill/>
          <a:ln>
            <a:noFill/>
          </a:ln>
        </p:spPr>
      </p:pic>
      <p:pic>
        <p:nvPicPr>
          <p:cNvPr id="538" name="Google Shape;538;p71"/>
          <p:cNvPicPr preferRelativeResize="0"/>
          <p:nvPr/>
        </p:nvPicPr>
        <p:blipFill>
          <a:blip r:embed="rId7">
            <a:alphaModFix/>
          </a:blip>
          <a:stretch>
            <a:fillRect/>
          </a:stretch>
        </p:blipFill>
        <p:spPr>
          <a:xfrm>
            <a:off x="229508" y="3435476"/>
            <a:ext cx="3907444" cy="2442451"/>
          </a:xfrm>
          <a:prstGeom prst="rect">
            <a:avLst/>
          </a:prstGeom>
          <a:noFill/>
          <a:ln>
            <a:noFill/>
          </a:ln>
        </p:spPr>
      </p:pic>
      <p:sp>
        <p:nvSpPr>
          <p:cNvPr id="539" name="Google Shape;539;p71"/>
          <p:cNvSpPr/>
          <p:nvPr/>
        </p:nvSpPr>
        <p:spPr>
          <a:xfrm>
            <a:off x="5664840" y="3733901"/>
            <a:ext cx="61925" cy="450725"/>
          </a:xfrm>
          <a:custGeom>
            <a:avLst/>
            <a:gdLst/>
            <a:ahLst/>
            <a:cxnLst/>
            <a:rect l="l" t="t" r="r" b="b"/>
            <a:pathLst>
              <a:path w="2477" h="18029" extrusionOk="0">
                <a:moveTo>
                  <a:pt x="2477" y="0"/>
                </a:moveTo>
                <a:cubicBezTo>
                  <a:pt x="-2526" y="3335"/>
                  <a:pt x="1947" y="12017"/>
                  <a:pt x="1947" y="18029"/>
                </a:cubicBezTo>
              </a:path>
            </a:pathLst>
          </a:custGeom>
          <a:noFill/>
          <a:ln w="38100" cap="flat" cmpd="sng">
            <a:solidFill>
              <a:schemeClr val="dk2"/>
            </a:solidFill>
            <a:prstDash val="solid"/>
            <a:round/>
            <a:headEnd type="none" w="med" len="med"/>
            <a:tailEnd type="stealth" w="med" len="med"/>
          </a:ln>
        </p:spPr>
      </p:sp>
      <p:sp>
        <p:nvSpPr>
          <p:cNvPr id="540" name="Google Shape;540;p71"/>
          <p:cNvSpPr/>
          <p:nvPr/>
        </p:nvSpPr>
        <p:spPr>
          <a:xfrm>
            <a:off x="5779801" y="2620351"/>
            <a:ext cx="649575" cy="556775"/>
          </a:xfrm>
          <a:custGeom>
            <a:avLst/>
            <a:gdLst/>
            <a:ahLst/>
            <a:cxnLst/>
            <a:rect l="l" t="t" r="r" b="b"/>
            <a:pathLst>
              <a:path w="25983" h="22271" extrusionOk="0">
                <a:moveTo>
                  <a:pt x="25983" y="0"/>
                </a:moveTo>
                <a:cubicBezTo>
                  <a:pt x="22009" y="5677"/>
                  <a:pt x="18668" y="12109"/>
                  <a:pt x="13257" y="16438"/>
                </a:cubicBezTo>
                <a:cubicBezTo>
                  <a:pt x="9487" y="19454"/>
                  <a:pt x="4319" y="20114"/>
                  <a:pt x="0" y="22271"/>
                </a:cubicBezTo>
              </a:path>
            </a:pathLst>
          </a:custGeom>
          <a:noFill/>
          <a:ln w="38100" cap="flat" cmpd="sng">
            <a:solidFill>
              <a:schemeClr val="dk2"/>
            </a:solidFill>
            <a:prstDash val="solid"/>
            <a:round/>
            <a:headEnd type="none" w="med" len="med"/>
            <a:tailEnd type="stealth" w="med" len="med"/>
          </a:ln>
        </p:spPr>
      </p:sp>
      <p:sp>
        <p:nvSpPr>
          <p:cNvPr id="541" name="Google Shape;541;p71"/>
          <p:cNvSpPr/>
          <p:nvPr/>
        </p:nvSpPr>
        <p:spPr>
          <a:xfrm>
            <a:off x="967725" y="3510971"/>
            <a:ext cx="4732550" cy="1970850"/>
          </a:xfrm>
          <a:custGeom>
            <a:avLst/>
            <a:gdLst/>
            <a:ahLst/>
            <a:cxnLst/>
            <a:rect l="l" t="t" r="r" b="b"/>
            <a:pathLst>
              <a:path w="189302" h="78834" extrusionOk="0">
                <a:moveTo>
                  <a:pt x="189302" y="59822"/>
                </a:moveTo>
                <a:cubicBezTo>
                  <a:pt x="182468" y="67794"/>
                  <a:pt x="174301" y="77374"/>
                  <a:pt x="163849" y="78381"/>
                </a:cubicBezTo>
                <a:cubicBezTo>
                  <a:pt x="145070" y="80191"/>
                  <a:pt x="124992" y="73906"/>
                  <a:pt x="109233" y="63533"/>
                </a:cubicBezTo>
                <a:cubicBezTo>
                  <a:pt x="94372" y="53751"/>
                  <a:pt x="89040" y="33102"/>
                  <a:pt x="74236" y="23234"/>
                </a:cubicBezTo>
                <a:cubicBezTo>
                  <a:pt x="69667" y="20189"/>
                  <a:pt x="65018" y="17266"/>
                  <a:pt x="60449" y="14220"/>
                </a:cubicBezTo>
                <a:cubicBezTo>
                  <a:pt x="48357" y="6159"/>
                  <a:pt x="33424" y="-1956"/>
                  <a:pt x="19089" y="433"/>
                </a:cubicBezTo>
                <a:cubicBezTo>
                  <a:pt x="9963" y="1954"/>
                  <a:pt x="0" y="11331"/>
                  <a:pt x="0" y="20583"/>
                </a:cubicBezTo>
              </a:path>
            </a:pathLst>
          </a:custGeom>
          <a:noFill/>
          <a:ln w="38100" cap="flat" cmpd="sng">
            <a:solidFill>
              <a:schemeClr val="dk2"/>
            </a:solidFill>
            <a:prstDash val="solid"/>
            <a:round/>
            <a:headEnd type="none" w="med" len="med"/>
            <a:tailEnd type="stealth" w="med" len="med"/>
          </a:ln>
        </p:spPr>
      </p:sp>
      <mc:AlternateContent xmlns:mc="http://schemas.openxmlformats.org/markup-compatibility/2006">
        <mc:Choice xmlns:p14="http://schemas.microsoft.com/office/powerpoint/2010/main" Requires="p14">
          <p:contentPart p14:bwMode="auto" r:id="rId8">
            <p14:nvContentPartPr>
              <p14:cNvPr id="2" name="Ink 1">
                <a:extLst>
                  <a:ext uri="{FF2B5EF4-FFF2-40B4-BE49-F238E27FC236}">
                    <a16:creationId xmlns:a16="http://schemas.microsoft.com/office/drawing/2014/main" id="{E0C5E136-2EB8-47D9-A9F0-C90534A77B8C}"/>
                  </a:ext>
                </a:extLst>
              </p14:cNvPr>
              <p14:cNvContentPartPr/>
              <p14:nvPr/>
            </p14:nvContentPartPr>
            <p14:xfrm>
              <a:off x="187200" y="4091040"/>
              <a:ext cx="1215000" cy="1349280"/>
            </p14:xfrm>
          </p:contentPart>
        </mc:Choice>
        <mc:Fallback>
          <p:pic>
            <p:nvPicPr>
              <p:cNvPr id="2" name="Ink 1">
                <a:extLst>
                  <a:ext uri="{FF2B5EF4-FFF2-40B4-BE49-F238E27FC236}">
                    <a16:creationId xmlns:a16="http://schemas.microsoft.com/office/drawing/2014/main" id="{E0C5E136-2EB8-47D9-A9F0-C90534A77B8C}"/>
                  </a:ext>
                </a:extLst>
              </p:cNvPr>
              <p:cNvPicPr/>
              <p:nvPr/>
            </p:nvPicPr>
            <p:blipFill>
              <a:blip r:embed="rId9"/>
              <a:stretch>
                <a:fillRect/>
              </a:stretch>
            </p:blipFill>
            <p:spPr>
              <a:xfrm>
                <a:off x="177840" y="4081680"/>
                <a:ext cx="1233720" cy="1368000"/>
              </a:xfrm>
              <a:prstGeom prst="rect">
                <a:avLst/>
              </a:prstGeom>
            </p:spPr>
          </p:pic>
        </mc:Fallback>
      </mc:AlternateContent>
    </p:spTree>
    <p:extLst>
      <p:ext uri="{BB962C8B-B14F-4D97-AF65-F5344CB8AC3E}">
        <p14:creationId xmlns:p14="http://schemas.microsoft.com/office/powerpoint/2010/main" val="11344099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72"/>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Laplacians</a:t>
            </a:r>
            <a:endParaRPr/>
          </a:p>
        </p:txBody>
      </p:sp>
      <p:sp>
        <p:nvSpPr>
          <p:cNvPr id="547" name="Google Shape;547;p72"/>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Laplacian:</a:t>
            </a:r>
            <a:endParaRPr/>
          </a:p>
          <a:p>
            <a:pPr lvl="1">
              <a:spcBef>
                <a:spcPts val="0"/>
              </a:spcBef>
              <a:buChar char="-"/>
            </a:pPr>
            <a:r>
              <a:rPr lang="en"/>
              <a:t> </a:t>
            </a:r>
            <a:endParaRPr/>
          </a:p>
          <a:p>
            <a:pPr>
              <a:buChar char="-"/>
            </a:pPr>
            <a:r>
              <a:rPr lang="en"/>
              <a:t>Negative Laplacian, -4 in middle</a:t>
            </a:r>
            <a:endParaRPr/>
          </a:p>
          <a:p>
            <a:pPr>
              <a:buChar char="-"/>
            </a:pPr>
            <a:r>
              <a:rPr lang="en"/>
              <a:t>Positive Laplacian  ---&gt;</a:t>
            </a:r>
            <a:endParaRPr/>
          </a:p>
          <a:p>
            <a:pPr marL="0" indent="0">
              <a:spcBef>
                <a:spcPts val="1600"/>
              </a:spcBef>
              <a:spcAft>
                <a:spcPts val="1600"/>
              </a:spcAft>
              <a:buNone/>
            </a:pPr>
            <a:endParaRPr/>
          </a:p>
        </p:txBody>
      </p:sp>
      <p:sp>
        <p:nvSpPr>
          <p:cNvPr id="548" name="Google Shape;548;p72"/>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549" name="Google Shape;549;p72"/>
          <p:cNvPicPr preferRelativeResize="0"/>
          <p:nvPr/>
        </p:nvPicPr>
        <p:blipFill>
          <a:blip r:embed="rId3">
            <a:alphaModFix/>
          </a:blip>
          <a:stretch>
            <a:fillRect/>
          </a:stretch>
        </p:blipFill>
        <p:spPr>
          <a:xfrm>
            <a:off x="2463550" y="1729306"/>
            <a:ext cx="1390650" cy="485775"/>
          </a:xfrm>
          <a:prstGeom prst="rect">
            <a:avLst/>
          </a:prstGeom>
          <a:noFill/>
          <a:ln>
            <a:noFill/>
          </a:ln>
        </p:spPr>
      </p:pic>
      <p:pic>
        <p:nvPicPr>
          <p:cNvPr id="550" name="Google Shape;550;p72"/>
          <p:cNvPicPr preferRelativeResize="0"/>
          <p:nvPr/>
        </p:nvPicPr>
        <p:blipFill>
          <a:blip r:embed="rId4">
            <a:alphaModFix/>
          </a:blip>
          <a:stretch>
            <a:fillRect/>
          </a:stretch>
        </p:blipFill>
        <p:spPr>
          <a:xfrm>
            <a:off x="229508" y="3435476"/>
            <a:ext cx="3907444" cy="2442451"/>
          </a:xfrm>
          <a:prstGeom prst="rect">
            <a:avLst/>
          </a:prstGeom>
          <a:noFill/>
          <a:ln>
            <a:noFill/>
          </a:ln>
        </p:spPr>
      </p:pic>
      <p:pic>
        <p:nvPicPr>
          <p:cNvPr id="551" name="Google Shape;551;p72"/>
          <p:cNvPicPr preferRelativeResize="0"/>
          <p:nvPr/>
        </p:nvPicPr>
        <p:blipFill>
          <a:blip r:embed="rId5">
            <a:alphaModFix/>
          </a:blip>
          <a:stretch>
            <a:fillRect/>
          </a:stretch>
        </p:blipFill>
        <p:spPr>
          <a:xfrm>
            <a:off x="6157051" y="3120476"/>
            <a:ext cx="2757449" cy="2757449"/>
          </a:xfrm>
          <a:prstGeom prst="rect">
            <a:avLst/>
          </a:prstGeom>
          <a:noFill/>
          <a:ln>
            <a:noFill/>
          </a:ln>
        </p:spPr>
      </p:pic>
      <mc:AlternateContent xmlns:mc="http://schemas.openxmlformats.org/markup-compatibility/2006">
        <mc:Choice xmlns:p14="http://schemas.microsoft.com/office/powerpoint/2010/main" Requires="p14">
          <p:contentPart p14:bwMode="auto" r:id="rId6">
            <p14:nvContentPartPr>
              <p14:cNvPr id="2" name="Ink 1">
                <a:extLst>
                  <a:ext uri="{FF2B5EF4-FFF2-40B4-BE49-F238E27FC236}">
                    <a16:creationId xmlns:a16="http://schemas.microsoft.com/office/drawing/2014/main" id="{D0EC27B1-5FA5-4523-8EE3-468CCD3DEBC3}"/>
                  </a:ext>
                </a:extLst>
              </p14:cNvPr>
              <p14:cNvContentPartPr/>
              <p14:nvPr/>
            </p14:nvContentPartPr>
            <p14:xfrm>
              <a:off x="6044760" y="3016080"/>
              <a:ext cx="1280160" cy="1347480"/>
            </p14:xfrm>
          </p:contentPart>
        </mc:Choice>
        <mc:Fallback>
          <p:pic>
            <p:nvPicPr>
              <p:cNvPr id="2" name="Ink 1">
                <a:extLst>
                  <a:ext uri="{FF2B5EF4-FFF2-40B4-BE49-F238E27FC236}">
                    <a16:creationId xmlns:a16="http://schemas.microsoft.com/office/drawing/2014/main" id="{D0EC27B1-5FA5-4523-8EE3-468CCD3DEBC3}"/>
                  </a:ext>
                </a:extLst>
              </p:cNvPr>
              <p:cNvPicPr/>
              <p:nvPr/>
            </p:nvPicPr>
            <p:blipFill>
              <a:blip r:embed="rId7"/>
              <a:stretch>
                <a:fillRect/>
              </a:stretch>
            </p:blipFill>
            <p:spPr>
              <a:xfrm>
                <a:off x="6035400" y="3006720"/>
                <a:ext cx="1298880" cy="1366200"/>
              </a:xfrm>
              <a:prstGeom prst="rect">
                <a:avLst/>
              </a:prstGeom>
            </p:spPr>
          </p:pic>
        </mc:Fallback>
      </mc:AlternateContent>
    </p:spTree>
    <p:extLst>
      <p:ext uri="{BB962C8B-B14F-4D97-AF65-F5344CB8AC3E}">
        <p14:creationId xmlns:p14="http://schemas.microsoft.com/office/powerpoint/2010/main" val="15568950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73"/>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Laplacians also sensitive to noise</a:t>
            </a:r>
            <a:endParaRPr/>
          </a:p>
        </p:txBody>
      </p:sp>
      <p:sp>
        <p:nvSpPr>
          <p:cNvPr id="557" name="Google Shape;557;p73"/>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lnSpc>
                <a:spcPct val="115000"/>
              </a:lnSpc>
              <a:buChar char="-"/>
            </a:pPr>
            <a:r>
              <a:rPr lang="en" dirty="0"/>
              <a:t>Again, use gaussian smoothing</a:t>
            </a:r>
            <a:endParaRPr dirty="0"/>
          </a:p>
          <a:p>
            <a:pPr>
              <a:lnSpc>
                <a:spcPct val="115000"/>
              </a:lnSpc>
              <a:buChar char="-"/>
            </a:pPr>
            <a:r>
              <a:rPr lang="en" dirty="0"/>
              <a:t>Can just use one kernel since convs commute</a:t>
            </a:r>
            <a:endParaRPr dirty="0"/>
          </a:p>
          <a:p>
            <a:pPr>
              <a:lnSpc>
                <a:spcPct val="115000"/>
              </a:lnSpc>
              <a:buChar char="-"/>
            </a:pPr>
            <a:r>
              <a:rPr lang="en" dirty="0">
                <a:solidFill>
                  <a:srgbClr val="FF0000"/>
                </a:solidFill>
              </a:rPr>
              <a:t>Laplacian of Gaussian</a:t>
            </a:r>
            <a:r>
              <a:rPr lang="en" dirty="0"/>
              <a:t>, </a:t>
            </a:r>
            <a:r>
              <a:rPr lang="en" b="1" dirty="0"/>
              <a:t>LoG</a:t>
            </a:r>
            <a:endParaRPr b="1" dirty="0"/>
          </a:p>
          <a:p>
            <a:pPr>
              <a:lnSpc>
                <a:spcPct val="115000"/>
              </a:lnSpc>
              <a:buChar char="-"/>
            </a:pPr>
            <a:r>
              <a:rPr lang="en" dirty="0"/>
              <a:t>Can get good approx. with</a:t>
            </a:r>
            <a:br>
              <a:rPr lang="en" dirty="0"/>
            </a:br>
            <a:r>
              <a:rPr lang="en" dirty="0"/>
              <a:t>5x5 - 9x9 kernels</a:t>
            </a:r>
            <a:endParaRPr dirty="0"/>
          </a:p>
          <a:p>
            <a:pPr marL="0" indent="0">
              <a:spcBef>
                <a:spcPts val="1600"/>
              </a:spcBef>
              <a:spcAft>
                <a:spcPts val="1600"/>
              </a:spcAft>
              <a:buNone/>
            </a:pPr>
            <a:endParaRPr dirty="0"/>
          </a:p>
        </p:txBody>
      </p:sp>
      <p:sp>
        <p:nvSpPr>
          <p:cNvPr id="558" name="Google Shape;558;p73"/>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559" name="Google Shape;559;p73" descr="log_color"/>
          <p:cNvPicPr preferRelativeResize="0"/>
          <p:nvPr/>
        </p:nvPicPr>
        <p:blipFill rotWithShape="1">
          <a:blip r:embed="rId3">
            <a:alphaModFix/>
          </a:blip>
          <a:srcRect/>
          <a:stretch/>
        </p:blipFill>
        <p:spPr>
          <a:xfrm>
            <a:off x="5164338" y="3065301"/>
            <a:ext cx="3750174" cy="2812625"/>
          </a:xfrm>
          <a:prstGeom prst="rect">
            <a:avLst/>
          </a:prstGeom>
          <a:noFill/>
          <a:ln>
            <a:noFill/>
          </a:ln>
        </p:spPr>
      </p:pic>
    </p:spTree>
    <p:extLst>
      <p:ext uri="{BB962C8B-B14F-4D97-AF65-F5344CB8AC3E}">
        <p14:creationId xmlns:p14="http://schemas.microsoft.com/office/powerpoint/2010/main" val="33979656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74"/>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Another edge detector:</a:t>
            </a:r>
            <a:endParaRPr/>
          </a:p>
        </p:txBody>
      </p:sp>
      <p:sp>
        <p:nvSpPr>
          <p:cNvPr id="565" name="Google Shape;565;p74"/>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Image is a function:</a:t>
            </a:r>
            <a:endParaRPr/>
          </a:p>
          <a:p>
            <a:pPr lvl="1">
              <a:spcBef>
                <a:spcPts val="0"/>
              </a:spcBef>
              <a:buChar char="-"/>
            </a:pPr>
            <a:r>
              <a:rPr lang="en"/>
              <a:t>Has high frequency and low frequency components</a:t>
            </a:r>
            <a:endParaRPr/>
          </a:p>
          <a:p>
            <a:pPr lvl="1">
              <a:spcBef>
                <a:spcPts val="0"/>
              </a:spcBef>
              <a:buChar char="-"/>
            </a:pPr>
            <a:r>
              <a:rPr lang="en"/>
              <a:t>Think in terms of fourier transform</a:t>
            </a:r>
            <a:endParaRPr/>
          </a:p>
          <a:p>
            <a:pPr>
              <a:buChar char="-"/>
            </a:pPr>
            <a:r>
              <a:rPr lang="en"/>
              <a:t>Edges are high frequency changes</a:t>
            </a:r>
            <a:endParaRPr/>
          </a:p>
          <a:p>
            <a:pPr>
              <a:buChar char="-"/>
            </a:pPr>
            <a:r>
              <a:rPr lang="en"/>
              <a:t>Maybe we want to find edges of a specific size (i.e. specific frequency)</a:t>
            </a:r>
            <a:endParaRPr/>
          </a:p>
        </p:txBody>
      </p:sp>
      <p:sp>
        <p:nvSpPr>
          <p:cNvPr id="566" name="Google Shape;566;p74"/>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spTree>
    <p:extLst>
      <p:ext uri="{BB962C8B-B14F-4D97-AF65-F5344CB8AC3E}">
        <p14:creationId xmlns:p14="http://schemas.microsoft.com/office/powerpoint/2010/main" val="29870887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Google Shape;571;p75"/>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Difference of Gaussian (DoG)</a:t>
            </a:r>
            <a:endParaRPr/>
          </a:p>
        </p:txBody>
      </p:sp>
      <p:sp>
        <p:nvSpPr>
          <p:cNvPr id="572" name="Google Shape;572;p75"/>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dirty="0"/>
              <a:t>Gaussian is a low pass filter</a:t>
            </a:r>
            <a:endParaRPr dirty="0"/>
          </a:p>
          <a:p>
            <a:pPr>
              <a:buChar char="-"/>
            </a:pPr>
            <a:r>
              <a:rPr lang="en" dirty="0"/>
              <a:t>Strongly reduce components with frequency f &lt; σ</a:t>
            </a:r>
            <a:endParaRPr dirty="0"/>
          </a:p>
          <a:p>
            <a:pPr>
              <a:spcBef>
                <a:spcPts val="600"/>
              </a:spcBef>
              <a:buChar char="-"/>
            </a:pPr>
            <a:r>
              <a:rPr lang="en" dirty="0">
                <a:solidFill>
                  <a:srgbClr val="0000FF"/>
                </a:solidFill>
              </a:rPr>
              <a:t>(g*I) low frequency components</a:t>
            </a:r>
            <a:endParaRPr dirty="0">
              <a:solidFill>
                <a:srgbClr val="0000FF"/>
              </a:solidFill>
            </a:endParaRPr>
          </a:p>
          <a:p>
            <a:pPr>
              <a:spcBef>
                <a:spcPts val="600"/>
              </a:spcBef>
              <a:buChar char="-"/>
            </a:pPr>
            <a:r>
              <a:rPr lang="en" dirty="0">
                <a:solidFill>
                  <a:srgbClr val="FF0000"/>
                </a:solidFill>
              </a:rPr>
              <a:t>I - (g*I) high frequency components</a:t>
            </a:r>
            <a:endParaRPr dirty="0">
              <a:solidFill>
                <a:srgbClr val="FF0000"/>
              </a:solidFill>
            </a:endParaRPr>
          </a:p>
          <a:p>
            <a:pPr>
              <a:spcBef>
                <a:spcPts val="600"/>
              </a:spcBef>
              <a:buChar char="-"/>
            </a:pPr>
            <a:r>
              <a:rPr lang="en" dirty="0"/>
              <a:t>g(</a:t>
            </a:r>
            <a:r>
              <a:rPr lang="en" dirty="0">
                <a:solidFill>
                  <a:schemeClr val="dk1"/>
                </a:solidFill>
              </a:rPr>
              <a:t>σ1)*I - g(σ2)*I</a:t>
            </a:r>
            <a:endParaRPr dirty="0">
              <a:solidFill>
                <a:schemeClr val="dk1"/>
              </a:solidFill>
            </a:endParaRPr>
          </a:p>
          <a:p>
            <a:pPr lvl="1">
              <a:spcBef>
                <a:spcPts val="600"/>
              </a:spcBef>
              <a:buClr>
                <a:schemeClr val="dk1"/>
              </a:buClr>
              <a:buChar char="-"/>
            </a:pPr>
            <a:r>
              <a:rPr lang="en" dirty="0">
                <a:solidFill>
                  <a:schemeClr val="dk1"/>
                </a:solidFill>
              </a:rPr>
              <a:t>Components in between these frequencies</a:t>
            </a:r>
            <a:endParaRPr dirty="0">
              <a:solidFill>
                <a:schemeClr val="dk1"/>
              </a:solidFill>
            </a:endParaRPr>
          </a:p>
          <a:p>
            <a:pPr>
              <a:spcBef>
                <a:spcPts val="600"/>
              </a:spcBef>
              <a:buClr>
                <a:schemeClr val="dk1"/>
              </a:buClr>
              <a:buChar char="-"/>
            </a:pPr>
            <a:r>
              <a:rPr lang="en" dirty="0">
                <a:solidFill>
                  <a:schemeClr val="tx1"/>
                </a:solidFill>
              </a:rPr>
              <a:t>g(σ1)*I - g(σ2)*I = </a:t>
            </a:r>
            <a:r>
              <a:rPr lang="en" b="1" dirty="0">
                <a:solidFill>
                  <a:srgbClr val="C00000"/>
                </a:solidFill>
              </a:rPr>
              <a:t>[g(σ1) - g(σ2)]*I</a:t>
            </a:r>
            <a:endParaRPr b="1" dirty="0">
              <a:solidFill>
                <a:srgbClr val="C00000"/>
              </a:solidFill>
            </a:endParaRPr>
          </a:p>
        </p:txBody>
      </p:sp>
      <p:sp>
        <p:nvSpPr>
          <p:cNvPr id="573" name="Google Shape;573;p75"/>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spTree>
    <p:extLst>
      <p:ext uri="{BB962C8B-B14F-4D97-AF65-F5344CB8AC3E}">
        <p14:creationId xmlns:p14="http://schemas.microsoft.com/office/powerpoint/2010/main" val="2258719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7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7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7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Google Shape;578;p76"/>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Difference of Gaussian (DoG)</a:t>
            </a:r>
            <a:endParaRPr/>
          </a:p>
        </p:txBody>
      </p:sp>
      <p:sp>
        <p:nvSpPr>
          <p:cNvPr id="579" name="Google Shape;579;p76"/>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lr>
                <a:schemeClr val="dk1"/>
              </a:buClr>
              <a:buChar char="-"/>
            </a:pPr>
            <a:r>
              <a:rPr lang="en">
                <a:solidFill>
                  <a:schemeClr val="dk1"/>
                </a:solidFill>
              </a:rPr>
              <a:t>g(σ1)*I - g(σ2)*I = [g(σ1) - g(σ2)]*I</a:t>
            </a:r>
            <a:endParaRPr>
              <a:solidFill>
                <a:schemeClr val="dk1"/>
              </a:solidFill>
            </a:endParaRPr>
          </a:p>
        </p:txBody>
      </p:sp>
      <p:sp>
        <p:nvSpPr>
          <p:cNvPr id="580" name="Google Shape;580;p76"/>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581" name="Google Shape;581;p76"/>
          <p:cNvPicPr preferRelativeResize="0"/>
          <p:nvPr/>
        </p:nvPicPr>
        <p:blipFill>
          <a:blip r:embed="rId3">
            <a:alphaModFix/>
          </a:blip>
          <a:stretch>
            <a:fillRect/>
          </a:stretch>
        </p:blipFill>
        <p:spPr>
          <a:xfrm>
            <a:off x="223798" y="2586401"/>
            <a:ext cx="2346862" cy="2506225"/>
          </a:xfrm>
          <a:prstGeom prst="rect">
            <a:avLst/>
          </a:prstGeom>
          <a:noFill/>
          <a:ln>
            <a:noFill/>
          </a:ln>
        </p:spPr>
      </p:pic>
      <p:pic>
        <p:nvPicPr>
          <p:cNvPr id="582" name="Google Shape;582;p76"/>
          <p:cNvPicPr preferRelativeResize="0"/>
          <p:nvPr/>
        </p:nvPicPr>
        <p:blipFill>
          <a:blip r:embed="rId4">
            <a:alphaModFix/>
          </a:blip>
          <a:stretch>
            <a:fillRect/>
          </a:stretch>
        </p:blipFill>
        <p:spPr>
          <a:xfrm>
            <a:off x="3067432" y="2586413"/>
            <a:ext cx="2346862" cy="2506225"/>
          </a:xfrm>
          <a:prstGeom prst="rect">
            <a:avLst/>
          </a:prstGeom>
          <a:noFill/>
          <a:ln>
            <a:noFill/>
          </a:ln>
        </p:spPr>
      </p:pic>
      <p:pic>
        <p:nvPicPr>
          <p:cNvPr id="583" name="Google Shape;583;p76"/>
          <p:cNvPicPr preferRelativeResize="0"/>
          <p:nvPr/>
        </p:nvPicPr>
        <p:blipFill>
          <a:blip r:embed="rId5">
            <a:alphaModFix/>
          </a:blip>
          <a:stretch>
            <a:fillRect/>
          </a:stretch>
        </p:blipFill>
        <p:spPr>
          <a:xfrm>
            <a:off x="5911086" y="2496913"/>
            <a:ext cx="2346862" cy="2506225"/>
          </a:xfrm>
          <a:prstGeom prst="rect">
            <a:avLst/>
          </a:prstGeom>
          <a:noFill/>
          <a:ln>
            <a:noFill/>
          </a:ln>
        </p:spPr>
      </p:pic>
      <p:sp>
        <p:nvSpPr>
          <p:cNvPr id="584" name="Google Shape;584;p76"/>
          <p:cNvSpPr txBox="1"/>
          <p:nvPr/>
        </p:nvSpPr>
        <p:spPr>
          <a:xfrm>
            <a:off x="2425925" y="3521800"/>
            <a:ext cx="7338900" cy="856200"/>
          </a:xfrm>
          <a:prstGeom prst="rect">
            <a:avLst/>
          </a:prstGeom>
          <a:noFill/>
          <a:ln>
            <a:noFill/>
          </a:ln>
        </p:spPr>
        <p:txBody>
          <a:bodyPr spcFirstLastPara="1" wrap="square" lIns="91425" tIns="91425" rIns="91425" bIns="91425" anchor="t" anchorCtr="0">
            <a:noAutofit/>
          </a:bodyPr>
          <a:lstStyle/>
          <a:p>
            <a:pPr marL="457200" indent="-457200">
              <a:buSzPts val="3600"/>
              <a:buChar char="-"/>
            </a:pPr>
            <a:r>
              <a:rPr lang="en" sz="3600"/>
              <a:t>                  =</a:t>
            </a:r>
            <a:endParaRPr sz="3600"/>
          </a:p>
        </p:txBody>
      </p:sp>
      <p:sp>
        <p:nvSpPr>
          <p:cNvPr id="585" name="Google Shape;585;p76"/>
          <p:cNvSpPr txBox="1"/>
          <p:nvPr/>
        </p:nvSpPr>
        <p:spPr>
          <a:xfrm>
            <a:off x="868250" y="3067050"/>
            <a:ext cx="3000000" cy="3000000"/>
          </a:xfrm>
          <a:prstGeom prst="rect">
            <a:avLst/>
          </a:prstGeom>
          <a:noFill/>
          <a:ln>
            <a:noFill/>
          </a:ln>
        </p:spPr>
        <p:txBody>
          <a:bodyPr spcFirstLastPara="1" wrap="square" lIns="91425" tIns="91425" rIns="91425" bIns="91425" anchor="ctr" anchorCtr="0">
            <a:noAutofit/>
          </a:bodyPr>
          <a:lstStyle/>
          <a:p>
            <a:pPr>
              <a:lnSpc>
                <a:spcPct val="115000"/>
              </a:lnSpc>
              <a:spcAft>
                <a:spcPts val="1600"/>
              </a:spcAft>
            </a:pPr>
            <a:r>
              <a:rPr lang="en" sz="2400">
                <a:solidFill>
                  <a:schemeClr val="dk1"/>
                </a:solidFill>
                <a:latin typeface="Consolas"/>
                <a:ea typeface="Consolas"/>
                <a:cs typeface="Consolas"/>
                <a:sym typeface="Consolas"/>
              </a:rPr>
              <a:t>σ = 2</a:t>
            </a:r>
            <a:endParaRPr sz="2400">
              <a:solidFill>
                <a:schemeClr val="dk1"/>
              </a:solidFill>
              <a:latin typeface="Consolas"/>
              <a:ea typeface="Consolas"/>
              <a:cs typeface="Consolas"/>
              <a:sym typeface="Consolas"/>
            </a:endParaRPr>
          </a:p>
        </p:txBody>
      </p:sp>
      <p:sp>
        <p:nvSpPr>
          <p:cNvPr id="586" name="Google Shape;586;p76"/>
          <p:cNvSpPr txBox="1"/>
          <p:nvPr/>
        </p:nvSpPr>
        <p:spPr>
          <a:xfrm>
            <a:off x="3738225" y="3067050"/>
            <a:ext cx="3000000" cy="3000000"/>
          </a:xfrm>
          <a:prstGeom prst="rect">
            <a:avLst/>
          </a:prstGeom>
          <a:noFill/>
          <a:ln>
            <a:noFill/>
          </a:ln>
        </p:spPr>
        <p:txBody>
          <a:bodyPr spcFirstLastPara="1" wrap="square" lIns="91425" tIns="91425" rIns="91425" bIns="91425" anchor="ctr" anchorCtr="0">
            <a:noAutofit/>
          </a:bodyPr>
          <a:lstStyle/>
          <a:p>
            <a:pPr>
              <a:lnSpc>
                <a:spcPct val="115000"/>
              </a:lnSpc>
              <a:spcAft>
                <a:spcPts val="1600"/>
              </a:spcAft>
            </a:pPr>
            <a:r>
              <a:rPr lang="en" sz="2400">
                <a:solidFill>
                  <a:schemeClr val="dk1"/>
                </a:solidFill>
                <a:latin typeface="Consolas"/>
                <a:ea typeface="Consolas"/>
                <a:cs typeface="Consolas"/>
                <a:sym typeface="Consolas"/>
              </a:rPr>
              <a:t>σ = 1</a:t>
            </a:r>
            <a:endParaRPr/>
          </a:p>
        </p:txBody>
      </p:sp>
    </p:spTree>
    <p:extLst>
      <p:ext uri="{BB962C8B-B14F-4D97-AF65-F5344CB8AC3E}">
        <p14:creationId xmlns:p14="http://schemas.microsoft.com/office/powerpoint/2010/main" val="20997307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Google Shape;591;p77"/>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Difference of Gaussian (DoG)</a:t>
            </a:r>
            <a:endParaRPr/>
          </a:p>
        </p:txBody>
      </p:sp>
      <p:sp>
        <p:nvSpPr>
          <p:cNvPr id="592" name="Google Shape;592;p77"/>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lr>
                <a:schemeClr val="dk1"/>
              </a:buClr>
              <a:buChar char="-"/>
            </a:pPr>
            <a:r>
              <a:rPr lang="en">
                <a:solidFill>
                  <a:schemeClr val="dk1"/>
                </a:solidFill>
              </a:rPr>
              <a:t>g(σ1)*I - g(σ2)*I = [g(σ1) - g(σ2)]*I</a:t>
            </a:r>
            <a:endParaRPr>
              <a:solidFill>
                <a:schemeClr val="dk1"/>
              </a:solidFill>
            </a:endParaRPr>
          </a:p>
          <a:p>
            <a:pPr>
              <a:buClr>
                <a:schemeClr val="dk1"/>
              </a:buClr>
              <a:buChar char="-"/>
            </a:pPr>
            <a:r>
              <a:rPr lang="en">
                <a:solidFill>
                  <a:schemeClr val="dk1"/>
                </a:solidFill>
              </a:rPr>
              <a:t>This looks a lot like our LoG!</a:t>
            </a:r>
            <a:endParaRPr>
              <a:solidFill>
                <a:schemeClr val="dk1"/>
              </a:solidFill>
            </a:endParaRPr>
          </a:p>
          <a:p>
            <a:pPr>
              <a:buClr>
                <a:schemeClr val="dk1"/>
              </a:buClr>
              <a:buChar char="-"/>
            </a:pPr>
            <a:r>
              <a:rPr lang="en">
                <a:solidFill>
                  <a:schemeClr val="dk1"/>
                </a:solidFill>
              </a:rPr>
              <a:t>(not actually the same but similar)</a:t>
            </a:r>
            <a:endParaRPr>
              <a:solidFill>
                <a:schemeClr val="dk1"/>
              </a:solidFill>
            </a:endParaRPr>
          </a:p>
        </p:txBody>
      </p:sp>
      <p:sp>
        <p:nvSpPr>
          <p:cNvPr id="593" name="Google Shape;593;p77"/>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594" name="Google Shape;594;p77"/>
          <p:cNvPicPr preferRelativeResize="0"/>
          <p:nvPr/>
        </p:nvPicPr>
        <p:blipFill>
          <a:blip r:embed="rId3">
            <a:alphaModFix/>
          </a:blip>
          <a:stretch>
            <a:fillRect/>
          </a:stretch>
        </p:blipFill>
        <p:spPr>
          <a:xfrm>
            <a:off x="223789" y="1543964"/>
            <a:ext cx="4548250" cy="4857100"/>
          </a:xfrm>
          <a:prstGeom prst="rect">
            <a:avLst/>
          </a:prstGeom>
          <a:noFill/>
          <a:ln>
            <a:noFill/>
          </a:ln>
        </p:spPr>
      </p:pic>
      <p:pic>
        <p:nvPicPr>
          <p:cNvPr id="595" name="Google Shape;595;p77" descr="log_color"/>
          <p:cNvPicPr preferRelativeResize="0"/>
          <p:nvPr/>
        </p:nvPicPr>
        <p:blipFill rotWithShape="1">
          <a:blip r:embed="rId4">
            <a:alphaModFix/>
          </a:blip>
          <a:srcRect/>
          <a:stretch/>
        </p:blipFill>
        <p:spPr>
          <a:xfrm>
            <a:off x="5164338" y="3065301"/>
            <a:ext cx="3750174" cy="2812625"/>
          </a:xfrm>
          <a:prstGeom prst="rect">
            <a:avLst/>
          </a:prstGeom>
          <a:noFill/>
          <a:ln>
            <a:noFill/>
          </a:ln>
        </p:spPr>
      </p:pic>
    </p:spTree>
    <p:extLst>
      <p:ext uri="{BB962C8B-B14F-4D97-AF65-F5344CB8AC3E}">
        <p14:creationId xmlns:p14="http://schemas.microsoft.com/office/powerpoint/2010/main" val="17913922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78"/>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DoG (1 - 0)</a:t>
            </a:r>
            <a:endParaRPr/>
          </a:p>
        </p:txBody>
      </p:sp>
      <p:sp>
        <p:nvSpPr>
          <p:cNvPr id="601" name="Google Shape;601;p78"/>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marL="0" indent="0">
              <a:spcAft>
                <a:spcPts val="1600"/>
              </a:spcAft>
              <a:buNone/>
            </a:pPr>
            <a:endParaRPr>
              <a:solidFill>
                <a:schemeClr val="dk1"/>
              </a:solidFill>
            </a:endParaRPr>
          </a:p>
        </p:txBody>
      </p:sp>
      <p:sp>
        <p:nvSpPr>
          <p:cNvPr id="602" name="Google Shape;602;p78"/>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603" name="Google Shape;603;p78"/>
          <p:cNvPicPr preferRelativeResize="0"/>
          <p:nvPr/>
        </p:nvPicPr>
        <p:blipFill>
          <a:blip r:embed="rId3">
            <a:alphaModFix/>
          </a:blip>
          <a:stretch>
            <a:fillRect/>
          </a:stretch>
        </p:blipFill>
        <p:spPr>
          <a:xfrm>
            <a:off x="1734792" y="1622125"/>
            <a:ext cx="5674408" cy="4255800"/>
          </a:xfrm>
          <a:prstGeom prst="rect">
            <a:avLst/>
          </a:prstGeom>
          <a:noFill/>
          <a:ln>
            <a:noFill/>
          </a:ln>
        </p:spPr>
      </p:pic>
    </p:spTree>
    <p:extLst>
      <p:ext uri="{BB962C8B-B14F-4D97-AF65-F5344CB8AC3E}">
        <p14:creationId xmlns:p14="http://schemas.microsoft.com/office/powerpoint/2010/main" val="5801375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7"/>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Cross-Correlation vs Convolution</a:t>
            </a:r>
            <a:endParaRPr/>
          </a:p>
        </p:txBody>
      </p:sp>
      <p:sp>
        <p:nvSpPr>
          <p:cNvPr id="178" name="Google Shape;178;p27"/>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179" name="Google Shape;179;p27"/>
          <p:cNvPicPr preferRelativeResize="0"/>
          <p:nvPr/>
        </p:nvPicPr>
        <p:blipFill>
          <a:blip r:embed="rId3">
            <a:alphaModFix/>
          </a:blip>
          <a:stretch>
            <a:fillRect/>
          </a:stretch>
        </p:blipFill>
        <p:spPr>
          <a:xfrm>
            <a:off x="229500" y="1926926"/>
            <a:ext cx="3768194" cy="3722975"/>
          </a:xfrm>
          <a:prstGeom prst="rect">
            <a:avLst/>
          </a:prstGeom>
          <a:noFill/>
          <a:ln>
            <a:noFill/>
          </a:ln>
        </p:spPr>
      </p:pic>
      <p:pic>
        <p:nvPicPr>
          <p:cNvPr id="180" name="Google Shape;180;p27"/>
          <p:cNvPicPr preferRelativeResize="0"/>
          <p:nvPr/>
        </p:nvPicPr>
        <p:blipFill>
          <a:blip r:embed="rId4">
            <a:alphaModFix/>
          </a:blip>
          <a:stretch>
            <a:fillRect/>
          </a:stretch>
        </p:blipFill>
        <p:spPr>
          <a:xfrm>
            <a:off x="5015441" y="1988435"/>
            <a:ext cx="3768194" cy="3722975"/>
          </a:xfrm>
          <a:prstGeom prst="rect">
            <a:avLst/>
          </a:prstGeom>
          <a:noFill/>
          <a:ln>
            <a:noFill/>
          </a:ln>
        </p:spPr>
      </p:pic>
      <p:sp>
        <p:nvSpPr>
          <p:cNvPr id="181" name="Google Shape;181;p27"/>
          <p:cNvSpPr/>
          <p:nvPr/>
        </p:nvSpPr>
        <p:spPr>
          <a:xfrm>
            <a:off x="4884588" y="1926926"/>
            <a:ext cx="4029900" cy="3723000"/>
          </a:xfrm>
          <a:prstGeom prst="rect">
            <a:avLst/>
          </a:prstGeom>
          <a:noFill/>
          <a:ln w="38100"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82" name="Google Shape;182;p27"/>
          <p:cNvSpPr txBox="1"/>
          <p:nvPr/>
        </p:nvSpPr>
        <p:spPr>
          <a:xfrm>
            <a:off x="4856445" y="1386821"/>
            <a:ext cx="4287555" cy="705482"/>
          </a:xfrm>
          <a:prstGeom prst="rect">
            <a:avLst/>
          </a:prstGeom>
          <a:solidFill>
            <a:srgbClr val="FFFFFF"/>
          </a:solidFill>
          <a:ln w="28575" cap="flat" cmpd="sng">
            <a:solidFill>
              <a:srgbClr val="FF00FF"/>
            </a:solidFill>
            <a:prstDash val="solid"/>
            <a:round/>
            <a:headEnd type="none" w="sm" len="sm"/>
            <a:tailEnd type="none" w="sm" len="sm"/>
          </a:ln>
        </p:spPr>
        <p:txBody>
          <a:bodyPr spcFirstLastPara="1" wrap="square" lIns="91425" tIns="91425" rIns="91425" bIns="91425" anchor="t" anchorCtr="0">
            <a:noAutofit/>
          </a:bodyPr>
          <a:lstStyle/>
          <a:p>
            <a:r>
              <a:rPr lang="en" dirty="0"/>
              <a:t>These come from signal processing </a:t>
            </a:r>
            <a:r>
              <a:rPr lang="en-US" dirty="0"/>
              <a:t>and have nice mathematical properties.</a:t>
            </a:r>
            <a:endParaRPr dirty="0"/>
          </a:p>
        </p:txBody>
      </p:sp>
    </p:spTree>
    <p:extLst>
      <p:ext uri="{BB962C8B-B14F-4D97-AF65-F5344CB8AC3E}">
        <p14:creationId xmlns:p14="http://schemas.microsoft.com/office/powerpoint/2010/main" val="93092041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8" name="Google Shape;608;p79"/>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DoG (2 - 1)</a:t>
            </a:r>
            <a:endParaRPr/>
          </a:p>
        </p:txBody>
      </p:sp>
      <p:sp>
        <p:nvSpPr>
          <p:cNvPr id="609" name="Google Shape;609;p79"/>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marL="0" indent="0">
              <a:spcAft>
                <a:spcPts val="1600"/>
              </a:spcAft>
              <a:buNone/>
            </a:pPr>
            <a:endParaRPr>
              <a:solidFill>
                <a:schemeClr val="dk1"/>
              </a:solidFill>
            </a:endParaRPr>
          </a:p>
        </p:txBody>
      </p:sp>
      <p:sp>
        <p:nvSpPr>
          <p:cNvPr id="610" name="Google Shape;610;p79"/>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611" name="Google Shape;611;p79"/>
          <p:cNvPicPr preferRelativeResize="0"/>
          <p:nvPr/>
        </p:nvPicPr>
        <p:blipFill>
          <a:blip r:embed="rId3">
            <a:alphaModFix/>
          </a:blip>
          <a:stretch>
            <a:fillRect/>
          </a:stretch>
        </p:blipFill>
        <p:spPr>
          <a:xfrm>
            <a:off x="1734801" y="1622125"/>
            <a:ext cx="5674401" cy="4255800"/>
          </a:xfrm>
          <a:prstGeom prst="rect">
            <a:avLst/>
          </a:prstGeom>
          <a:noFill/>
          <a:ln>
            <a:noFill/>
          </a:ln>
        </p:spPr>
      </p:pic>
    </p:spTree>
    <p:extLst>
      <p:ext uri="{BB962C8B-B14F-4D97-AF65-F5344CB8AC3E}">
        <p14:creationId xmlns:p14="http://schemas.microsoft.com/office/powerpoint/2010/main" val="23368447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Google Shape;616;p80"/>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DoG (3 - 2)</a:t>
            </a:r>
            <a:endParaRPr/>
          </a:p>
        </p:txBody>
      </p:sp>
      <p:sp>
        <p:nvSpPr>
          <p:cNvPr id="617" name="Google Shape;617;p80"/>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marL="0" indent="0">
              <a:spcAft>
                <a:spcPts val="1600"/>
              </a:spcAft>
              <a:buNone/>
            </a:pPr>
            <a:endParaRPr>
              <a:solidFill>
                <a:schemeClr val="dk1"/>
              </a:solidFill>
            </a:endParaRPr>
          </a:p>
        </p:txBody>
      </p:sp>
      <p:sp>
        <p:nvSpPr>
          <p:cNvPr id="618" name="Google Shape;618;p80"/>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619" name="Google Shape;619;p80"/>
          <p:cNvPicPr preferRelativeResize="0"/>
          <p:nvPr/>
        </p:nvPicPr>
        <p:blipFill>
          <a:blip r:embed="rId3">
            <a:alphaModFix/>
          </a:blip>
          <a:stretch>
            <a:fillRect/>
          </a:stretch>
        </p:blipFill>
        <p:spPr>
          <a:xfrm>
            <a:off x="1734801" y="1622125"/>
            <a:ext cx="5674401" cy="4255800"/>
          </a:xfrm>
          <a:prstGeom prst="rect">
            <a:avLst/>
          </a:prstGeom>
          <a:noFill/>
          <a:ln>
            <a:noFill/>
          </a:ln>
        </p:spPr>
      </p:pic>
    </p:spTree>
    <p:extLst>
      <p:ext uri="{BB962C8B-B14F-4D97-AF65-F5344CB8AC3E}">
        <p14:creationId xmlns:p14="http://schemas.microsoft.com/office/powerpoint/2010/main" val="28003428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Google Shape;624;p81"/>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DoG (4 - 3)</a:t>
            </a:r>
            <a:endParaRPr/>
          </a:p>
        </p:txBody>
      </p:sp>
      <p:sp>
        <p:nvSpPr>
          <p:cNvPr id="625" name="Google Shape;625;p81"/>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marL="0" indent="0">
              <a:spcAft>
                <a:spcPts val="1600"/>
              </a:spcAft>
              <a:buNone/>
            </a:pPr>
            <a:endParaRPr>
              <a:solidFill>
                <a:schemeClr val="dk1"/>
              </a:solidFill>
            </a:endParaRPr>
          </a:p>
        </p:txBody>
      </p:sp>
      <p:sp>
        <p:nvSpPr>
          <p:cNvPr id="626" name="Google Shape;626;p81"/>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627" name="Google Shape;627;p81"/>
          <p:cNvPicPr preferRelativeResize="0"/>
          <p:nvPr/>
        </p:nvPicPr>
        <p:blipFill>
          <a:blip r:embed="rId3">
            <a:alphaModFix/>
          </a:blip>
          <a:stretch>
            <a:fillRect/>
          </a:stretch>
        </p:blipFill>
        <p:spPr>
          <a:xfrm>
            <a:off x="1734801" y="1622125"/>
            <a:ext cx="5674401" cy="4255800"/>
          </a:xfrm>
          <a:prstGeom prst="rect">
            <a:avLst/>
          </a:prstGeom>
          <a:noFill/>
          <a:ln>
            <a:noFill/>
          </a:ln>
        </p:spPr>
      </p:pic>
    </p:spTree>
    <p:extLst>
      <p:ext uri="{BB962C8B-B14F-4D97-AF65-F5344CB8AC3E}">
        <p14:creationId xmlns:p14="http://schemas.microsoft.com/office/powerpoint/2010/main" val="15933737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Google Shape;632;p82"/>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sz="3000"/>
              <a:t>Another approach: gradient magnitude</a:t>
            </a:r>
            <a:endParaRPr sz="3000"/>
          </a:p>
        </p:txBody>
      </p:sp>
      <p:sp>
        <p:nvSpPr>
          <p:cNvPr id="633" name="Google Shape;633;p82"/>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lr>
                <a:schemeClr val="dk1"/>
              </a:buClr>
              <a:buChar char="-"/>
            </a:pPr>
            <a:r>
              <a:rPr lang="en">
                <a:solidFill>
                  <a:schemeClr val="dk1"/>
                </a:solidFill>
              </a:rPr>
              <a:t>Don’t need 2nd derivatives</a:t>
            </a:r>
            <a:endParaRPr>
              <a:solidFill>
                <a:schemeClr val="dk1"/>
              </a:solidFill>
            </a:endParaRPr>
          </a:p>
          <a:p>
            <a:pPr>
              <a:buClr>
                <a:schemeClr val="dk1"/>
              </a:buClr>
              <a:buChar char="-"/>
            </a:pPr>
            <a:r>
              <a:rPr lang="en">
                <a:solidFill>
                  <a:schemeClr val="dk1"/>
                </a:solidFill>
              </a:rPr>
              <a:t>Just use magnitude of gradient</a:t>
            </a:r>
            <a:endParaRPr>
              <a:solidFill>
                <a:schemeClr val="dk1"/>
              </a:solidFill>
            </a:endParaRPr>
          </a:p>
        </p:txBody>
      </p:sp>
      <p:sp>
        <p:nvSpPr>
          <p:cNvPr id="634" name="Google Shape;634;p82"/>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635" name="Google Shape;635;p82"/>
          <p:cNvPicPr preferRelativeResize="0"/>
          <p:nvPr/>
        </p:nvPicPr>
        <p:blipFill>
          <a:blip r:embed="rId3">
            <a:alphaModFix/>
          </a:blip>
          <a:stretch>
            <a:fillRect/>
          </a:stretch>
        </p:blipFill>
        <p:spPr>
          <a:xfrm>
            <a:off x="3884150" y="2455004"/>
            <a:ext cx="2515176" cy="3429796"/>
          </a:xfrm>
          <a:prstGeom prst="rect">
            <a:avLst/>
          </a:prstGeom>
          <a:noFill/>
          <a:ln>
            <a:noFill/>
          </a:ln>
        </p:spPr>
      </p:pic>
      <p:pic>
        <p:nvPicPr>
          <p:cNvPr id="636" name="Google Shape;636;p82"/>
          <p:cNvPicPr preferRelativeResize="0"/>
          <p:nvPr/>
        </p:nvPicPr>
        <p:blipFill>
          <a:blip r:embed="rId4">
            <a:alphaModFix/>
          </a:blip>
          <a:stretch>
            <a:fillRect/>
          </a:stretch>
        </p:blipFill>
        <p:spPr>
          <a:xfrm>
            <a:off x="6399325" y="2455001"/>
            <a:ext cx="2515176" cy="3429801"/>
          </a:xfrm>
          <a:prstGeom prst="rect">
            <a:avLst/>
          </a:prstGeom>
          <a:noFill/>
          <a:ln>
            <a:noFill/>
          </a:ln>
        </p:spPr>
      </p:pic>
      <p:cxnSp>
        <p:nvCxnSpPr>
          <p:cNvPr id="637" name="Google Shape;637;p82"/>
          <p:cNvCxnSpPr/>
          <p:nvPr/>
        </p:nvCxnSpPr>
        <p:spPr>
          <a:xfrm>
            <a:off x="3817850" y="4781150"/>
            <a:ext cx="5276100" cy="888300"/>
          </a:xfrm>
          <a:prstGeom prst="straightConnector1">
            <a:avLst/>
          </a:prstGeom>
          <a:noFill/>
          <a:ln w="38100" cap="flat" cmpd="sng">
            <a:solidFill>
              <a:srgbClr val="FF0000"/>
            </a:solidFill>
            <a:prstDash val="solid"/>
            <a:round/>
            <a:headEnd type="none" w="med" len="med"/>
            <a:tailEnd type="none" w="med" len="med"/>
          </a:ln>
        </p:spPr>
      </p:cxnSp>
      <p:cxnSp>
        <p:nvCxnSpPr>
          <p:cNvPr id="638" name="Google Shape;638;p82"/>
          <p:cNvCxnSpPr/>
          <p:nvPr/>
        </p:nvCxnSpPr>
        <p:spPr>
          <a:xfrm rot="10800000" flipH="1">
            <a:off x="3831100" y="4807675"/>
            <a:ext cx="5103900" cy="914700"/>
          </a:xfrm>
          <a:prstGeom prst="straightConnector1">
            <a:avLst/>
          </a:prstGeom>
          <a:noFill/>
          <a:ln w="38100" cap="flat" cmpd="sng">
            <a:solidFill>
              <a:srgbClr val="FF0000"/>
            </a:solidFill>
            <a:prstDash val="solid"/>
            <a:round/>
            <a:headEnd type="none" w="med" len="med"/>
            <a:tailEnd type="none" w="med" len="med"/>
          </a:ln>
        </p:spPr>
      </p:cxnSp>
    </p:spTree>
    <p:extLst>
      <p:ext uri="{BB962C8B-B14F-4D97-AF65-F5344CB8AC3E}">
        <p14:creationId xmlns:p14="http://schemas.microsoft.com/office/powerpoint/2010/main" val="21836193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643" name="Google Shape;643;p83"/>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sz="3000"/>
              <a:t>Another approach: gradient magnitude</a:t>
            </a:r>
            <a:endParaRPr sz="3000"/>
          </a:p>
        </p:txBody>
      </p:sp>
      <p:sp>
        <p:nvSpPr>
          <p:cNvPr id="644" name="Google Shape;644;p83"/>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lr>
                <a:schemeClr val="dk1"/>
              </a:buClr>
              <a:buChar char="-"/>
            </a:pPr>
            <a:r>
              <a:rPr lang="en">
                <a:solidFill>
                  <a:schemeClr val="dk1"/>
                </a:solidFill>
              </a:rPr>
              <a:t>Don’t need 2nd derivatives</a:t>
            </a:r>
            <a:endParaRPr>
              <a:solidFill>
                <a:schemeClr val="dk1"/>
              </a:solidFill>
            </a:endParaRPr>
          </a:p>
          <a:p>
            <a:pPr>
              <a:buClr>
                <a:schemeClr val="dk1"/>
              </a:buClr>
              <a:buChar char="-"/>
            </a:pPr>
            <a:r>
              <a:rPr lang="en">
                <a:solidFill>
                  <a:schemeClr val="dk1"/>
                </a:solidFill>
              </a:rPr>
              <a:t>Just use magnitude of gradient</a:t>
            </a:r>
            <a:endParaRPr>
              <a:solidFill>
                <a:schemeClr val="dk1"/>
              </a:solidFill>
            </a:endParaRPr>
          </a:p>
          <a:p>
            <a:pPr>
              <a:buClr>
                <a:schemeClr val="dk1"/>
              </a:buClr>
              <a:buChar char="-"/>
            </a:pPr>
            <a:r>
              <a:rPr lang="en">
                <a:solidFill>
                  <a:schemeClr val="dk1"/>
                </a:solidFill>
              </a:rPr>
              <a:t>Are we done? No!</a:t>
            </a:r>
            <a:endParaRPr>
              <a:solidFill>
                <a:schemeClr val="dk1"/>
              </a:solidFill>
            </a:endParaRPr>
          </a:p>
        </p:txBody>
      </p:sp>
      <p:sp>
        <p:nvSpPr>
          <p:cNvPr id="645" name="Google Shape;645;p83"/>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646" name="Google Shape;646;p83"/>
          <p:cNvPicPr preferRelativeResize="0"/>
          <p:nvPr/>
        </p:nvPicPr>
        <p:blipFill>
          <a:blip r:embed="rId3">
            <a:alphaModFix/>
          </a:blip>
          <a:stretch>
            <a:fillRect/>
          </a:stretch>
        </p:blipFill>
        <p:spPr>
          <a:xfrm>
            <a:off x="2613126" y="3725551"/>
            <a:ext cx="2159249" cy="2159249"/>
          </a:xfrm>
          <a:prstGeom prst="rect">
            <a:avLst/>
          </a:prstGeom>
          <a:noFill/>
          <a:ln>
            <a:noFill/>
          </a:ln>
        </p:spPr>
      </p:pic>
      <p:pic>
        <p:nvPicPr>
          <p:cNvPr id="647" name="Google Shape;647;p83"/>
          <p:cNvPicPr preferRelativeResize="0"/>
          <p:nvPr/>
        </p:nvPicPr>
        <p:blipFill>
          <a:blip r:embed="rId4">
            <a:alphaModFix/>
          </a:blip>
          <a:stretch>
            <a:fillRect/>
          </a:stretch>
        </p:blipFill>
        <p:spPr>
          <a:xfrm>
            <a:off x="229501" y="3725551"/>
            <a:ext cx="2159249" cy="2159249"/>
          </a:xfrm>
          <a:prstGeom prst="rect">
            <a:avLst/>
          </a:prstGeom>
          <a:noFill/>
          <a:ln>
            <a:noFill/>
          </a:ln>
        </p:spPr>
      </p:pic>
      <p:pic>
        <p:nvPicPr>
          <p:cNvPr id="648" name="Google Shape;648;p83"/>
          <p:cNvPicPr preferRelativeResize="0"/>
          <p:nvPr/>
        </p:nvPicPr>
        <p:blipFill>
          <a:blip r:embed="rId5">
            <a:alphaModFix/>
          </a:blip>
          <a:stretch>
            <a:fillRect/>
          </a:stretch>
        </p:blipFill>
        <p:spPr>
          <a:xfrm>
            <a:off x="4996751" y="2935325"/>
            <a:ext cx="3923451" cy="2942601"/>
          </a:xfrm>
          <a:prstGeom prst="rect">
            <a:avLst/>
          </a:prstGeom>
          <a:noFill/>
          <a:ln>
            <a:noFill/>
          </a:ln>
        </p:spPr>
      </p:pic>
    </p:spTree>
    <p:extLst>
      <p:ext uri="{BB962C8B-B14F-4D97-AF65-F5344CB8AC3E}">
        <p14:creationId xmlns:p14="http://schemas.microsoft.com/office/powerpoint/2010/main" val="323627695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Google Shape;653;p84"/>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sz="3000"/>
              <a:t>Another approach: gradient magnitude</a:t>
            </a:r>
            <a:endParaRPr sz="3000"/>
          </a:p>
        </p:txBody>
      </p:sp>
      <p:sp>
        <p:nvSpPr>
          <p:cNvPr id="654" name="Google Shape;654;p84"/>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lr>
                <a:schemeClr val="dk1"/>
              </a:buClr>
              <a:buChar char="-"/>
            </a:pPr>
            <a:r>
              <a:rPr lang="en">
                <a:solidFill>
                  <a:schemeClr val="dk1"/>
                </a:solidFill>
              </a:rPr>
              <a:t>Don’t need 2nd derivatives</a:t>
            </a:r>
            <a:endParaRPr>
              <a:solidFill>
                <a:schemeClr val="dk1"/>
              </a:solidFill>
            </a:endParaRPr>
          </a:p>
          <a:p>
            <a:pPr>
              <a:buClr>
                <a:schemeClr val="dk1"/>
              </a:buClr>
              <a:buChar char="-"/>
            </a:pPr>
            <a:r>
              <a:rPr lang="en">
                <a:solidFill>
                  <a:schemeClr val="dk1"/>
                </a:solidFill>
              </a:rPr>
              <a:t>Just use magnitude of gradient</a:t>
            </a:r>
            <a:endParaRPr>
              <a:solidFill>
                <a:schemeClr val="dk1"/>
              </a:solidFill>
            </a:endParaRPr>
          </a:p>
          <a:p>
            <a:pPr>
              <a:buClr>
                <a:schemeClr val="dk1"/>
              </a:buClr>
              <a:buChar char="-"/>
            </a:pPr>
            <a:r>
              <a:rPr lang="en">
                <a:solidFill>
                  <a:schemeClr val="dk1"/>
                </a:solidFill>
              </a:rPr>
              <a:t>Are we done? No!</a:t>
            </a:r>
            <a:endParaRPr>
              <a:solidFill>
                <a:schemeClr val="dk1"/>
              </a:solidFill>
            </a:endParaRPr>
          </a:p>
        </p:txBody>
      </p:sp>
      <p:sp>
        <p:nvSpPr>
          <p:cNvPr id="655" name="Google Shape;655;p84"/>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656" name="Google Shape;656;p84"/>
          <p:cNvPicPr preferRelativeResize="0"/>
          <p:nvPr/>
        </p:nvPicPr>
        <p:blipFill>
          <a:blip r:embed="rId3">
            <a:alphaModFix/>
          </a:blip>
          <a:stretch>
            <a:fillRect/>
          </a:stretch>
        </p:blipFill>
        <p:spPr>
          <a:xfrm>
            <a:off x="2613126" y="3725551"/>
            <a:ext cx="2159249" cy="2159249"/>
          </a:xfrm>
          <a:prstGeom prst="rect">
            <a:avLst/>
          </a:prstGeom>
          <a:noFill/>
          <a:ln>
            <a:noFill/>
          </a:ln>
        </p:spPr>
      </p:pic>
      <p:pic>
        <p:nvPicPr>
          <p:cNvPr id="657" name="Google Shape;657;p84"/>
          <p:cNvPicPr preferRelativeResize="0"/>
          <p:nvPr/>
        </p:nvPicPr>
        <p:blipFill>
          <a:blip r:embed="rId4">
            <a:alphaModFix/>
          </a:blip>
          <a:stretch>
            <a:fillRect/>
          </a:stretch>
        </p:blipFill>
        <p:spPr>
          <a:xfrm>
            <a:off x="229501" y="3725551"/>
            <a:ext cx="2159249" cy="2159249"/>
          </a:xfrm>
          <a:prstGeom prst="rect">
            <a:avLst/>
          </a:prstGeom>
          <a:noFill/>
          <a:ln>
            <a:noFill/>
          </a:ln>
        </p:spPr>
      </p:pic>
      <p:pic>
        <p:nvPicPr>
          <p:cNvPr id="658" name="Google Shape;658;p84"/>
          <p:cNvPicPr preferRelativeResize="0"/>
          <p:nvPr/>
        </p:nvPicPr>
        <p:blipFill>
          <a:blip r:embed="rId5">
            <a:alphaModFix/>
          </a:blip>
          <a:stretch>
            <a:fillRect/>
          </a:stretch>
        </p:blipFill>
        <p:spPr>
          <a:xfrm>
            <a:off x="-2187350" y="-3434525"/>
            <a:ext cx="18679250" cy="14009499"/>
          </a:xfrm>
          <a:prstGeom prst="rect">
            <a:avLst/>
          </a:prstGeom>
          <a:noFill/>
          <a:ln>
            <a:noFill/>
          </a:ln>
        </p:spPr>
      </p:pic>
    </p:spTree>
    <p:extLst>
      <p:ext uri="{BB962C8B-B14F-4D97-AF65-F5344CB8AC3E}">
        <p14:creationId xmlns:p14="http://schemas.microsoft.com/office/powerpoint/2010/main" val="259620724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663" name="Google Shape;663;p85"/>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sz="3000"/>
              <a:t>What we really want: line drawing</a:t>
            </a:r>
            <a:endParaRPr sz="3000"/>
          </a:p>
        </p:txBody>
      </p:sp>
      <p:sp>
        <p:nvSpPr>
          <p:cNvPr id="664" name="Google Shape;664;p85"/>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665" name="Google Shape;665;p85"/>
          <p:cNvPicPr preferRelativeResize="0"/>
          <p:nvPr/>
        </p:nvPicPr>
        <p:blipFill>
          <a:blip r:embed="rId3">
            <a:alphaModFix/>
          </a:blip>
          <a:stretch>
            <a:fillRect/>
          </a:stretch>
        </p:blipFill>
        <p:spPr>
          <a:xfrm>
            <a:off x="2710514" y="1926926"/>
            <a:ext cx="3722975" cy="3722975"/>
          </a:xfrm>
          <a:prstGeom prst="rect">
            <a:avLst/>
          </a:prstGeom>
          <a:noFill/>
          <a:ln>
            <a:noFill/>
          </a:ln>
        </p:spPr>
      </p:pic>
    </p:spTree>
    <p:extLst>
      <p:ext uri="{BB962C8B-B14F-4D97-AF65-F5344CB8AC3E}">
        <p14:creationId xmlns:p14="http://schemas.microsoft.com/office/powerpoint/2010/main" val="39779209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0" name="Google Shape;670;p86"/>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Canny Edge Detection</a:t>
            </a:r>
            <a:endParaRPr/>
          </a:p>
        </p:txBody>
      </p:sp>
      <p:sp>
        <p:nvSpPr>
          <p:cNvPr id="671" name="Google Shape;671;p86"/>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dirty="0"/>
              <a:t>Your first image processing pipeline!</a:t>
            </a:r>
            <a:endParaRPr dirty="0"/>
          </a:p>
          <a:p>
            <a:pPr lvl="1">
              <a:spcBef>
                <a:spcPts val="0"/>
              </a:spcBef>
              <a:buChar char="-"/>
            </a:pPr>
            <a:r>
              <a:rPr lang="en" dirty="0"/>
              <a:t>Old-school CV is all about pipelines</a:t>
            </a:r>
            <a:endParaRPr dirty="0"/>
          </a:p>
          <a:p>
            <a:pPr marL="0" indent="0">
              <a:spcBef>
                <a:spcPts val="1600"/>
              </a:spcBef>
              <a:buNone/>
            </a:pPr>
            <a:r>
              <a:rPr lang="en" dirty="0"/>
              <a:t>Algorithm:</a:t>
            </a:r>
            <a:endParaRPr dirty="0"/>
          </a:p>
          <a:p>
            <a:pPr>
              <a:spcBef>
                <a:spcPts val="1600"/>
              </a:spcBef>
              <a:buChar char="-"/>
            </a:pPr>
            <a:r>
              <a:rPr lang="en" dirty="0"/>
              <a:t>1. Smooth image (only want “real” edges, not noise)</a:t>
            </a:r>
            <a:endParaRPr dirty="0"/>
          </a:p>
          <a:p>
            <a:pPr>
              <a:buChar char="-"/>
            </a:pPr>
            <a:r>
              <a:rPr lang="en" dirty="0"/>
              <a:t>2. Calculate gradient direction and magnitude</a:t>
            </a:r>
            <a:endParaRPr dirty="0"/>
          </a:p>
          <a:p>
            <a:pPr>
              <a:buChar char="-"/>
            </a:pPr>
            <a:r>
              <a:rPr lang="en" dirty="0">
                <a:solidFill>
                  <a:srgbClr val="FF0000"/>
                </a:solidFill>
              </a:rPr>
              <a:t>3. Non-maximum suppression perpendicular to edge</a:t>
            </a:r>
            <a:endParaRPr dirty="0">
              <a:solidFill>
                <a:srgbClr val="FF0000"/>
              </a:solidFill>
            </a:endParaRPr>
          </a:p>
          <a:p>
            <a:pPr>
              <a:buChar char="-"/>
            </a:pPr>
            <a:r>
              <a:rPr lang="en" dirty="0"/>
              <a:t>4. </a:t>
            </a:r>
            <a:r>
              <a:rPr lang="en" dirty="0">
                <a:solidFill>
                  <a:srgbClr val="0000FF"/>
                </a:solidFill>
              </a:rPr>
              <a:t>Threshold into strong, weak, no edge</a:t>
            </a:r>
            <a:endParaRPr dirty="0">
              <a:solidFill>
                <a:srgbClr val="0000FF"/>
              </a:solidFill>
            </a:endParaRPr>
          </a:p>
          <a:p>
            <a:pPr>
              <a:buChar char="-"/>
            </a:pPr>
            <a:r>
              <a:rPr lang="en" dirty="0"/>
              <a:t>5</a:t>
            </a:r>
            <a:r>
              <a:rPr lang="en" dirty="0">
                <a:solidFill>
                  <a:srgbClr val="7030A0"/>
                </a:solidFill>
              </a:rPr>
              <a:t>. Connect together components</a:t>
            </a:r>
            <a:endParaRPr dirty="0">
              <a:solidFill>
                <a:srgbClr val="7030A0"/>
              </a:solidFill>
            </a:endParaRPr>
          </a:p>
        </p:txBody>
      </p:sp>
      <p:sp>
        <p:nvSpPr>
          <p:cNvPr id="672" name="Google Shape;672;p86"/>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r>
              <a:rPr lang="en"/>
              <a:t>http://bigwww.epfl.ch/demo/ip/demos/edgeDetector/</a:t>
            </a:r>
            <a:endParaRPr/>
          </a:p>
        </p:txBody>
      </p:sp>
    </p:spTree>
    <p:extLst>
      <p:ext uri="{BB962C8B-B14F-4D97-AF65-F5344CB8AC3E}">
        <p14:creationId xmlns:p14="http://schemas.microsoft.com/office/powerpoint/2010/main" val="3908128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1">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71">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71">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71">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7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77" name="Google Shape;677;p87"/>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Smooth image</a:t>
            </a:r>
            <a:endParaRPr/>
          </a:p>
        </p:txBody>
      </p:sp>
      <p:sp>
        <p:nvSpPr>
          <p:cNvPr id="678" name="Google Shape;678;p87"/>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You know how to do this, gaussians!</a:t>
            </a:r>
            <a:endParaRPr/>
          </a:p>
        </p:txBody>
      </p:sp>
      <p:pic>
        <p:nvPicPr>
          <p:cNvPr id="679" name="Google Shape;679;p87"/>
          <p:cNvPicPr preferRelativeResize="0"/>
          <p:nvPr/>
        </p:nvPicPr>
        <p:blipFill>
          <a:blip r:embed="rId3">
            <a:alphaModFix/>
          </a:blip>
          <a:stretch>
            <a:fillRect/>
          </a:stretch>
        </p:blipFill>
        <p:spPr>
          <a:xfrm>
            <a:off x="223801" y="2350151"/>
            <a:ext cx="3527775" cy="3527775"/>
          </a:xfrm>
          <a:prstGeom prst="rect">
            <a:avLst/>
          </a:prstGeom>
          <a:noFill/>
          <a:ln>
            <a:noFill/>
          </a:ln>
        </p:spPr>
      </p:pic>
      <p:sp>
        <p:nvSpPr>
          <p:cNvPr id="680" name="Google Shape;680;p87"/>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r>
              <a:rPr lang="en"/>
              <a:t>http://bigwww.epfl.ch/demo/ip/demos/edgeDetector/</a:t>
            </a:r>
            <a:endParaRPr/>
          </a:p>
        </p:txBody>
      </p:sp>
      <p:pic>
        <p:nvPicPr>
          <p:cNvPr id="681" name="Google Shape;681;p87"/>
          <p:cNvPicPr preferRelativeResize="0"/>
          <p:nvPr/>
        </p:nvPicPr>
        <p:blipFill>
          <a:blip r:embed="rId4">
            <a:alphaModFix/>
          </a:blip>
          <a:stretch>
            <a:fillRect/>
          </a:stretch>
        </p:blipFill>
        <p:spPr>
          <a:xfrm>
            <a:off x="5386726" y="2357026"/>
            <a:ext cx="3527775" cy="3527775"/>
          </a:xfrm>
          <a:prstGeom prst="rect">
            <a:avLst/>
          </a:prstGeom>
          <a:noFill/>
          <a:ln>
            <a:noFill/>
          </a:ln>
        </p:spPr>
      </p:pic>
      <p:pic>
        <p:nvPicPr>
          <p:cNvPr id="682" name="Google Shape;682;p87"/>
          <p:cNvPicPr preferRelativeResize="0"/>
          <p:nvPr/>
        </p:nvPicPr>
        <p:blipFill>
          <a:blip r:embed="rId5">
            <a:alphaModFix/>
          </a:blip>
          <a:stretch>
            <a:fillRect/>
          </a:stretch>
        </p:blipFill>
        <p:spPr>
          <a:xfrm>
            <a:off x="2046657" y="2675363"/>
            <a:ext cx="2346862" cy="2506225"/>
          </a:xfrm>
          <a:prstGeom prst="rect">
            <a:avLst/>
          </a:prstGeom>
          <a:noFill/>
          <a:ln>
            <a:noFill/>
          </a:ln>
        </p:spPr>
      </p:pic>
      <p:sp>
        <p:nvSpPr>
          <p:cNvPr id="683" name="Google Shape;683;p87"/>
          <p:cNvSpPr/>
          <p:nvPr/>
        </p:nvSpPr>
        <p:spPr>
          <a:xfrm>
            <a:off x="3168301" y="4105100"/>
            <a:ext cx="1988475" cy="480700"/>
          </a:xfrm>
          <a:custGeom>
            <a:avLst/>
            <a:gdLst/>
            <a:ahLst/>
            <a:cxnLst/>
            <a:rect l="l" t="t" r="r" b="b"/>
            <a:pathLst>
              <a:path w="79539" h="19228" extrusionOk="0">
                <a:moveTo>
                  <a:pt x="0" y="9545"/>
                </a:moveTo>
                <a:cubicBezTo>
                  <a:pt x="2917" y="13257"/>
                  <a:pt x="2116" y="14059"/>
                  <a:pt x="5833" y="16968"/>
                </a:cubicBezTo>
                <a:cubicBezTo>
                  <a:pt x="9220" y="19618"/>
                  <a:pt x="14258" y="19089"/>
                  <a:pt x="18559" y="19089"/>
                </a:cubicBezTo>
                <a:cubicBezTo>
                  <a:pt x="24786" y="19089"/>
                  <a:pt x="31496" y="19645"/>
                  <a:pt x="37118" y="16968"/>
                </a:cubicBezTo>
                <a:cubicBezTo>
                  <a:pt x="50868" y="10421"/>
                  <a:pt x="64309" y="0"/>
                  <a:pt x="79539" y="0"/>
                </a:cubicBezTo>
              </a:path>
            </a:pathLst>
          </a:custGeom>
          <a:noFill/>
          <a:ln w="38100" cap="flat" cmpd="sng">
            <a:solidFill>
              <a:srgbClr val="000000"/>
            </a:solidFill>
            <a:prstDash val="solid"/>
            <a:round/>
            <a:headEnd type="none" w="med" len="med"/>
            <a:tailEnd type="stealth" w="med" len="med"/>
          </a:ln>
        </p:spPr>
      </p:sp>
    </p:spTree>
    <p:extLst>
      <p:ext uri="{BB962C8B-B14F-4D97-AF65-F5344CB8AC3E}">
        <p14:creationId xmlns:p14="http://schemas.microsoft.com/office/powerpoint/2010/main" val="8168625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688" name="Google Shape;688;p88"/>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Gradient magnitude and direction</a:t>
            </a:r>
            <a:endParaRPr/>
          </a:p>
        </p:txBody>
      </p:sp>
      <p:sp>
        <p:nvSpPr>
          <p:cNvPr id="689" name="Google Shape;689;p88"/>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Sobel filter</a:t>
            </a:r>
            <a:endParaRPr/>
          </a:p>
        </p:txBody>
      </p:sp>
      <p:pic>
        <p:nvPicPr>
          <p:cNvPr id="690" name="Google Shape;690;p88"/>
          <p:cNvPicPr preferRelativeResize="0"/>
          <p:nvPr/>
        </p:nvPicPr>
        <p:blipFill>
          <a:blip r:embed="rId3">
            <a:alphaModFix/>
          </a:blip>
          <a:stretch>
            <a:fillRect/>
          </a:stretch>
        </p:blipFill>
        <p:spPr>
          <a:xfrm>
            <a:off x="5392426" y="2357026"/>
            <a:ext cx="3527775" cy="3527775"/>
          </a:xfrm>
          <a:prstGeom prst="rect">
            <a:avLst/>
          </a:prstGeom>
          <a:noFill/>
          <a:ln>
            <a:noFill/>
          </a:ln>
        </p:spPr>
      </p:pic>
      <p:sp>
        <p:nvSpPr>
          <p:cNvPr id="691" name="Google Shape;691;p88"/>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r>
              <a:rPr lang="en"/>
              <a:t>http://bigwww.epfl.ch/demo/ip/demos/edgeDetector/</a:t>
            </a:r>
            <a:endParaRPr/>
          </a:p>
        </p:txBody>
      </p:sp>
      <p:pic>
        <p:nvPicPr>
          <p:cNvPr id="692" name="Google Shape;692;p88"/>
          <p:cNvPicPr preferRelativeResize="0"/>
          <p:nvPr/>
        </p:nvPicPr>
        <p:blipFill>
          <a:blip r:embed="rId4">
            <a:alphaModFix/>
          </a:blip>
          <a:stretch>
            <a:fillRect/>
          </a:stretch>
        </p:blipFill>
        <p:spPr>
          <a:xfrm>
            <a:off x="2613126" y="3725551"/>
            <a:ext cx="2159249" cy="2159249"/>
          </a:xfrm>
          <a:prstGeom prst="rect">
            <a:avLst/>
          </a:prstGeom>
          <a:noFill/>
          <a:ln>
            <a:noFill/>
          </a:ln>
        </p:spPr>
      </p:pic>
      <p:pic>
        <p:nvPicPr>
          <p:cNvPr id="693" name="Google Shape;693;p88"/>
          <p:cNvPicPr preferRelativeResize="0"/>
          <p:nvPr/>
        </p:nvPicPr>
        <p:blipFill>
          <a:blip r:embed="rId5">
            <a:alphaModFix/>
          </a:blip>
          <a:stretch>
            <a:fillRect/>
          </a:stretch>
        </p:blipFill>
        <p:spPr>
          <a:xfrm>
            <a:off x="229501" y="3725551"/>
            <a:ext cx="2159249" cy="2159249"/>
          </a:xfrm>
          <a:prstGeom prst="rect">
            <a:avLst/>
          </a:prstGeom>
          <a:noFill/>
          <a:ln>
            <a:noFill/>
          </a:ln>
        </p:spPr>
      </p:pic>
    </p:spTree>
    <p:extLst>
      <p:ext uri="{BB962C8B-B14F-4D97-AF65-F5344CB8AC3E}">
        <p14:creationId xmlns:p14="http://schemas.microsoft.com/office/powerpoint/2010/main" val="1480232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8"/>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sz="2400"/>
              <a:t>So what can we do with these convolutions anyway?</a:t>
            </a:r>
            <a:endParaRPr/>
          </a:p>
        </p:txBody>
      </p:sp>
      <p:sp>
        <p:nvSpPr>
          <p:cNvPr id="188" name="Google Shape;188;p28"/>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marL="0" indent="0">
              <a:buNone/>
            </a:pPr>
            <a:r>
              <a:rPr lang="en" dirty="0"/>
              <a:t>Mathematically: all the nice things</a:t>
            </a:r>
            <a:endParaRPr dirty="0"/>
          </a:p>
          <a:p>
            <a:pPr>
              <a:spcBef>
                <a:spcPts val="1600"/>
              </a:spcBef>
              <a:buChar char="-"/>
            </a:pPr>
            <a:r>
              <a:rPr lang="en" dirty="0"/>
              <a:t>Commutative</a:t>
            </a:r>
            <a:endParaRPr dirty="0"/>
          </a:p>
          <a:p>
            <a:pPr lvl="1">
              <a:spcBef>
                <a:spcPts val="0"/>
              </a:spcBef>
              <a:buChar char="-"/>
            </a:pPr>
            <a:r>
              <a:rPr lang="en" dirty="0"/>
              <a:t>A*B = B*A</a:t>
            </a:r>
            <a:endParaRPr dirty="0"/>
          </a:p>
          <a:p>
            <a:pPr>
              <a:buChar char="-"/>
            </a:pPr>
            <a:r>
              <a:rPr lang="en" dirty="0"/>
              <a:t>Associative</a:t>
            </a:r>
            <a:endParaRPr dirty="0"/>
          </a:p>
          <a:p>
            <a:pPr lvl="1">
              <a:spcBef>
                <a:spcPts val="0"/>
              </a:spcBef>
              <a:buChar char="-"/>
            </a:pPr>
            <a:r>
              <a:rPr lang="en" dirty="0"/>
              <a:t>A*(B*C) = (A*B)*C</a:t>
            </a:r>
            <a:endParaRPr dirty="0"/>
          </a:p>
          <a:p>
            <a:pPr>
              <a:buChar char="-"/>
            </a:pPr>
            <a:r>
              <a:rPr lang="en" dirty="0"/>
              <a:t>Distributes over addition</a:t>
            </a:r>
            <a:endParaRPr dirty="0"/>
          </a:p>
          <a:p>
            <a:pPr lvl="1">
              <a:spcBef>
                <a:spcPts val="0"/>
              </a:spcBef>
              <a:buChar char="-"/>
            </a:pPr>
            <a:r>
              <a:rPr lang="en" dirty="0"/>
              <a:t>A*(B+C) = A*B + A*C</a:t>
            </a:r>
            <a:endParaRPr dirty="0"/>
          </a:p>
          <a:p>
            <a:pPr>
              <a:buChar char="-"/>
            </a:pPr>
            <a:r>
              <a:rPr lang="en" dirty="0"/>
              <a:t>Plays well with scalars</a:t>
            </a:r>
            <a:endParaRPr dirty="0"/>
          </a:p>
          <a:p>
            <a:pPr lvl="1">
              <a:spcBef>
                <a:spcPts val="0"/>
              </a:spcBef>
              <a:buChar char="-"/>
            </a:pPr>
            <a:r>
              <a:rPr lang="en" dirty="0"/>
              <a:t>x(A*B) = (xA)*B = A*(xB)</a:t>
            </a:r>
          </a:p>
          <a:p>
            <a:pPr>
              <a:buChar char="-"/>
            </a:pPr>
            <a:r>
              <a:rPr lang="en" dirty="0">
                <a:solidFill>
                  <a:srgbClr val="FF0000"/>
                </a:solidFill>
              </a:rPr>
              <a:t>BUT WE TEND TO USE CORRELAT</a:t>
            </a:r>
            <a:r>
              <a:rPr lang="en-US" dirty="0">
                <a:solidFill>
                  <a:srgbClr val="FF0000"/>
                </a:solidFill>
              </a:rPr>
              <a:t>ION BECAUSE OUR FILTERS ARE SYMMETRIC, AND THEN WE JUST CALL IT CONVOLUTION!</a:t>
            </a:r>
            <a:endParaRPr dirty="0">
              <a:solidFill>
                <a:srgbClr val="FF0000"/>
              </a:solidFill>
            </a:endParaRPr>
          </a:p>
        </p:txBody>
      </p:sp>
      <p:sp>
        <p:nvSpPr>
          <p:cNvPr id="189" name="Google Shape;189;p28"/>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spTree>
    <p:extLst>
      <p:ext uri="{BB962C8B-B14F-4D97-AF65-F5344CB8AC3E}">
        <p14:creationId xmlns:p14="http://schemas.microsoft.com/office/powerpoint/2010/main" val="118502785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sp>
        <p:nvSpPr>
          <p:cNvPr id="698" name="Google Shape;698;p89"/>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Non-maximum suppression</a:t>
            </a:r>
            <a:endParaRPr/>
          </a:p>
        </p:txBody>
      </p:sp>
      <p:sp>
        <p:nvSpPr>
          <p:cNvPr id="699" name="Google Shape;699;p89"/>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Want single pixel edges, not thick blurry lines</a:t>
            </a:r>
            <a:endParaRPr/>
          </a:p>
          <a:p>
            <a:pPr>
              <a:buChar char="-"/>
            </a:pPr>
            <a:r>
              <a:rPr lang="en"/>
              <a:t>Need to check nearby pixels</a:t>
            </a:r>
            <a:endParaRPr/>
          </a:p>
          <a:p>
            <a:pPr>
              <a:buChar char="-"/>
            </a:pPr>
            <a:r>
              <a:rPr lang="en"/>
              <a:t>See if response is highest</a:t>
            </a:r>
            <a:endParaRPr/>
          </a:p>
        </p:txBody>
      </p:sp>
      <p:sp>
        <p:nvSpPr>
          <p:cNvPr id="700" name="Google Shape;700;p89"/>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r>
              <a:rPr lang="en"/>
              <a:t>http://bigwww.epfl.ch/demo/ip/demos/edgeDetector/</a:t>
            </a:r>
            <a:endParaRPr/>
          </a:p>
        </p:txBody>
      </p:sp>
      <p:pic>
        <p:nvPicPr>
          <p:cNvPr id="701" name="Google Shape;701;p89"/>
          <p:cNvPicPr preferRelativeResize="0"/>
          <p:nvPr/>
        </p:nvPicPr>
        <p:blipFill>
          <a:blip r:embed="rId3">
            <a:alphaModFix/>
          </a:blip>
          <a:stretch>
            <a:fillRect/>
          </a:stretch>
        </p:blipFill>
        <p:spPr>
          <a:xfrm>
            <a:off x="5392426" y="2357026"/>
            <a:ext cx="3527775" cy="3527775"/>
          </a:xfrm>
          <a:prstGeom prst="rect">
            <a:avLst/>
          </a:prstGeom>
          <a:noFill/>
          <a:ln>
            <a:noFill/>
          </a:ln>
        </p:spPr>
      </p:pic>
      <p:sp>
        <p:nvSpPr>
          <p:cNvPr id="702" name="Google Shape;702;p89"/>
          <p:cNvSpPr/>
          <p:nvPr/>
        </p:nvSpPr>
        <p:spPr>
          <a:xfrm>
            <a:off x="5620725" y="3322950"/>
            <a:ext cx="234900" cy="2349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392073877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07" name="Google Shape;707;p90"/>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Non-maximum suppression</a:t>
            </a:r>
            <a:endParaRPr/>
          </a:p>
        </p:txBody>
      </p:sp>
      <p:pic>
        <p:nvPicPr>
          <p:cNvPr id="708" name="Google Shape;708;p90"/>
          <p:cNvPicPr preferRelativeResize="0"/>
          <p:nvPr/>
        </p:nvPicPr>
        <p:blipFill>
          <a:blip r:embed="rId3">
            <a:alphaModFix/>
          </a:blip>
          <a:stretch>
            <a:fillRect/>
          </a:stretch>
        </p:blipFill>
        <p:spPr>
          <a:xfrm>
            <a:off x="2382688" y="1622126"/>
            <a:ext cx="4378625" cy="4378625"/>
          </a:xfrm>
          <a:prstGeom prst="rect">
            <a:avLst/>
          </a:prstGeom>
          <a:noFill/>
          <a:ln>
            <a:noFill/>
          </a:ln>
        </p:spPr>
      </p:pic>
    </p:spTree>
    <p:extLst>
      <p:ext uri="{BB962C8B-B14F-4D97-AF65-F5344CB8AC3E}">
        <p14:creationId xmlns:p14="http://schemas.microsoft.com/office/powerpoint/2010/main" val="154530667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713" name="Google Shape;713;p91"/>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Non-maximum suppression</a:t>
            </a:r>
            <a:endParaRPr/>
          </a:p>
        </p:txBody>
      </p:sp>
      <p:pic>
        <p:nvPicPr>
          <p:cNvPr id="714" name="Google Shape;714;p91"/>
          <p:cNvPicPr preferRelativeResize="0"/>
          <p:nvPr/>
        </p:nvPicPr>
        <p:blipFill>
          <a:blip r:embed="rId3">
            <a:alphaModFix/>
          </a:blip>
          <a:stretch>
            <a:fillRect/>
          </a:stretch>
        </p:blipFill>
        <p:spPr>
          <a:xfrm>
            <a:off x="2382689" y="1622125"/>
            <a:ext cx="4378625" cy="4378572"/>
          </a:xfrm>
          <a:prstGeom prst="rect">
            <a:avLst/>
          </a:prstGeom>
          <a:noFill/>
          <a:ln>
            <a:noFill/>
          </a:ln>
        </p:spPr>
      </p:pic>
    </p:spTree>
    <p:extLst>
      <p:ext uri="{BB962C8B-B14F-4D97-AF65-F5344CB8AC3E}">
        <p14:creationId xmlns:p14="http://schemas.microsoft.com/office/powerpoint/2010/main" val="133778532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p92"/>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Non-maximum suppression</a:t>
            </a:r>
            <a:endParaRPr/>
          </a:p>
        </p:txBody>
      </p:sp>
      <p:pic>
        <p:nvPicPr>
          <p:cNvPr id="720" name="Google Shape;720;p92"/>
          <p:cNvPicPr preferRelativeResize="0"/>
          <p:nvPr/>
        </p:nvPicPr>
        <p:blipFill>
          <a:blip r:embed="rId3">
            <a:alphaModFix/>
          </a:blip>
          <a:stretch>
            <a:fillRect/>
          </a:stretch>
        </p:blipFill>
        <p:spPr>
          <a:xfrm>
            <a:off x="2382689" y="1622126"/>
            <a:ext cx="4378625" cy="4378625"/>
          </a:xfrm>
          <a:prstGeom prst="rect">
            <a:avLst/>
          </a:prstGeom>
          <a:noFill/>
          <a:ln>
            <a:noFill/>
          </a:ln>
        </p:spPr>
      </p:pic>
    </p:spTree>
    <p:extLst>
      <p:ext uri="{BB962C8B-B14F-4D97-AF65-F5344CB8AC3E}">
        <p14:creationId xmlns:p14="http://schemas.microsoft.com/office/powerpoint/2010/main" val="205355341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725" name="Google Shape;725;p93"/>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Non-maximum suppression</a:t>
            </a:r>
            <a:endParaRPr/>
          </a:p>
        </p:txBody>
      </p:sp>
      <p:pic>
        <p:nvPicPr>
          <p:cNvPr id="726" name="Google Shape;726;p93"/>
          <p:cNvPicPr preferRelativeResize="0"/>
          <p:nvPr/>
        </p:nvPicPr>
        <p:blipFill>
          <a:blip r:embed="rId3">
            <a:alphaModFix/>
          </a:blip>
          <a:stretch>
            <a:fillRect/>
          </a:stretch>
        </p:blipFill>
        <p:spPr>
          <a:xfrm>
            <a:off x="2382671" y="1622126"/>
            <a:ext cx="4378669" cy="4378625"/>
          </a:xfrm>
          <a:prstGeom prst="rect">
            <a:avLst/>
          </a:prstGeom>
          <a:noFill/>
          <a:ln>
            <a:noFill/>
          </a:ln>
        </p:spPr>
      </p:pic>
    </p:spTree>
    <p:extLst>
      <p:ext uri="{BB962C8B-B14F-4D97-AF65-F5344CB8AC3E}">
        <p14:creationId xmlns:p14="http://schemas.microsoft.com/office/powerpoint/2010/main" val="369040383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730"/>
        <p:cNvGrpSpPr/>
        <p:nvPr/>
      </p:nvGrpSpPr>
      <p:grpSpPr>
        <a:xfrm>
          <a:off x="0" y="0"/>
          <a:ext cx="0" cy="0"/>
          <a:chOff x="0" y="0"/>
          <a:chExt cx="0" cy="0"/>
        </a:xfrm>
      </p:grpSpPr>
      <p:sp>
        <p:nvSpPr>
          <p:cNvPr id="731" name="Google Shape;731;p94"/>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Non-maximum suppression</a:t>
            </a:r>
            <a:endParaRPr/>
          </a:p>
        </p:txBody>
      </p:sp>
      <p:pic>
        <p:nvPicPr>
          <p:cNvPr id="732" name="Google Shape;732;p94"/>
          <p:cNvPicPr preferRelativeResize="0"/>
          <p:nvPr/>
        </p:nvPicPr>
        <p:blipFill>
          <a:blip r:embed="rId3">
            <a:alphaModFix/>
          </a:blip>
          <a:stretch>
            <a:fillRect/>
          </a:stretch>
        </p:blipFill>
        <p:spPr>
          <a:xfrm>
            <a:off x="2382689" y="1622126"/>
            <a:ext cx="4378625" cy="4378625"/>
          </a:xfrm>
          <a:prstGeom prst="rect">
            <a:avLst/>
          </a:prstGeom>
          <a:noFill/>
          <a:ln>
            <a:noFill/>
          </a:ln>
        </p:spPr>
      </p:pic>
    </p:spTree>
    <p:extLst>
      <p:ext uri="{BB962C8B-B14F-4D97-AF65-F5344CB8AC3E}">
        <p14:creationId xmlns:p14="http://schemas.microsoft.com/office/powerpoint/2010/main" val="48700202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736"/>
        <p:cNvGrpSpPr/>
        <p:nvPr/>
      </p:nvGrpSpPr>
      <p:grpSpPr>
        <a:xfrm>
          <a:off x="0" y="0"/>
          <a:ext cx="0" cy="0"/>
          <a:chOff x="0" y="0"/>
          <a:chExt cx="0" cy="0"/>
        </a:xfrm>
      </p:grpSpPr>
      <p:sp>
        <p:nvSpPr>
          <p:cNvPr id="737" name="Google Shape;737;p95"/>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Non-maximum suppression</a:t>
            </a:r>
            <a:endParaRPr/>
          </a:p>
        </p:txBody>
      </p:sp>
      <p:pic>
        <p:nvPicPr>
          <p:cNvPr id="738" name="Google Shape;738;p95"/>
          <p:cNvPicPr preferRelativeResize="0"/>
          <p:nvPr/>
        </p:nvPicPr>
        <p:blipFill>
          <a:blip r:embed="rId3">
            <a:alphaModFix/>
          </a:blip>
          <a:stretch>
            <a:fillRect/>
          </a:stretch>
        </p:blipFill>
        <p:spPr>
          <a:xfrm>
            <a:off x="2382702" y="1622126"/>
            <a:ext cx="4378599" cy="4378625"/>
          </a:xfrm>
          <a:prstGeom prst="rect">
            <a:avLst/>
          </a:prstGeom>
          <a:noFill/>
          <a:ln>
            <a:noFill/>
          </a:ln>
        </p:spPr>
      </p:pic>
    </p:spTree>
    <p:extLst>
      <p:ext uri="{BB962C8B-B14F-4D97-AF65-F5344CB8AC3E}">
        <p14:creationId xmlns:p14="http://schemas.microsoft.com/office/powerpoint/2010/main" val="307885234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743" name="Google Shape;743;p96"/>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Non-maximum suppression</a:t>
            </a:r>
            <a:endParaRPr/>
          </a:p>
        </p:txBody>
      </p:sp>
      <p:pic>
        <p:nvPicPr>
          <p:cNvPr id="744" name="Google Shape;744;p96"/>
          <p:cNvPicPr preferRelativeResize="0"/>
          <p:nvPr/>
        </p:nvPicPr>
        <p:blipFill>
          <a:blip r:embed="rId3">
            <a:alphaModFix/>
          </a:blip>
          <a:stretch>
            <a:fillRect/>
          </a:stretch>
        </p:blipFill>
        <p:spPr>
          <a:xfrm>
            <a:off x="2382689" y="1622126"/>
            <a:ext cx="4378625" cy="4378625"/>
          </a:xfrm>
          <a:prstGeom prst="rect">
            <a:avLst/>
          </a:prstGeom>
          <a:noFill/>
          <a:ln>
            <a:noFill/>
          </a:ln>
        </p:spPr>
      </p:pic>
    </p:spTree>
    <p:extLst>
      <p:ext uri="{BB962C8B-B14F-4D97-AF65-F5344CB8AC3E}">
        <p14:creationId xmlns:p14="http://schemas.microsoft.com/office/powerpoint/2010/main" val="361076633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748"/>
        <p:cNvGrpSpPr/>
        <p:nvPr/>
      </p:nvGrpSpPr>
      <p:grpSpPr>
        <a:xfrm>
          <a:off x="0" y="0"/>
          <a:ext cx="0" cy="0"/>
          <a:chOff x="0" y="0"/>
          <a:chExt cx="0" cy="0"/>
        </a:xfrm>
      </p:grpSpPr>
      <p:sp>
        <p:nvSpPr>
          <p:cNvPr id="749" name="Google Shape;749;p97"/>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Non-maximum suppression</a:t>
            </a:r>
            <a:endParaRPr/>
          </a:p>
        </p:txBody>
      </p:sp>
      <p:sp>
        <p:nvSpPr>
          <p:cNvPr id="750" name="Google Shape;750;p97"/>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r>
              <a:rPr lang="en"/>
              <a:t>http://bigwww.epfl.ch/demo/ip/demos/edgeDetector/</a:t>
            </a:r>
            <a:endParaRPr/>
          </a:p>
        </p:txBody>
      </p:sp>
      <p:pic>
        <p:nvPicPr>
          <p:cNvPr id="751" name="Google Shape;751;p97"/>
          <p:cNvPicPr preferRelativeResize="0"/>
          <p:nvPr/>
        </p:nvPicPr>
        <p:blipFill>
          <a:blip r:embed="rId3">
            <a:alphaModFix/>
          </a:blip>
          <a:stretch>
            <a:fillRect/>
          </a:stretch>
        </p:blipFill>
        <p:spPr>
          <a:xfrm>
            <a:off x="229501" y="1622126"/>
            <a:ext cx="4262675" cy="4262675"/>
          </a:xfrm>
          <a:prstGeom prst="rect">
            <a:avLst/>
          </a:prstGeom>
          <a:noFill/>
          <a:ln>
            <a:noFill/>
          </a:ln>
        </p:spPr>
      </p:pic>
      <p:pic>
        <p:nvPicPr>
          <p:cNvPr id="752" name="Google Shape;752;p97"/>
          <p:cNvPicPr preferRelativeResize="0"/>
          <p:nvPr/>
        </p:nvPicPr>
        <p:blipFill>
          <a:blip r:embed="rId4">
            <a:alphaModFix/>
          </a:blip>
          <a:stretch>
            <a:fillRect/>
          </a:stretch>
        </p:blipFill>
        <p:spPr>
          <a:xfrm>
            <a:off x="4651826" y="1622126"/>
            <a:ext cx="4262675" cy="4262675"/>
          </a:xfrm>
          <a:prstGeom prst="rect">
            <a:avLst/>
          </a:prstGeom>
          <a:noFill/>
          <a:ln>
            <a:noFill/>
          </a:ln>
        </p:spPr>
      </p:pic>
      <p:sp>
        <p:nvSpPr>
          <p:cNvPr id="753" name="Google Shape;753;p97"/>
          <p:cNvSpPr/>
          <p:nvPr/>
        </p:nvSpPr>
        <p:spPr>
          <a:xfrm>
            <a:off x="2770601" y="2308680"/>
            <a:ext cx="2611525" cy="696125"/>
          </a:xfrm>
          <a:custGeom>
            <a:avLst/>
            <a:gdLst/>
            <a:ahLst/>
            <a:cxnLst/>
            <a:rect l="l" t="t" r="r" b="b"/>
            <a:pathLst>
              <a:path w="104461" h="27845" extrusionOk="0">
                <a:moveTo>
                  <a:pt x="0" y="27845"/>
                </a:moveTo>
                <a:cubicBezTo>
                  <a:pt x="16303" y="14049"/>
                  <a:pt x="37207" y="4500"/>
                  <a:pt x="58328" y="1332"/>
                </a:cubicBezTo>
                <a:cubicBezTo>
                  <a:pt x="64970" y="336"/>
                  <a:pt x="72179" y="-1001"/>
                  <a:pt x="78478" y="1332"/>
                </a:cubicBezTo>
                <a:cubicBezTo>
                  <a:pt x="88962" y="5215"/>
                  <a:pt x="96552" y="14640"/>
                  <a:pt x="104461" y="22542"/>
                </a:cubicBezTo>
              </a:path>
            </a:pathLst>
          </a:custGeom>
          <a:noFill/>
          <a:ln w="76200" cap="flat" cmpd="sng">
            <a:solidFill>
              <a:srgbClr val="FFFFFF"/>
            </a:solidFill>
            <a:prstDash val="solid"/>
            <a:round/>
            <a:headEnd type="none" w="med" len="med"/>
            <a:tailEnd type="stealth" w="med" len="med"/>
          </a:ln>
        </p:spPr>
      </p:sp>
    </p:spTree>
    <p:extLst>
      <p:ext uri="{BB962C8B-B14F-4D97-AF65-F5344CB8AC3E}">
        <p14:creationId xmlns:p14="http://schemas.microsoft.com/office/powerpoint/2010/main" val="44266472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757"/>
        <p:cNvGrpSpPr/>
        <p:nvPr/>
      </p:nvGrpSpPr>
      <p:grpSpPr>
        <a:xfrm>
          <a:off x="0" y="0"/>
          <a:ext cx="0" cy="0"/>
          <a:chOff x="0" y="0"/>
          <a:chExt cx="0" cy="0"/>
        </a:xfrm>
      </p:grpSpPr>
      <p:sp>
        <p:nvSpPr>
          <p:cNvPr id="758" name="Google Shape;758;p98"/>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Threshold edges</a:t>
            </a:r>
            <a:endParaRPr/>
          </a:p>
        </p:txBody>
      </p:sp>
      <p:sp>
        <p:nvSpPr>
          <p:cNvPr id="759" name="Google Shape;759;p98"/>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dirty="0"/>
              <a:t>Still some noise</a:t>
            </a:r>
            <a:endParaRPr dirty="0"/>
          </a:p>
          <a:p>
            <a:pPr>
              <a:buChar char="-"/>
            </a:pPr>
            <a:r>
              <a:rPr lang="en" dirty="0"/>
              <a:t>Only want strong edges</a:t>
            </a:r>
            <a:endParaRPr dirty="0"/>
          </a:p>
          <a:p>
            <a:pPr>
              <a:buChar char="-"/>
            </a:pPr>
            <a:r>
              <a:rPr lang="en" dirty="0"/>
              <a:t>2 thresholds </a:t>
            </a:r>
            <a:r>
              <a:rPr lang="en-US" dirty="0">
                <a:solidFill>
                  <a:srgbClr val="FF0000"/>
                </a:solidFill>
              </a:rPr>
              <a:t>T and t</a:t>
            </a:r>
            <a:r>
              <a:rPr lang="en" dirty="0"/>
              <a:t>, 3 cases</a:t>
            </a:r>
            <a:endParaRPr dirty="0"/>
          </a:p>
          <a:p>
            <a:pPr lvl="1">
              <a:spcBef>
                <a:spcPts val="0"/>
              </a:spcBef>
              <a:buChar char="-"/>
            </a:pPr>
            <a:r>
              <a:rPr lang="en" dirty="0"/>
              <a:t>R &gt; T: strong edge</a:t>
            </a:r>
            <a:endParaRPr dirty="0"/>
          </a:p>
          <a:p>
            <a:pPr lvl="1">
              <a:spcBef>
                <a:spcPts val="0"/>
              </a:spcBef>
              <a:buChar char="-"/>
            </a:pPr>
            <a:r>
              <a:rPr lang="en" dirty="0"/>
              <a:t>R &lt; T but R &gt; t: weak edge</a:t>
            </a:r>
            <a:endParaRPr dirty="0"/>
          </a:p>
          <a:p>
            <a:pPr lvl="1">
              <a:spcBef>
                <a:spcPts val="0"/>
              </a:spcBef>
              <a:buChar char="-"/>
            </a:pPr>
            <a:r>
              <a:rPr lang="en" dirty="0"/>
              <a:t>R &lt; t: no edge</a:t>
            </a:r>
            <a:endParaRPr dirty="0"/>
          </a:p>
          <a:p>
            <a:pPr>
              <a:buChar char="-"/>
            </a:pPr>
            <a:r>
              <a:rPr lang="en" dirty="0"/>
              <a:t>Why two thresholds?</a:t>
            </a:r>
            <a:endParaRPr dirty="0"/>
          </a:p>
        </p:txBody>
      </p:sp>
      <p:sp>
        <p:nvSpPr>
          <p:cNvPr id="760" name="Google Shape;760;p98"/>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r>
              <a:rPr lang="en"/>
              <a:t>http://bigwww.epfl.ch/demo/ip/demos/edgeDetector/</a:t>
            </a:r>
            <a:endParaRPr/>
          </a:p>
        </p:txBody>
      </p:sp>
      <p:pic>
        <p:nvPicPr>
          <p:cNvPr id="761" name="Google Shape;761;p98"/>
          <p:cNvPicPr preferRelativeResize="0"/>
          <p:nvPr/>
        </p:nvPicPr>
        <p:blipFill>
          <a:blip r:embed="rId3">
            <a:alphaModFix/>
          </a:blip>
          <a:stretch>
            <a:fillRect/>
          </a:stretch>
        </p:blipFill>
        <p:spPr>
          <a:xfrm>
            <a:off x="5392426" y="2350151"/>
            <a:ext cx="3527775" cy="3527775"/>
          </a:xfrm>
          <a:prstGeom prst="rect">
            <a:avLst/>
          </a:prstGeom>
          <a:noFill/>
          <a:ln>
            <a:noFill/>
          </a:ln>
        </p:spPr>
      </p:pic>
    </p:spTree>
    <p:extLst>
      <p:ext uri="{BB962C8B-B14F-4D97-AF65-F5344CB8AC3E}">
        <p14:creationId xmlns:p14="http://schemas.microsoft.com/office/powerpoint/2010/main" val="26290110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29"/>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sz="2400"/>
              <a:t>So what can we do with these convolutions anyway?</a:t>
            </a:r>
            <a:endParaRPr/>
          </a:p>
        </p:txBody>
      </p:sp>
      <p:sp>
        <p:nvSpPr>
          <p:cNvPr id="195" name="Google Shape;195;p29"/>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marL="0" indent="0">
              <a:buNone/>
            </a:pPr>
            <a:r>
              <a:rPr lang="en" dirty="0"/>
              <a:t>This means some convolutions decompose:</a:t>
            </a:r>
            <a:endParaRPr dirty="0"/>
          </a:p>
          <a:p>
            <a:pPr>
              <a:spcBef>
                <a:spcPts val="1600"/>
              </a:spcBef>
              <a:buChar char="-"/>
            </a:pPr>
            <a:r>
              <a:rPr lang="en" dirty="0"/>
              <a:t>2</a:t>
            </a:r>
            <a:r>
              <a:rPr lang="en-US" dirty="0"/>
              <a:t>D</a:t>
            </a:r>
            <a:r>
              <a:rPr lang="en" dirty="0"/>
              <a:t> Gaussian is just composition of 1</a:t>
            </a:r>
            <a:r>
              <a:rPr lang="en-US" dirty="0"/>
              <a:t>D</a:t>
            </a:r>
            <a:r>
              <a:rPr lang="en" dirty="0"/>
              <a:t> Gaussians</a:t>
            </a:r>
            <a:endParaRPr dirty="0"/>
          </a:p>
          <a:p>
            <a:pPr lvl="1">
              <a:spcBef>
                <a:spcPts val="0"/>
              </a:spcBef>
              <a:buChar char="-"/>
            </a:pPr>
            <a:r>
              <a:rPr lang="en" dirty="0"/>
              <a:t>Faster to run 2 1</a:t>
            </a:r>
            <a:r>
              <a:rPr lang="en-US" dirty="0"/>
              <a:t>D</a:t>
            </a:r>
            <a:r>
              <a:rPr lang="en" dirty="0"/>
              <a:t> convolutions</a:t>
            </a:r>
            <a:endParaRPr dirty="0"/>
          </a:p>
        </p:txBody>
      </p:sp>
      <p:sp>
        <p:nvSpPr>
          <p:cNvPr id="196" name="Google Shape;196;p29"/>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sp>
        <p:nvSpPr>
          <p:cNvPr id="2" name="Rectangle 1">
            <a:extLst>
              <a:ext uri="{FF2B5EF4-FFF2-40B4-BE49-F238E27FC236}">
                <a16:creationId xmlns:a16="http://schemas.microsoft.com/office/drawing/2014/main" id="{191B6D9E-2F7B-4C15-A421-A8BFD4DC782E}"/>
              </a:ext>
            </a:extLst>
          </p:cNvPr>
          <p:cNvSpPr/>
          <p:nvPr/>
        </p:nvSpPr>
        <p:spPr>
          <a:xfrm>
            <a:off x="1236133" y="3589867"/>
            <a:ext cx="1134534" cy="1016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66D1FD2-CD15-4063-A6A4-7EA6211390F7}"/>
              </a:ext>
            </a:extLst>
          </p:cNvPr>
          <p:cNvSpPr/>
          <p:nvPr/>
        </p:nvSpPr>
        <p:spPr>
          <a:xfrm>
            <a:off x="4140200" y="3665492"/>
            <a:ext cx="982133" cy="2349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3BA30A4-B914-48FB-A068-28301A05EC0A}"/>
              </a:ext>
            </a:extLst>
          </p:cNvPr>
          <p:cNvSpPr/>
          <p:nvPr/>
        </p:nvSpPr>
        <p:spPr>
          <a:xfrm>
            <a:off x="6028267" y="3589867"/>
            <a:ext cx="287866" cy="1016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8F70817-9AEA-418D-94F3-EB35C40488E0}"/>
              </a:ext>
            </a:extLst>
          </p:cNvPr>
          <p:cNvSpPr txBox="1"/>
          <p:nvPr/>
        </p:nvSpPr>
        <p:spPr>
          <a:xfrm>
            <a:off x="2929467" y="4097867"/>
            <a:ext cx="2743059" cy="369332"/>
          </a:xfrm>
          <a:prstGeom prst="rect">
            <a:avLst/>
          </a:prstGeom>
          <a:noFill/>
        </p:spPr>
        <p:txBody>
          <a:bodyPr wrap="none" rtlCol="0">
            <a:spAutoFit/>
          </a:bodyPr>
          <a:lstStyle/>
          <a:p>
            <a:r>
              <a:rPr lang="en-US" dirty="0"/>
              <a:t>=                                            +</a:t>
            </a:r>
          </a:p>
        </p:txBody>
      </p:sp>
    </p:spTree>
    <p:extLst>
      <p:ext uri="{BB962C8B-B14F-4D97-AF65-F5344CB8AC3E}">
        <p14:creationId xmlns:p14="http://schemas.microsoft.com/office/powerpoint/2010/main" val="228695647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765"/>
        <p:cNvGrpSpPr/>
        <p:nvPr/>
      </p:nvGrpSpPr>
      <p:grpSpPr>
        <a:xfrm>
          <a:off x="0" y="0"/>
          <a:ext cx="0" cy="0"/>
          <a:chOff x="0" y="0"/>
          <a:chExt cx="0" cy="0"/>
        </a:xfrm>
      </p:grpSpPr>
      <p:sp>
        <p:nvSpPr>
          <p:cNvPr id="766" name="Google Shape;766;p99"/>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Connect ‘em up!</a:t>
            </a:r>
            <a:endParaRPr/>
          </a:p>
        </p:txBody>
      </p:sp>
      <p:sp>
        <p:nvSpPr>
          <p:cNvPr id="767" name="Google Shape;767;p99"/>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Strong edges are edges!</a:t>
            </a:r>
            <a:endParaRPr/>
          </a:p>
          <a:p>
            <a:pPr>
              <a:buChar char="-"/>
            </a:pPr>
            <a:r>
              <a:rPr lang="en"/>
              <a:t>Weak edges are edges </a:t>
            </a:r>
            <a:br>
              <a:rPr lang="en"/>
            </a:br>
            <a:r>
              <a:rPr lang="en"/>
              <a:t>iff they connect to strong</a:t>
            </a:r>
            <a:endParaRPr/>
          </a:p>
          <a:p>
            <a:pPr>
              <a:buChar char="-"/>
            </a:pPr>
            <a:r>
              <a:rPr lang="en"/>
              <a:t>Look in some neighborhood</a:t>
            </a:r>
            <a:br>
              <a:rPr lang="en"/>
            </a:br>
            <a:r>
              <a:rPr lang="en"/>
              <a:t>(usually 8 closest)</a:t>
            </a:r>
            <a:endParaRPr/>
          </a:p>
        </p:txBody>
      </p:sp>
      <p:sp>
        <p:nvSpPr>
          <p:cNvPr id="768" name="Google Shape;768;p99"/>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r>
              <a:rPr lang="en"/>
              <a:t>http://bigwww.epfl.ch/demo/ip/demos/edgeDetector/</a:t>
            </a:r>
            <a:endParaRPr/>
          </a:p>
        </p:txBody>
      </p:sp>
      <p:pic>
        <p:nvPicPr>
          <p:cNvPr id="769" name="Google Shape;769;p99"/>
          <p:cNvPicPr preferRelativeResize="0"/>
          <p:nvPr/>
        </p:nvPicPr>
        <p:blipFill>
          <a:blip r:embed="rId3">
            <a:alphaModFix/>
          </a:blip>
          <a:stretch>
            <a:fillRect/>
          </a:stretch>
        </p:blipFill>
        <p:spPr>
          <a:xfrm>
            <a:off x="5386726" y="2339626"/>
            <a:ext cx="3527775" cy="3527775"/>
          </a:xfrm>
          <a:prstGeom prst="rect">
            <a:avLst/>
          </a:prstGeom>
          <a:noFill/>
          <a:ln>
            <a:noFill/>
          </a:ln>
        </p:spPr>
      </p:pic>
      <mc:AlternateContent xmlns:mc="http://schemas.openxmlformats.org/markup-compatibility/2006">
        <mc:Choice xmlns:p14="http://schemas.microsoft.com/office/powerpoint/2010/main" Requires="p14">
          <p:contentPart p14:bwMode="auto" r:id="rId4">
            <p14:nvContentPartPr>
              <p14:cNvPr id="2" name="Ink 1">
                <a:extLst>
                  <a:ext uri="{FF2B5EF4-FFF2-40B4-BE49-F238E27FC236}">
                    <a16:creationId xmlns:a16="http://schemas.microsoft.com/office/drawing/2014/main" id="{BB6443D3-FD46-46ED-B975-6CA448BCF62F}"/>
                  </a:ext>
                </a:extLst>
              </p14:cNvPr>
              <p14:cNvContentPartPr/>
              <p14:nvPr/>
            </p14:nvContentPartPr>
            <p14:xfrm>
              <a:off x="774000" y="2750760"/>
              <a:ext cx="3136680" cy="64440"/>
            </p14:xfrm>
          </p:contentPart>
        </mc:Choice>
        <mc:Fallback>
          <p:pic>
            <p:nvPicPr>
              <p:cNvPr id="2" name="Ink 1">
                <a:extLst>
                  <a:ext uri="{FF2B5EF4-FFF2-40B4-BE49-F238E27FC236}">
                    <a16:creationId xmlns:a16="http://schemas.microsoft.com/office/drawing/2014/main" id="{BB6443D3-FD46-46ED-B975-6CA448BCF62F}"/>
                  </a:ext>
                </a:extLst>
              </p:cNvPr>
              <p:cNvPicPr/>
              <p:nvPr/>
            </p:nvPicPr>
            <p:blipFill>
              <a:blip r:embed="rId5"/>
              <a:stretch>
                <a:fillRect/>
              </a:stretch>
            </p:blipFill>
            <p:spPr>
              <a:xfrm>
                <a:off x="764640" y="2741400"/>
                <a:ext cx="3155400" cy="83160"/>
              </a:xfrm>
              <a:prstGeom prst="rect">
                <a:avLst/>
              </a:prstGeom>
            </p:spPr>
          </p:pic>
        </mc:Fallback>
      </mc:AlternateContent>
    </p:spTree>
    <p:extLst>
      <p:ext uri="{BB962C8B-B14F-4D97-AF65-F5344CB8AC3E}">
        <p14:creationId xmlns:p14="http://schemas.microsoft.com/office/powerpoint/2010/main" val="282298126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sp>
        <p:nvSpPr>
          <p:cNvPr id="774" name="Google Shape;774;p100"/>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Canny Edge Detection</a:t>
            </a:r>
            <a:endParaRPr/>
          </a:p>
        </p:txBody>
      </p:sp>
      <p:sp>
        <p:nvSpPr>
          <p:cNvPr id="775" name="Google Shape;775;p100"/>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Your first image processing pipeline!</a:t>
            </a:r>
            <a:endParaRPr/>
          </a:p>
          <a:p>
            <a:pPr lvl="1">
              <a:spcBef>
                <a:spcPts val="0"/>
              </a:spcBef>
              <a:buChar char="-"/>
            </a:pPr>
            <a:r>
              <a:rPr lang="en"/>
              <a:t>Old-school CV is all about pipelines</a:t>
            </a:r>
            <a:endParaRPr/>
          </a:p>
          <a:p>
            <a:pPr marL="0" indent="0">
              <a:spcBef>
                <a:spcPts val="1600"/>
              </a:spcBef>
              <a:buNone/>
            </a:pPr>
            <a:r>
              <a:rPr lang="en"/>
              <a:t>Algorithm:</a:t>
            </a:r>
            <a:endParaRPr/>
          </a:p>
          <a:p>
            <a:pPr>
              <a:spcBef>
                <a:spcPts val="1600"/>
              </a:spcBef>
              <a:buChar char="-"/>
            </a:pPr>
            <a:r>
              <a:rPr lang="en"/>
              <a:t>Smooth image (only want “real” edges, not noise)</a:t>
            </a:r>
            <a:endParaRPr/>
          </a:p>
          <a:p>
            <a:pPr>
              <a:buChar char="-"/>
            </a:pPr>
            <a:r>
              <a:rPr lang="en"/>
              <a:t>Calculate gradient direction and magnitude</a:t>
            </a:r>
            <a:endParaRPr/>
          </a:p>
          <a:p>
            <a:pPr>
              <a:buChar char="-"/>
            </a:pPr>
            <a:r>
              <a:rPr lang="en"/>
              <a:t>Non-maximum suppression perpendicular to edge</a:t>
            </a:r>
            <a:endParaRPr/>
          </a:p>
          <a:p>
            <a:pPr>
              <a:buChar char="-"/>
            </a:pPr>
            <a:r>
              <a:rPr lang="en"/>
              <a:t>Threshold into strong, weak, no edge</a:t>
            </a:r>
            <a:endParaRPr/>
          </a:p>
          <a:p>
            <a:pPr>
              <a:buChar char="-"/>
            </a:pPr>
            <a:r>
              <a:rPr lang="en"/>
              <a:t>Connect together components</a:t>
            </a:r>
            <a:endParaRPr/>
          </a:p>
          <a:p>
            <a:pPr>
              <a:buChar char="-"/>
            </a:pPr>
            <a:r>
              <a:rPr lang="en"/>
              <a:t>Tunable: Sigma, thresholds</a:t>
            </a:r>
            <a:endParaRPr/>
          </a:p>
        </p:txBody>
      </p:sp>
      <p:sp>
        <p:nvSpPr>
          <p:cNvPr id="776" name="Google Shape;776;p100"/>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r>
              <a:rPr lang="en"/>
              <a:t>http://bigwww.epfl.ch/demo/ip/demos/edgeDetector/</a:t>
            </a:r>
            <a:endParaRPr/>
          </a:p>
        </p:txBody>
      </p:sp>
    </p:spTree>
    <p:extLst>
      <p:ext uri="{BB962C8B-B14F-4D97-AF65-F5344CB8AC3E}">
        <p14:creationId xmlns:p14="http://schemas.microsoft.com/office/powerpoint/2010/main" val="157195751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780"/>
        <p:cNvGrpSpPr/>
        <p:nvPr/>
      </p:nvGrpSpPr>
      <p:grpSpPr>
        <a:xfrm>
          <a:off x="0" y="0"/>
          <a:ext cx="0" cy="0"/>
          <a:chOff x="0" y="0"/>
          <a:chExt cx="0" cy="0"/>
        </a:xfrm>
      </p:grpSpPr>
      <p:sp>
        <p:nvSpPr>
          <p:cNvPr id="781" name="Google Shape;781;p101"/>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Canny Edge Detection</a:t>
            </a:r>
            <a:endParaRPr/>
          </a:p>
        </p:txBody>
      </p:sp>
      <p:sp>
        <p:nvSpPr>
          <p:cNvPr id="782" name="Google Shape;782;p101"/>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marL="0" indent="0">
              <a:spcAft>
                <a:spcPts val="1600"/>
              </a:spcAft>
              <a:buNone/>
            </a:pPr>
            <a:endParaRPr/>
          </a:p>
        </p:txBody>
      </p:sp>
      <p:sp>
        <p:nvSpPr>
          <p:cNvPr id="783" name="Google Shape;783;p101"/>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r>
              <a:rPr lang="en"/>
              <a:t>http://bigwww.epfl.ch/demo/ip/demos/edgeDetector/</a:t>
            </a:r>
            <a:endParaRPr/>
          </a:p>
        </p:txBody>
      </p:sp>
      <p:pic>
        <p:nvPicPr>
          <p:cNvPr id="784" name="Google Shape;784;p101"/>
          <p:cNvPicPr preferRelativeResize="0"/>
          <p:nvPr/>
        </p:nvPicPr>
        <p:blipFill>
          <a:blip r:embed="rId3">
            <a:alphaModFix/>
          </a:blip>
          <a:stretch>
            <a:fillRect/>
          </a:stretch>
        </p:blipFill>
        <p:spPr>
          <a:xfrm>
            <a:off x="229500" y="1611600"/>
            <a:ext cx="4255800" cy="4255800"/>
          </a:xfrm>
          <a:prstGeom prst="rect">
            <a:avLst/>
          </a:prstGeom>
          <a:noFill/>
          <a:ln>
            <a:noFill/>
          </a:ln>
        </p:spPr>
      </p:pic>
      <p:pic>
        <p:nvPicPr>
          <p:cNvPr id="785" name="Google Shape;785;p101"/>
          <p:cNvPicPr preferRelativeResize="0"/>
          <p:nvPr/>
        </p:nvPicPr>
        <p:blipFill>
          <a:blip r:embed="rId4">
            <a:alphaModFix/>
          </a:blip>
          <a:stretch>
            <a:fillRect/>
          </a:stretch>
        </p:blipFill>
        <p:spPr>
          <a:xfrm>
            <a:off x="4658700" y="1611600"/>
            <a:ext cx="4255800" cy="4255800"/>
          </a:xfrm>
          <a:prstGeom prst="rect">
            <a:avLst/>
          </a:prstGeom>
          <a:noFill/>
          <a:ln>
            <a:noFill/>
          </a:ln>
        </p:spPr>
      </p:pic>
    </p:spTree>
    <p:extLst>
      <p:ext uri="{BB962C8B-B14F-4D97-AF65-F5344CB8AC3E}">
        <p14:creationId xmlns:p14="http://schemas.microsoft.com/office/powerpoint/2010/main" val="250597611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altLang="en-US" sz="3200">
                <a:solidFill>
                  <a:srgbClr val="FF0000"/>
                </a:solidFill>
              </a:rPr>
              <a:t>Canny on Kidney</a:t>
            </a:r>
            <a:r>
              <a:rPr lang="en-US" altLang="en-US">
                <a:solidFill>
                  <a:srgbClr val="FFCC00"/>
                </a:solidFill>
              </a:rPr>
              <a:t> </a:t>
            </a:r>
          </a:p>
        </p:txBody>
      </p:sp>
      <p:pic>
        <p:nvPicPr>
          <p:cNvPr id="15363" name="Picture 3" descr="cannykid"/>
          <p:cNvPicPr>
            <a:picLocks noChangeAspect="1" noChangeArrowheads="1"/>
          </p:cNvPicPr>
          <p:nvPr/>
        </p:nvPicPr>
        <p:blipFill>
          <a:blip r:embed="rId2">
            <a:extLst>
              <a:ext uri="{28A0092B-C50C-407E-A947-70E740481C1C}">
                <a14:useLocalDpi xmlns:a14="http://schemas.microsoft.com/office/drawing/2010/main" val="0"/>
              </a:ext>
            </a:extLst>
          </a:blip>
          <a:srcRect r="40625" b="22653"/>
          <a:stretch>
            <a:fillRect/>
          </a:stretch>
        </p:blipFill>
        <p:spPr bwMode="auto">
          <a:xfrm>
            <a:off x="2438400" y="1600200"/>
            <a:ext cx="4343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73BD897-4A27-4BCF-BE06-6F89E179856B}" type="slidenum">
              <a:rPr lang="en-US" altLang="en-US"/>
              <a:pPr eaLnBrk="1" hangingPunct="1"/>
              <a:t>83</a:t>
            </a:fld>
            <a:endParaRPr lang="en-US" altLang="en-US"/>
          </a:p>
        </p:txBody>
      </p:sp>
    </p:spTree>
    <p:extLst>
      <p:ext uri="{BB962C8B-B14F-4D97-AF65-F5344CB8AC3E}">
        <p14:creationId xmlns:p14="http://schemas.microsoft.com/office/powerpoint/2010/main" val="108206424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n-US" altLang="en-US" sz="3200">
                <a:solidFill>
                  <a:srgbClr val="FF0000"/>
                </a:solidFill>
              </a:rPr>
              <a:t>Canny Characteristics</a:t>
            </a:r>
          </a:p>
        </p:txBody>
      </p:sp>
      <p:sp>
        <p:nvSpPr>
          <p:cNvPr id="16387" name="Rectangle 3"/>
          <p:cNvSpPr>
            <a:spLocks noGrp="1" noChangeArrowheads="1"/>
          </p:cNvSpPr>
          <p:nvPr>
            <p:ph type="body" idx="1"/>
          </p:nvPr>
        </p:nvSpPr>
        <p:spPr/>
        <p:txBody>
          <a:bodyPr/>
          <a:lstStyle/>
          <a:p>
            <a:pPr eaLnBrk="1" hangingPunct="1">
              <a:lnSpc>
                <a:spcPct val="90000"/>
              </a:lnSpc>
            </a:pPr>
            <a:r>
              <a:rPr lang="en-US" altLang="en-US" sz="2800"/>
              <a:t>The Canny operator gives single-pixel-wide images with good continuation between adjacent pixels</a:t>
            </a:r>
          </a:p>
          <a:p>
            <a:pPr eaLnBrk="1" hangingPunct="1">
              <a:lnSpc>
                <a:spcPct val="90000"/>
              </a:lnSpc>
            </a:pPr>
            <a:endParaRPr lang="en-US" altLang="en-US" sz="2800"/>
          </a:p>
          <a:p>
            <a:pPr eaLnBrk="1" hangingPunct="1">
              <a:lnSpc>
                <a:spcPct val="90000"/>
              </a:lnSpc>
            </a:pPr>
            <a:r>
              <a:rPr lang="en-US" altLang="en-US" sz="2800"/>
              <a:t>It is the most widely used edge operator today; no one has done better since it came out in the late 80s.  Many implementations are available.</a:t>
            </a:r>
          </a:p>
          <a:p>
            <a:pPr eaLnBrk="1" hangingPunct="1">
              <a:lnSpc>
                <a:spcPct val="90000"/>
              </a:lnSpc>
            </a:pPr>
            <a:endParaRPr lang="en-US" altLang="en-US" sz="2800"/>
          </a:p>
          <a:p>
            <a:pPr eaLnBrk="1" hangingPunct="1">
              <a:lnSpc>
                <a:spcPct val="90000"/>
              </a:lnSpc>
            </a:pPr>
            <a:r>
              <a:rPr lang="en-US" altLang="en-US" sz="2800"/>
              <a:t>It is very sensitive to its parameters, which need to be adjusted for different application domains.</a:t>
            </a:r>
          </a:p>
        </p:txBody>
      </p:sp>
      <p:sp>
        <p:nvSpPr>
          <p:cNvPr id="1638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82E889E-CF07-4CF0-923D-6F2870A04925}" type="slidenum">
              <a:rPr lang="en-US" altLang="en-US"/>
              <a:pPr eaLnBrk="1" hangingPunct="1"/>
              <a:t>84</a:t>
            </a:fld>
            <a:endParaRPr lang="en-US" altLang="en-US"/>
          </a:p>
        </p:txBody>
      </p:sp>
    </p:spTree>
    <p:extLst>
      <p:ext uri="{BB962C8B-B14F-4D97-AF65-F5344CB8AC3E}">
        <p14:creationId xmlns:p14="http://schemas.microsoft.com/office/powerpoint/2010/main" val="149992557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Rectangle 2"/>
          <p:cNvSpPr>
            <a:spLocks noGrp="1" noChangeArrowheads="1"/>
          </p:cNvSpPr>
          <p:nvPr>
            <p:ph type="title"/>
          </p:nvPr>
        </p:nvSpPr>
        <p:spPr>
          <a:xfrm>
            <a:off x="457200" y="76200"/>
            <a:ext cx="8229600" cy="1143000"/>
          </a:xfrm>
        </p:spPr>
        <p:txBody>
          <a:bodyPr/>
          <a:lstStyle/>
          <a:p>
            <a:pPr algn="l"/>
            <a:r>
              <a:rPr lang="en-US" dirty="0"/>
              <a:t>An edge is not a line...</a:t>
            </a:r>
          </a:p>
        </p:txBody>
      </p:sp>
      <p:pic>
        <p:nvPicPr>
          <p:cNvPr id="4362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1219200"/>
            <a:ext cx="36576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4362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196975"/>
            <a:ext cx="3687763" cy="3687763"/>
          </a:xfrm>
          <a:prstGeom prst="rect">
            <a:avLst/>
          </a:prstGeom>
          <a:noFill/>
          <a:extLst>
            <a:ext uri="{909E8E84-426E-40DD-AFC4-6F175D3DCCD1}">
              <a14:hiddenFill xmlns:a14="http://schemas.microsoft.com/office/drawing/2010/main">
                <a:solidFill>
                  <a:srgbClr val="FFFFFF"/>
                </a:solidFill>
              </a14:hiddenFill>
            </a:ext>
          </a:extLst>
        </p:spPr>
      </p:pic>
      <p:sp>
        <p:nvSpPr>
          <p:cNvPr id="436233" name="Oval 9"/>
          <p:cNvSpPr>
            <a:spLocks noChangeArrowheads="1"/>
          </p:cNvSpPr>
          <p:nvPr/>
        </p:nvSpPr>
        <p:spPr bwMode="auto">
          <a:xfrm>
            <a:off x="1751013" y="4397375"/>
            <a:ext cx="2819400" cy="457200"/>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234" name="Oval 10"/>
          <p:cNvSpPr>
            <a:spLocks noChangeArrowheads="1"/>
          </p:cNvSpPr>
          <p:nvPr/>
        </p:nvSpPr>
        <p:spPr bwMode="auto">
          <a:xfrm>
            <a:off x="5943600" y="4419600"/>
            <a:ext cx="2819400" cy="457200"/>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235" name="Rectangle 11"/>
          <p:cNvSpPr>
            <a:spLocks noChangeArrowheads="1"/>
          </p:cNvSpPr>
          <p:nvPr/>
        </p:nvSpPr>
        <p:spPr bwMode="auto">
          <a:xfrm>
            <a:off x="685800" y="5562600"/>
            <a:ext cx="82296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pPr>
            <a:r>
              <a:rPr lang="en-US" dirty="0">
                <a:solidFill>
                  <a:srgbClr val="FF0000"/>
                </a:solidFill>
                <a:latin typeface="Arial" charset="0"/>
              </a:rPr>
              <a:t>How can we detect </a:t>
            </a:r>
            <a:r>
              <a:rPr lang="en-US" b="1" i="1" dirty="0">
                <a:solidFill>
                  <a:srgbClr val="FF0000"/>
                </a:solidFill>
                <a:latin typeface="Arial" charset="0"/>
              </a:rPr>
              <a:t>lines </a:t>
            </a:r>
            <a:r>
              <a:rPr lang="en-US" dirty="0">
                <a:solidFill>
                  <a:srgbClr val="FF0000"/>
                </a:solidFill>
                <a:latin typeface="Arial" charset="0"/>
              </a:rPr>
              <a:t>?</a:t>
            </a:r>
          </a:p>
        </p:txBody>
      </p:sp>
      <p:sp>
        <p:nvSpPr>
          <p:cNvPr id="2" name="Slide Number Placeholder 1"/>
          <p:cNvSpPr>
            <a:spLocks noGrp="1"/>
          </p:cNvSpPr>
          <p:nvPr>
            <p:ph type="sldNum" sz="quarter" idx="12"/>
          </p:nvPr>
        </p:nvSpPr>
        <p:spPr/>
        <p:txBody>
          <a:bodyPr/>
          <a:lstStyle/>
          <a:p>
            <a:fld id="{79F1D11F-BC38-B14D-812C-5420C814BEF5}" type="slidenum">
              <a:rPr lang="en-US" smtClean="0"/>
              <a:t>85</a:t>
            </a:fld>
            <a:endParaRPr lang="en-US"/>
          </a:p>
        </p:txBody>
      </p:sp>
    </p:spTree>
    <p:extLst>
      <p:ext uri="{BB962C8B-B14F-4D97-AF65-F5344CB8AC3E}">
        <p14:creationId xmlns:p14="http://schemas.microsoft.com/office/powerpoint/2010/main" val="15658335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3623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6235" grpId="0" build="p"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Rectangle 2"/>
          <p:cNvSpPr>
            <a:spLocks noGrp="1" noChangeArrowheads="1"/>
          </p:cNvSpPr>
          <p:nvPr>
            <p:ph type="title"/>
          </p:nvPr>
        </p:nvSpPr>
        <p:spPr/>
        <p:txBody>
          <a:bodyPr/>
          <a:lstStyle/>
          <a:p>
            <a:pPr algn="l"/>
            <a:r>
              <a:rPr lang="en-US" spc="-200" dirty="0">
                <a:latin typeface="Kalinga" pitchFamily="34" charset="0"/>
                <a:cs typeface="Kalinga" pitchFamily="34" charset="0"/>
              </a:rPr>
              <a:t>Finding lines in an image</a:t>
            </a:r>
          </a:p>
        </p:txBody>
      </p:sp>
      <p:sp>
        <p:nvSpPr>
          <p:cNvPr id="437251" name="Rectangle 3"/>
          <p:cNvSpPr>
            <a:spLocks noGrp="1" noChangeArrowheads="1"/>
          </p:cNvSpPr>
          <p:nvPr>
            <p:ph type="body" idx="1"/>
          </p:nvPr>
        </p:nvSpPr>
        <p:spPr/>
        <p:txBody>
          <a:bodyPr/>
          <a:lstStyle/>
          <a:p>
            <a:r>
              <a:rPr lang="en-US" dirty="0"/>
              <a:t>Option 1:</a:t>
            </a:r>
          </a:p>
          <a:p>
            <a:pPr lvl="1"/>
            <a:r>
              <a:rPr lang="en-US" dirty="0"/>
              <a:t>Search for the line at every possible position/orientation</a:t>
            </a:r>
          </a:p>
          <a:p>
            <a:pPr lvl="1"/>
            <a:r>
              <a:rPr lang="en-US" dirty="0"/>
              <a:t>What is the cost of this operation?</a:t>
            </a:r>
          </a:p>
          <a:p>
            <a:pPr lvl="1"/>
            <a:endParaRPr lang="en-US" dirty="0"/>
          </a:p>
          <a:p>
            <a:r>
              <a:rPr lang="en-US" dirty="0"/>
              <a:t>Option 2:</a:t>
            </a:r>
          </a:p>
          <a:p>
            <a:pPr lvl="1"/>
            <a:r>
              <a:rPr lang="en-US" dirty="0"/>
              <a:t>Use a voting scheme:  Hough transform </a:t>
            </a:r>
          </a:p>
        </p:txBody>
      </p:sp>
      <p:sp>
        <p:nvSpPr>
          <p:cNvPr id="2" name="Slide Number Placeholder 1"/>
          <p:cNvSpPr>
            <a:spLocks noGrp="1"/>
          </p:cNvSpPr>
          <p:nvPr>
            <p:ph type="sldNum" sz="quarter" idx="12"/>
          </p:nvPr>
        </p:nvSpPr>
        <p:spPr/>
        <p:txBody>
          <a:bodyPr/>
          <a:lstStyle/>
          <a:p>
            <a:fld id="{79F1D11F-BC38-B14D-812C-5420C814BEF5}" type="slidenum">
              <a:rPr lang="en-US" smtClean="0"/>
              <a:t>86</a:t>
            </a:fld>
            <a:endParaRPr lang="en-US"/>
          </a:p>
        </p:txBody>
      </p:sp>
    </p:spTree>
    <p:extLst>
      <p:ext uri="{BB962C8B-B14F-4D97-AF65-F5344CB8AC3E}">
        <p14:creationId xmlns:p14="http://schemas.microsoft.com/office/powerpoint/2010/main" val="53100043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5" name="Rectangle 1027"/>
          <p:cNvSpPr>
            <a:spLocks noGrp="1" noChangeArrowheads="1"/>
          </p:cNvSpPr>
          <p:nvPr>
            <p:ph type="body" idx="1"/>
          </p:nvPr>
        </p:nvSpPr>
        <p:spPr>
          <a:xfrm>
            <a:off x="685800" y="4114800"/>
            <a:ext cx="8153400" cy="2362200"/>
          </a:xfrm>
        </p:spPr>
        <p:txBody>
          <a:bodyPr>
            <a:normAutofit fontScale="92500" lnSpcReduction="20000"/>
          </a:bodyPr>
          <a:lstStyle/>
          <a:p>
            <a:r>
              <a:rPr lang="en-US"/>
              <a:t>Connection between image (x,y) and Hough (m,b) spaces</a:t>
            </a:r>
          </a:p>
          <a:p>
            <a:pPr lvl="1"/>
            <a:r>
              <a:rPr lang="en-US"/>
              <a:t>A line in the image corresponds to a point in Hough space</a:t>
            </a:r>
          </a:p>
          <a:p>
            <a:pPr lvl="1"/>
            <a:r>
              <a:rPr lang="en-US"/>
              <a:t>To go from image space to Hough space:</a:t>
            </a:r>
          </a:p>
          <a:p>
            <a:pPr lvl="2"/>
            <a:r>
              <a:rPr lang="en-US"/>
              <a:t>given a set of points (x,y), find all (m,b) such that y = mx + b</a:t>
            </a:r>
          </a:p>
        </p:txBody>
      </p:sp>
      <p:sp>
        <p:nvSpPr>
          <p:cNvPr id="438276" name="Line 1028"/>
          <p:cNvSpPr>
            <a:spLocks noChangeShapeType="1"/>
          </p:cNvSpPr>
          <p:nvPr/>
        </p:nvSpPr>
        <p:spPr bwMode="auto">
          <a:xfrm flipV="1">
            <a:off x="1295400" y="1219200"/>
            <a:ext cx="0" cy="18288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8277" name="Line 1029"/>
          <p:cNvSpPr>
            <a:spLocks noChangeShapeType="1"/>
          </p:cNvSpPr>
          <p:nvPr/>
        </p:nvSpPr>
        <p:spPr bwMode="auto">
          <a:xfrm>
            <a:off x="1295400" y="3048000"/>
            <a:ext cx="205740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8278" name="Text Box 1030"/>
          <p:cNvSpPr txBox="1">
            <a:spLocks noChangeArrowheads="1"/>
          </p:cNvSpPr>
          <p:nvPr/>
        </p:nvSpPr>
        <p:spPr bwMode="auto">
          <a:xfrm>
            <a:off x="3124200" y="3048000"/>
            <a:ext cx="311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a:latin typeface="Arial" charset="0"/>
              </a:rPr>
              <a:t>x</a:t>
            </a:r>
          </a:p>
        </p:txBody>
      </p:sp>
      <p:sp>
        <p:nvSpPr>
          <p:cNvPr id="438279" name="Text Box 1031"/>
          <p:cNvSpPr txBox="1">
            <a:spLocks noChangeArrowheads="1"/>
          </p:cNvSpPr>
          <p:nvPr/>
        </p:nvSpPr>
        <p:spPr bwMode="auto">
          <a:xfrm>
            <a:off x="958850" y="1114425"/>
            <a:ext cx="311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a:latin typeface="Arial" charset="0"/>
              </a:rPr>
              <a:t>y</a:t>
            </a:r>
          </a:p>
        </p:txBody>
      </p:sp>
      <p:sp>
        <p:nvSpPr>
          <p:cNvPr id="438280" name="Line 1032"/>
          <p:cNvSpPr>
            <a:spLocks noChangeShapeType="1"/>
          </p:cNvSpPr>
          <p:nvPr/>
        </p:nvSpPr>
        <p:spPr bwMode="auto">
          <a:xfrm flipV="1">
            <a:off x="1676400" y="1981200"/>
            <a:ext cx="1447800" cy="53340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438281" name="Picture 1033"/>
          <p:cNvPicPr>
            <a:picLocks noChangeAspect="1" noChangeArrowheads="1"/>
          </p:cNvPicPr>
          <p:nvPr>
            <p:custDataLst>
              <p:tags r:id="rId1"/>
            </p:custDataLst>
          </p:nvPr>
        </p:nvPicPr>
        <p:blipFill>
          <a:blip r:embed="rId3" cstate="print">
            <a:extLst>
              <a:ext uri="{28A0092B-C50C-407E-A947-70E740481C1C}">
                <a14:useLocalDpi xmlns:a14="http://schemas.microsoft.com/office/drawing/2010/main" val="0"/>
              </a:ext>
            </a:extLst>
          </a:blip>
          <a:srcRect/>
          <a:stretch>
            <a:fillRect/>
          </a:stretch>
        </p:blipFill>
        <p:spPr bwMode="auto">
          <a:xfrm>
            <a:off x="1874838" y="1755775"/>
            <a:ext cx="1554162"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8282" name="Line 1034"/>
          <p:cNvSpPr>
            <a:spLocks noChangeShapeType="1"/>
          </p:cNvSpPr>
          <p:nvPr/>
        </p:nvSpPr>
        <p:spPr bwMode="auto">
          <a:xfrm flipV="1">
            <a:off x="5454650" y="1219200"/>
            <a:ext cx="0" cy="18288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8283" name="Line 1035"/>
          <p:cNvSpPr>
            <a:spLocks noChangeShapeType="1"/>
          </p:cNvSpPr>
          <p:nvPr/>
        </p:nvSpPr>
        <p:spPr bwMode="auto">
          <a:xfrm>
            <a:off x="5454650" y="3048000"/>
            <a:ext cx="205740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8284" name="Text Box 1036"/>
          <p:cNvSpPr txBox="1">
            <a:spLocks noChangeArrowheads="1"/>
          </p:cNvSpPr>
          <p:nvPr/>
        </p:nvSpPr>
        <p:spPr bwMode="auto">
          <a:xfrm>
            <a:off x="7283450" y="3048000"/>
            <a:ext cx="3952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a:latin typeface="Arial" charset="0"/>
              </a:rPr>
              <a:t>m</a:t>
            </a:r>
          </a:p>
        </p:txBody>
      </p:sp>
      <p:sp>
        <p:nvSpPr>
          <p:cNvPr id="438285" name="Text Box 1037"/>
          <p:cNvSpPr txBox="1">
            <a:spLocks noChangeArrowheads="1"/>
          </p:cNvSpPr>
          <p:nvPr/>
        </p:nvSpPr>
        <p:spPr bwMode="auto">
          <a:xfrm>
            <a:off x="5105400" y="1114425"/>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a:latin typeface="Arial" charset="0"/>
              </a:rPr>
              <a:t>b</a:t>
            </a:r>
          </a:p>
        </p:txBody>
      </p:sp>
      <p:sp>
        <p:nvSpPr>
          <p:cNvPr id="438286" name="Oval 1038"/>
          <p:cNvSpPr>
            <a:spLocks noChangeArrowheads="1"/>
          </p:cNvSpPr>
          <p:nvPr/>
        </p:nvSpPr>
        <p:spPr bwMode="auto">
          <a:xfrm>
            <a:off x="5715000" y="2590800"/>
            <a:ext cx="76200" cy="762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287" name="Text Box 1039"/>
          <p:cNvSpPr txBox="1">
            <a:spLocks noChangeArrowheads="1"/>
          </p:cNvSpPr>
          <p:nvPr/>
        </p:nvSpPr>
        <p:spPr bwMode="auto">
          <a:xfrm>
            <a:off x="6096000" y="3032125"/>
            <a:ext cx="4873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i="1">
                <a:latin typeface="Arial" charset="0"/>
              </a:rPr>
              <a:t>m</a:t>
            </a:r>
            <a:r>
              <a:rPr lang="en-US" sz="2000" i="1" baseline="-25000">
                <a:latin typeface="Arial" charset="0"/>
              </a:rPr>
              <a:t>0</a:t>
            </a:r>
          </a:p>
        </p:txBody>
      </p:sp>
      <p:sp>
        <p:nvSpPr>
          <p:cNvPr id="438288" name="Text Box 1040"/>
          <p:cNvSpPr txBox="1">
            <a:spLocks noChangeArrowheads="1"/>
          </p:cNvSpPr>
          <p:nvPr/>
        </p:nvSpPr>
        <p:spPr bwMode="auto">
          <a:xfrm>
            <a:off x="5019675" y="2409825"/>
            <a:ext cx="4175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i="1">
                <a:latin typeface="Arial" charset="0"/>
              </a:rPr>
              <a:t>b</a:t>
            </a:r>
            <a:r>
              <a:rPr lang="en-US" sz="2000" i="1" baseline="-25000">
                <a:latin typeface="Arial" charset="0"/>
              </a:rPr>
              <a:t>0</a:t>
            </a:r>
          </a:p>
        </p:txBody>
      </p:sp>
      <p:sp>
        <p:nvSpPr>
          <p:cNvPr id="438289" name="Text Box 1041"/>
          <p:cNvSpPr txBox="1">
            <a:spLocks noChangeArrowheads="1"/>
          </p:cNvSpPr>
          <p:nvPr/>
        </p:nvSpPr>
        <p:spPr bwMode="auto">
          <a:xfrm>
            <a:off x="1447800" y="3352800"/>
            <a:ext cx="19145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atin typeface="Arial" charset="0"/>
              </a:rPr>
              <a:t>image space</a:t>
            </a:r>
          </a:p>
        </p:txBody>
      </p:sp>
      <p:sp>
        <p:nvSpPr>
          <p:cNvPr id="438290" name="Text Box 1042"/>
          <p:cNvSpPr txBox="1">
            <a:spLocks noChangeArrowheads="1"/>
          </p:cNvSpPr>
          <p:nvPr/>
        </p:nvSpPr>
        <p:spPr bwMode="auto">
          <a:xfrm>
            <a:off x="5484813" y="3352800"/>
            <a:ext cx="19827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atin typeface="Arial" charset="0"/>
              </a:rPr>
              <a:t>Hough space</a:t>
            </a:r>
          </a:p>
        </p:txBody>
      </p:sp>
      <p:sp>
        <p:nvSpPr>
          <p:cNvPr id="438291" name="Line 1043"/>
          <p:cNvSpPr>
            <a:spLocks noChangeShapeType="1"/>
          </p:cNvSpPr>
          <p:nvPr/>
        </p:nvSpPr>
        <p:spPr bwMode="auto">
          <a:xfrm>
            <a:off x="3810000" y="2209800"/>
            <a:ext cx="914400" cy="0"/>
          </a:xfrm>
          <a:prstGeom prst="line">
            <a:avLst/>
          </a:prstGeom>
          <a:noFill/>
          <a:ln w="5715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 name="Rectangle 2"/>
          <p:cNvSpPr>
            <a:spLocks noGrp="1" noChangeArrowheads="1"/>
          </p:cNvSpPr>
          <p:nvPr>
            <p:ph type="title"/>
          </p:nvPr>
        </p:nvSpPr>
        <p:spPr>
          <a:xfrm>
            <a:off x="457200" y="274638"/>
            <a:ext cx="8229600" cy="1143000"/>
          </a:xfrm>
        </p:spPr>
        <p:txBody>
          <a:bodyPr/>
          <a:lstStyle/>
          <a:p>
            <a:pPr algn="l"/>
            <a:r>
              <a:rPr lang="en-US" spc="-200" dirty="0">
                <a:latin typeface="Kalinga" pitchFamily="34" charset="0"/>
                <a:cs typeface="Kalinga" pitchFamily="34" charset="0"/>
              </a:rPr>
              <a:t>Finding lines in an image</a:t>
            </a:r>
          </a:p>
        </p:txBody>
      </p:sp>
      <p:sp>
        <p:nvSpPr>
          <p:cNvPr id="2" name="Slide Number Placeholder 1"/>
          <p:cNvSpPr>
            <a:spLocks noGrp="1"/>
          </p:cNvSpPr>
          <p:nvPr>
            <p:ph type="sldNum" sz="quarter" idx="12"/>
          </p:nvPr>
        </p:nvSpPr>
        <p:spPr/>
        <p:txBody>
          <a:bodyPr/>
          <a:lstStyle/>
          <a:p>
            <a:fld id="{79F1D11F-BC38-B14D-812C-5420C814BEF5}" type="slidenum">
              <a:rPr lang="en-US" smtClean="0"/>
              <a:t>87</a:t>
            </a:fld>
            <a:endParaRPr lang="en-US"/>
          </a:p>
        </p:txBody>
      </p:sp>
    </p:spTree>
    <p:extLst>
      <p:ext uri="{BB962C8B-B14F-4D97-AF65-F5344CB8AC3E}">
        <p14:creationId xmlns:p14="http://schemas.microsoft.com/office/powerpoint/2010/main" val="277383769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Rectangle 2"/>
          <p:cNvSpPr>
            <a:spLocks noGrp="1" noChangeArrowheads="1"/>
          </p:cNvSpPr>
          <p:nvPr>
            <p:ph type="title"/>
          </p:nvPr>
        </p:nvSpPr>
        <p:spPr>
          <a:xfrm>
            <a:off x="304800" y="-76200"/>
            <a:ext cx="8229600" cy="1143000"/>
          </a:xfrm>
        </p:spPr>
        <p:txBody>
          <a:bodyPr/>
          <a:lstStyle/>
          <a:p>
            <a:pPr algn="l"/>
            <a:r>
              <a:rPr lang="en-US" dirty="0"/>
              <a:t>Hough transform algorithm</a:t>
            </a:r>
          </a:p>
        </p:txBody>
      </p:sp>
      <p:sp>
        <p:nvSpPr>
          <p:cNvPr id="440323" name="Rectangle 3"/>
          <p:cNvSpPr>
            <a:spLocks noGrp="1" noChangeArrowheads="1"/>
          </p:cNvSpPr>
          <p:nvPr>
            <p:ph type="body" idx="1"/>
          </p:nvPr>
        </p:nvSpPr>
        <p:spPr>
          <a:xfrm>
            <a:off x="381000" y="914400"/>
            <a:ext cx="7772400" cy="5943600"/>
          </a:xfrm>
        </p:spPr>
        <p:txBody>
          <a:bodyPr>
            <a:normAutofit/>
          </a:bodyPr>
          <a:lstStyle/>
          <a:p>
            <a:pPr marL="457200" indent="-457200"/>
            <a:r>
              <a:rPr lang="en-US" dirty="0"/>
              <a:t>Typically use a different parameterization</a:t>
            </a:r>
          </a:p>
          <a:p>
            <a:pPr marL="457200" indent="-457200"/>
            <a:endParaRPr lang="en-US" dirty="0"/>
          </a:p>
          <a:p>
            <a:pPr marL="838200" lvl="1" indent="-381000"/>
            <a:r>
              <a:rPr lang="en-US" sz="2400" dirty="0">
                <a:solidFill>
                  <a:srgbClr val="C00000"/>
                </a:solidFill>
              </a:rPr>
              <a:t>d is the perpendicular distance from the line to the origin</a:t>
            </a:r>
          </a:p>
          <a:p>
            <a:pPr marL="838200" lvl="1" indent="-381000"/>
            <a:r>
              <a:rPr lang="en-US" sz="2400" dirty="0">
                <a:solidFill>
                  <a:srgbClr val="0000CC"/>
                </a:solidFill>
                <a:sym typeface="Symbol" pitchFamily="18" charset="2"/>
              </a:rPr>
              <a:t> </a:t>
            </a:r>
            <a:r>
              <a:rPr lang="en-US" sz="2400" dirty="0">
                <a:solidFill>
                  <a:srgbClr val="0000CC"/>
                </a:solidFill>
              </a:rPr>
              <a:t>is the angle of this perpendicular with the horizontal.</a:t>
            </a:r>
          </a:p>
        </p:txBody>
      </p:sp>
      <p:pic>
        <p:nvPicPr>
          <p:cNvPr id="440324" name="Picture 4"/>
          <p:cNvPicPr>
            <a:picLocks noChangeAspect="1" noChangeArrowheads="1"/>
          </p:cNvPicPr>
          <p:nvPr>
            <p:custDataLst>
              <p:tags r:id="rId1"/>
            </p:custDataLst>
          </p:nvPr>
        </p:nvPicPr>
        <p:blipFill>
          <a:blip r:embed="rId3" cstate="print">
            <a:extLst>
              <a:ext uri="{28A0092B-C50C-407E-A947-70E740481C1C}">
                <a14:useLocalDpi xmlns:a14="http://schemas.microsoft.com/office/drawing/2010/main" val="0"/>
              </a:ext>
            </a:extLst>
          </a:blip>
          <a:srcRect/>
          <a:stretch>
            <a:fillRect/>
          </a:stretch>
        </p:blipFill>
        <p:spPr bwMode="auto">
          <a:xfrm>
            <a:off x="1808163" y="1447800"/>
            <a:ext cx="2687637" cy="296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79F1D11F-BC38-B14D-812C-5420C814BEF5}" type="slidenum">
              <a:rPr lang="en-US" smtClean="0"/>
              <a:t>88</a:t>
            </a:fld>
            <a:endParaRPr lang="en-US"/>
          </a:p>
        </p:txBody>
      </p:sp>
      <p:pic>
        <p:nvPicPr>
          <p:cNvPr id="6146" name="Picture 2" descr="http://ngi-user-guide.readthedocs.org/en/latest/images/hough-d-ph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3375" y="3701694"/>
            <a:ext cx="3861318" cy="265465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p14="http://schemas.microsoft.com/office/powerpoint/2010/main" Requires="p14">
          <p:contentPart p14:bwMode="auto" r:id="rId5">
            <p14:nvContentPartPr>
              <p14:cNvPr id="3" name="Ink 2">
                <a:extLst>
                  <a:ext uri="{FF2B5EF4-FFF2-40B4-BE49-F238E27FC236}">
                    <a16:creationId xmlns:a16="http://schemas.microsoft.com/office/drawing/2014/main" id="{F784CC81-18F1-4D9D-AE6C-8ED193E9CA6D}"/>
                  </a:ext>
                </a:extLst>
              </p14:cNvPr>
              <p14:cNvContentPartPr/>
              <p14:nvPr/>
            </p14:nvContentPartPr>
            <p14:xfrm>
              <a:off x="1699560" y="1718640"/>
              <a:ext cx="2846880" cy="45720"/>
            </p14:xfrm>
          </p:contentPart>
        </mc:Choice>
        <mc:Fallback>
          <p:pic>
            <p:nvPicPr>
              <p:cNvPr id="3" name="Ink 2">
                <a:extLst>
                  <a:ext uri="{FF2B5EF4-FFF2-40B4-BE49-F238E27FC236}">
                    <a16:creationId xmlns:a16="http://schemas.microsoft.com/office/drawing/2014/main" id="{F784CC81-18F1-4D9D-AE6C-8ED193E9CA6D}"/>
                  </a:ext>
                </a:extLst>
              </p:cNvPr>
              <p:cNvPicPr/>
              <p:nvPr/>
            </p:nvPicPr>
            <p:blipFill>
              <a:blip r:embed="rId6"/>
              <a:stretch>
                <a:fillRect/>
              </a:stretch>
            </p:blipFill>
            <p:spPr>
              <a:xfrm>
                <a:off x="1690200" y="1709280"/>
                <a:ext cx="2865600" cy="64440"/>
              </a:xfrm>
              <a:prstGeom prst="rect">
                <a:avLst/>
              </a:prstGeom>
            </p:spPr>
          </p:pic>
        </mc:Fallback>
      </mc:AlternateContent>
    </p:spTree>
    <p:extLst>
      <p:ext uri="{BB962C8B-B14F-4D97-AF65-F5344CB8AC3E}">
        <p14:creationId xmlns:p14="http://schemas.microsoft.com/office/powerpoint/2010/main" val="108480425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Rectangle 2"/>
          <p:cNvSpPr>
            <a:spLocks noGrp="1" noChangeArrowheads="1"/>
          </p:cNvSpPr>
          <p:nvPr>
            <p:ph type="title"/>
          </p:nvPr>
        </p:nvSpPr>
        <p:spPr>
          <a:xfrm>
            <a:off x="304800" y="-76200"/>
            <a:ext cx="8229600" cy="1143000"/>
          </a:xfrm>
        </p:spPr>
        <p:txBody>
          <a:bodyPr/>
          <a:lstStyle/>
          <a:p>
            <a:pPr algn="l"/>
            <a:r>
              <a:rPr lang="en-US" dirty="0"/>
              <a:t>Hough transform algorithm</a:t>
            </a:r>
          </a:p>
        </p:txBody>
      </p:sp>
      <p:sp>
        <p:nvSpPr>
          <p:cNvPr id="440323" name="Rectangle 3"/>
          <p:cNvSpPr>
            <a:spLocks noGrp="1" noChangeArrowheads="1"/>
          </p:cNvSpPr>
          <p:nvPr>
            <p:ph type="body" idx="1"/>
          </p:nvPr>
        </p:nvSpPr>
        <p:spPr>
          <a:xfrm>
            <a:off x="381000" y="914400"/>
            <a:ext cx="7772400" cy="5943600"/>
          </a:xfrm>
        </p:spPr>
        <p:txBody>
          <a:bodyPr>
            <a:normAutofit/>
          </a:bodyPr>
          <a:lstStyle/>
          <a:p>
            <a:pPr marL="457200" indent="-457200"/>
            <a:r>
              <a:rPr lang="en-US" sz="2800" dirty="0"/>
              <a:t>Basic Hough transform algorithm</a:t>
            </a:r>
          </a:p>
          <a:p>
            <a:pPr marL="838200" lvl="1" indent="-381000">
              <a:buFontTx/>
              <a:buAutoNum type="arabicPeriod"/>
            </a:pPr>
            <a:r>
              <a:rPr lang="en-US" sz="2400" dirty="0"/>
              <a:t>Initialize H[d, </a:t>
            </a:r>
            <a:r>
              <a:rPr lang="en-US" sz="2400" dirty="0">
                <a:sym typeface="Symbol" pitchFamily="18" charset="2"/>
              </a:rPr>
              <a:t></a:t>
            </a:r>
            <a:r>
              <a:rPr lang="en-US" sz="2400" dirty="0"/>
              <a:t>]=0</a:t>
            </a:r>
          </a:p>
          <a:p>
            <a:pPr marL="838200" lvl="1" indent="-381000">
              <a:buFontTx/>
              <a:buAutoNum type="arabicPeriod"/>
            </a:pPr>
            <a:r>
              <a:rPr lang="en-US" sz="2400" dirty="0"/>
              <a:t>for each edge point I[</a:t>
            </a:r>
            <a:r>
              <a:rPr lang="en-US" sz="2400" dirty="0" err="1"/>
              <a:t>x,y</a:t>
            </a:r>
            <a:r>
              <a:rPr lang="en-US" sz="2400" dirty="0"/>
              <a:t>] in the image</a:t>
            </a:r>
          </a:p>
          <a:p>
            <a:pPr marL="1257300" lvl="2" indent="-342900">
              <a:buFontTx/>
              <a:buNone/>
            </a:pPr>
            <a:r>
              <a:rPr lang="en-US" sz="1800" dirty="0"/>
              <a:t>    </a:t>
            </a:r>
            <a:r>
              <a:rPr lang="en-US" sz="1800" dirty="0">
                <a:solidFill>
                  <a:srgbClr val="00B050"/>
                </a:solidFill>
              </a:rPr>
              <a:t>compute gradient magnitude m and angle </a:t>
            </a:r>
            <a:r>
              <a:rPr lang="en-US" sz="1800" dirty="0">
                <a:solidFill>
                  <a:srgbClr val="00B050"/>
                </a:solidFill>
                <a:sym typeface="Symbol" pitchFamily="18" charset="2"/>
              </a:rPr>
              <a:t></a:t>
            </a:r>
            <a:r>
              <a:rPr lang="en-US" sz="1800" dirty="0">
                <a:solidFill>
                  <a:srgbClr val="00B050"/>
                </a:solidFill>
              </a:rPr>
              <a:t> </a:t>
            </a:r>
          </a:p>
          <a:p>
            <a:pPr marL="1676400" lvl="3" indent="-304800"/>
            <a:endParaRPr lang="en-US" sz="1800" dirty="0"/>
          </a:p>
          <a:p>
            <a:pPr marL="1676400" lvl="3" indent="-304800">
              <a:buFontTx/>
              <a:buNone/>
            </a:pPr>
            <a:r>
              <a:rPr lang="en-US" sz="1800" dirty="0"/>
              <a:t>    H[d, </a:t>
            </a:r>
            <a:r>
              <a:rPr lang="en-US" sz="1600" dirty="0">
                <a:sym typeface="Symbol" pitchFamily="18" charset="2"/>
              </a:rPr>
              <a:t></a:t>
            </a:r>
            <a:r>
              <a:rPr lang="en-US" sz="1800" dirty="0"/>
              <a:t>] += 1</a:t>
            </a:r>
          </a:p>
          <a:p>
            <a:pPr marL="838200" lvl="1" indent="-381000">
              <a:buFontTx/>
              <a:buAutoNum type="arabicPeriod"/>
            </a:pPr>
            <a:r>
              <a:rPr lang="en-US" sz="2400" dirty="0"/>
              <a:t>Find the value(s) of (d, </a:t>
            </a:r>
            <a:r>
              <a:rPr lang="en-US" sz="2400" dirty="0">
                <a:sym typeface="Symbol" pitchFamily="18" charset="2"/>
              </a:rPr>
              <a:t>) where</a:t>
            </a:r>
            <a:r>
              <a:rPr lang="en-US" sz="2400" dirty="0"/>
              <a:t> H[d, </a:t>
            </a:r>
            <a:r>
              <a:rPr lang="en-US" sz="2400" dirty="0">
                <a:sym typeface="Symbol" pitchFamily="18" charset="2"/>
              </a:rPr>
              <a:t></a:t>
            </a:r>
            <a:r>
              <a:rPr lang="en-US" sz="2400" dirty="0"/>
              <a:t>] is maximum</a:t>
            </a:r>
          </a:p>
          <a:p>
            <a:pPr marL="838200" lvl="1" indent="-381000">
              <a:buFontTx/>
              <a:buAutoNum type="arabicPeriod"/>
            </a:pPr>
            <a:r>
              <a:rPr lang="en-US" sz="2400" dirty="0"/>
              <a:t>The detected line in the image is given by</a:t>
            </a:r>
          </a:p>
          <a:p>
            <a:pPr marL="838200" lvl="1" indent="-381000">
              <a:buFontTx/>
              <a:buAutoNum type="arabicPeriod"/>
            </a:pPr>
            <a:endParaRPr lang="en-US" sz="2400" dirty="0"/>
          </a:p>
          <a:p>
            <a:pPr marL="457200" lvl="1" indent="0">
              <a:buNone/>
            </a:pPr>
            <a:r>
              <a:rPr lang="en-US" sz="2400" dirty="0">
                <a:solidFill>
                  <a:srgbClr val="FF0000"/>
                </a:solidFill>
              </a:rPr>
              <a:t>Complexity?</a:t>
            </a:r>
          </a:p>
        </p:txBody>
      </p:sp>
      <p:pic>
        <p:nvPicPr>
          <p:cNvPr id="440325" name="Picture 5"/>
          <p:cNvPicPr>
            <a:picLocks noChangeAspect="1" noChangeArrowheads="1"/>
          </p:cNvPicPr>
          <p:nvPr>
            <p:custDataLst>
              <p:tags r:id="rId1"/>
            </p:custDataLst>
          </p:nvPr>
        </p:nvPicPr>
        <p:blipFill>
          <a:blip r:embed="rId4" cstate="print">
            <a:extLst>
              <a:ext uri="{28A0092B-C50C-407E-A947-70E740481C1C}">
                <a14:useLocalDpi xmlns:a14="http://schemas.microsoft.com/office/drawing/2010/main" val="0"/>
              </a:ext>
            </a:extLst>
          </a:blip>
          <a:srcRect/>
          <a:stretch>
            <a:fillRect/>
          </a:stretch>
        </p:blipFill>
        <p:spPr bwMode="auto">
          <a:xfrm>
            <a:off x="2109849" y="2667000"/>
            <a:ext cx="2020887" cy="223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26" name="Picture 6"/>
          <p:cNvPicPr>
            <a:picLocks noChangeAspect="1" noChangeArrowheads="1"/>
          </p:cNvPicPr>
          <p:nvPr>
            <p:custDataLst>
              <p:tags r:id="rId2"/>
            </p:custDataLst>
          </p:nvPr>
        </p:nvPicPr>
        <p:blipFill>
          <a:blip r:embed="rId4" cstate="print">
            <a:extLst>
              <a:ext uri="{28A0092B-C50C-407E-A947-70E740481C1C}">
                <a14:useLocalDpi xmlns:a14="http://schemas.microsoft.com/office/drawing/2010/main" val="0"/>
              </a:ext>
            </a:extLst>
          </a:blip>
          <a:srcRect/>
          <a:stretch>
            <a:fillRect/>
          </a:stretch>
        </p:blipFill>
        <p:spPr bwMode="auto">
          <a:xfrm>
            <a:off x="6553200" y="3886200"/>
            <a:ext cx="2020888" cy="223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79F1D11F-BC38-B14D-812C-5420C814BEF5}" type="slidenum">
              <a:rPr lang="en-US" smtClean="0"/>
              <a:t>89</a:t>
            </a:fld>
            <a:endParaRPr lang="en-US"/>
          </a:p>
        </p:txBody>
      </p:sp>
      <p:sp>
        <p:nvSpPr>
          <p:cNvPr id="4" name="Rectangle 3"/>
          <p:cNvSpPr/>
          <p:nvPr/>
        </p:nvSpPr>
        <p:spPr>
          <a:xfrm>
            <a:off x="6852863" y="1066800"/>
            <a:ext cx="1500027" cy="1265434"/>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6462445" y="1699517"/>
            <a:ext cx="306494" cy="369332"/>
          </a:xfrm>
          <a:prstGeom prst="rect">
            <a:avLst/>
          </a:prstGeom>
          <a:noFill/>
        </p:spPr>
        <p:txBody>
          <a:bodyPr wrap="none" rtlCol="0">
            <a:spAutoFit/>
          </a:bodyPr>
          <a:lstStyle/>
          <a:p>
            <a:r>
              <a:rPr lang="en-US" dirty="0"/>
              <a:t>d</a:t>
            </a:r>
          </a:p>
        </p:txBody>
      </p:sp>
      <p:sp>
        <p:nvSpPr>
          <p:cNvPr id="6" name="TextBox 5"/>
          <p:cNvSpPr txBox="1"/>
          <p:nvPr/>
        </p:nvSpPr>
        <p:spPr>
          <a:xfrm>
            <a:off x="7558507" y="2409587"/>
            <a:ext cx="304892" cy="369332"/>
          </a:xfrm>
          <a:prstGeom prst="rect">
            <a:avLst/>
          </a:prstGeom>
          <a:noFill/>
        </p:spPr>
        <p:txBody>
          <a:bodyPr wrap="none" rtlCol="0">
            <a:spAutoFit/>
          </a:bodyPr>
          <a:lstStyle/>
          <a:p>
            <a:r>
              <a:rPr lang="en-US" dirty="0">
                <a:sym typeface="Symbol"/>
              </a:rPr>
              <a:t></a:t>
            </a:r>
            <a:endParaRPr lang="en-US" dirty="0"/>
          </a:p>
        </p:txBody>
      </p:sp>
      <p:sp>
        <p:nvSpPr>
          <p:cNvPr id="7" name="TextBox 6"/>
          <p:cNvSpPr txBox="1"/>
          <p:nvPr/>
        </p:nvSpPr>
        <p:spPr>
          <a:xfrm>
            <a:off x="7006825" y="605135"/>
            <a:ext cx="1113638" cy="461665"/>
          </a:xfrm>
          <a:prstGeom prst="rect">
            <a:avLst/>
          </a:prstGeom>
          <a:noFill/>
        </p:spPr>
        <p:txBody>
          <a:bodyPr wrap="none" rtlCol="0">
            <a:spAutoFit/>
          </a:bodyPr>
          <a:lstStyle/>
          <a:p>
            <a:r>
              <a:rPr lang="en-US" sz="2400" dirty="0"/>
              <a:t>Array H</a:t>
            </a:r>
          </a:p>
        </p:txBody>
      </p:sp>
      <mc:AlternateContent xmlns:mc="http://schemas.openxmlformats.org/markup-compatibility/2006">
        <mc:Choice xmlns:p14="http://schemas.microsoft.com/office/powerpoint/2010/main" Requires="p14">
          <p:contentPart p14:bwMode="auto" r:id="rId5">
            <p14:nvContentPartPr>
              <p14:cNvPr id="3" name="Ink 2">
                <a:extLst>
                  <a:ext uri="{FF2B5EF4-FFF2-40B4-BE49-F238E27FC236}">
                    <a16:creationId xmlns:a16="http://schemas.microsoft.com/office/drawing/2014/main" id="{BA26C9B0-1AC3-48A4-A1AC-ABFB7D00A91C}"/>
                  </a:ext>
                </a:extLst>
              </p14:cNvPr>
              <p14:cNvContentPartPr/>
              <p14:nvPr/>
            </p14:nvContentPartPr>
            <p14:xfrm>
              <a:off x="548640" y="381240"/>
              <a:ext cx="8406720" cy="5740920"/>
            </p14:xfrm>
          </p:contentPart>
        </mc:Choice>
        <mc:Fallback>
          <p:pic>
            <p:nvPicPr>
              <p:cNvPr id="3" name="Ink 2">
                <a:extLst>
                  <a:ext uri="{FF2B5EF4-FFF2-40B4-BE49-F238E27FC236}">
                    <a16:creationId xmlns:a16="http://schemas.microsoft.com/office/drawing/2014/main" id="{BA26C9B0-1AC3-48A4-A1AC-ABFB7D00A91C}"/>
                  </a:ext>
                </a:extLst>
              </p:cNvPr>
              <p:cNvPicPr/>
              <p:nvPr/>
            </p:nvPicPr>
            <p:blipFill>
              <a:blip r:embed="rId6"/>
              <a:stretch>
                <a:fillRect/>
              </a:stretch>
            </p:blipFill>
            <p:spPr>
              <a:xfrm>
                <a:off x="539280" y="371880"/>
                <a:ext cx="8425440" cy="5759640"/>
              </a:xfrm>
              <a:prstGeom prst="rect">
                <a:avLst/>
              </a:prstGeom>
            </p:spPr>
          </p:pic>
        </mc:Fallback>
      </mc:AlternateContent>
    </p:spTree>
    <p:extLst>
      <p:ext uri="{BB962C8B-B14F-4D97-AF65-F5344CB8AC3E}">
        <p14:creationId xmlns:p14="http://schemas.microsoft.com/office/powerpoint/2010/main" val="32997988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30"/>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sz="2400"/>
              <a:t>So what can we do with these convolutions anyway?</a:t>
            </a:r>
            <a:endParaRPr/>
          </a:p>
        </p:txBody>
      </p:sp>
      <p:sp>
        <p:nvSpPr>
          <p:cNvPr id="202" name="Google Shape;202;p30"/>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Blurring</a:t>
            </a:r>
            <a:endParaRPr/>
          </a:p>
          <a:p>
            <a:pPr>
              <a:buChar char="-"/>
            </a:pPr>
            <a:r>
              <a:rPr lang="en"/>
              <a:t>Sharpening</a:t>
            </a:r>
            <a:endParaRPr/>
          </a:p>
          <a:p>
            <a:pPr>
              <a:buChar char="-"/>
            </a:pPr>
            <a:r>
              <a:rPr lang="en"/>
              <a:t>Edges</a:t>
            </a:r>
            <a:endParaRPr/>
          </a:p>
          <a:p>
            <a:pPr>
              <a:buChar char="-"/>
            </a:pPr>
            <a:r>
              <a:rPr lang="en"/>
              <a:t>Features</a:t>
            </a:r>
            <a:endParaRPr/>
          </a:p>
          <a:p>
            <a:pPr>
              <a:buChar char="-"/>
            </a:pPr>
            <a:r>
              <a:rPr lang="en"/>
              <a:t>Derivatives</a:t>
            </a:r>
            <a:endParaRPr/>
          </a:p>
          <a:p>
            <a:pPr>
              <a:buChar char="-"/>
            </a:pPr>
            <a:r>
              <a:rPr lang="en"/>
              <a:t>Super-resolution </a:t>
            </a:r>
            <a:endParaRPr/>
          </a:p>
          <a:p>
            <a:pPr>
              <a:buChar char="-"/>
            </a:pPr>
            <a:r>
              <a:rPr lang="en"/>
              <a:t>Classification</a:t>
            </a:r>
            <a:endParaRPr/>
          </a:p>
          <a:p>
            <a:pPr>
              <a:buChar char="-"/>
            </a:pPr>
            <a:r>
              <a:rPr lang="en"/>
              <a:t>Detection</a:t>
            </a:r>
            <a:endParaRPr/>
          </a:p>
          <a:p>
            <a:pPr>
              <a:buChar char="-"/>
            </a:pPr>
            <a:r>
              <a:rPr lang="en"/>
              <a:t>Image captioning</a:t>
            </a:r>
            <a:endParaRPr/>
          </a:p>
          <a:p>
            <a:pPr>
              <a:buChar char="-"/>
            </a:pPr>
            <a:r>
              <a:rPr lang="en"/>
              <a:t>...</a:t>
            </a:r>
            <a:endParaRPr/>
          </a:p>
        </p:txBody>
      </p:sp>
      <p:sp>
        <p:nvSpPr>
          <p:cNvPr id="203" name="Google Shape;203;p30"/>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spTree>
    <p:extLst>
      <p:ext uri="{BB962C8B-B14F-4D97-AF65-F5344CB8AC3E}">
        <p14:creationId xmlns:p14="http://schemas.microsoft.com/office/powerpoint/2010/main" val="370841513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normAutofit fontScale="90000"/>
          </a:bodyPr>
          <a:lstStyle/>
          <a:p>
            <a:r>
              <a:rPr lang="en-US" altLang="en-US" sz="3600">
                <a:solidFill>
                  <a:srgbClr val="FF0000"/>
                </a:solidFill>
              </a:rPr>
              <a:t>How do you extract the line segments from the accumulators?</a:t>
            </a:r>
          </a:p>
        </p:txBody>
      </p:sp>
      <p:sp>
        <p:nvSpPr>
          <p:cNvPr id="5123" name="Text Box 3"/>
          <p:cNvSpPr txBox="1">
            <a:spLocks noChangeArrowheads="1"/>
          </p:cNvSpPr>
          <p:nvPr/>
        </p:nvSpPr>
        <p:spPr bwMode="auto">
          <a:xfrm>
            <a:off x="914400" y="1752600"/>
            <a:ext cx="6811963" cy="44831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dirty="0">
                <a:latin typeface="Times New Roman" pitchFamily="18" charset="0"/>
              </a:rPr>
              <a:t>pick the bin of H with highest value V</a:t>
            </a:r>
          </a:p>
          <a:p>
            <a:pPr eaLnBrk="1" hangingPunct="1">
              <a:spcBef>
                <a:spcPct val="0"/>
              </a:spcBef>
              <a:buFontTx/>
              <a:buNone/>
            </a:pPr>
            <a:r>
              <a:rPr lang="en-US" altLang="en-US" sz="2400" dirty="0">
                <a:latin typeface="Times New Roman" pitchFamily="18" charset="0"/>
              </a:rPr>
              <a:t>while V &gt; </a:t>
            </a:r>
            <a:r>
              <a:rPr lang="en-US" altLang="en-US" sz="2400" dirty="0" err="1">
                <a:latin typeface="Times New Roman" pitchFamily="18" charset="0"/>
              </a:rPr>
              <a:t>value_threshold</a:t>
            </a:r>
            <a:r>
              <a:rPr lang="en-US" altLang="en-US" sz="2400" dirty="0">
                <a:latin typeface="Times New Roman" pitchFamily="18" charset="0"/>
              </a:rPr>
              <a:t> { </a:t>
            </a:r>
          </a:p>
          <a:p>
            <a:pPr eaLnBrk="1" hangingPunct="1">
              <a:spcBef>
                <a:spcPct val="0"/>
              </a:spcBef>
              <a:buFontTx/>
              <a:buNone/>
            </a:pPr>
            <a:endParaRPr lang="en-US" altLang="en-US" sz="2400" dirty="0">
              <a:latin typeface="Times New Roman" pitchFamily="18" charset="0"/>
            </a:endParaRPr>
          </a:p>
          <a:p>
            <a:pPr eaLnBrk="1" hangingPunct="1">
              <a:spcBef>
                <a:spcPct val="0"/>
              </a:spcBef>
            </a:pPr>
            <a:r>
              <a:rPr lang="en-US" altLang="en-US" sz="2400" dirty="0">
                <a:latin typeface="Times New Roman" pitchFamily="18" charset="0"/>
              </a:rPr>
              <a:t>   order the corresponding </a:t>
            </a:r>
            <a:r>
              <a:rPr lang="en-US" altLang="en-US" sz="2400" dirty="0" err="1">
                <a:latin typeface="Times New Roman" pitchFamily="18" charset="0"/>
              </a:rPr>
              <a:t>pointlist</a:t>
            </a:r>
            <a:r>
              <a:rPr lang="en-US" altLang="en-US" sz="2400" dirty="0">
                <a:latin typeface="Times New Roman" pitchFamily="18" charset="0"/>
              </a:rPr>
              <a:t> from PTLIST</a:t>
            </a:r>
          </a:p>
          <a:p>
            <a:pPr eaLnBrk="1" hangingPunct="1">
              <a:spcBef>
                <a:spcPct val="0"/>
              </a:spcBef>
              <a:buFontTx/>
              <a:buNone/>
            </a:pPr>
            <a:endParaRPr lang="en-US" altLang="en-US" sz="2400" dirty="0">
              <a:latin typeface="Times New Roman" pitchFamily="18" charset="0"/>
            </a:endParaRPr>
          </a:p>
          <a:p>
            <a:pPr eaLnBrk="1" hangingPunct="1">
              <a:spcBef>
                <a:spcPct val="0"/>
              </a:spcBef>
            </a:pPr>
            <a:r>
              <a:rPr lang="en-US" altLang="en-US" sz="2400" dirty="0">
                <a:latin typeface="Times New Roman" pitchFamily="18" charset="0"/>
              </a:rPr>
              <a:t>   merge in high gradient neighbors within 10 degrees</a:t>
            </a:r>
          </a:p>
          <a:p>
            <a:pPr eaLnBrk="1" hangingPunct="1">
              <a:spcBef>
                <a:spcPct val="0"/>
              </a:spcBef>
              <a:buFontTx/>
              <a:buNone/>
            </a:pPr>
            <a:endParaRPr lang="en-US" altLang="en-US" sz="2400" dirty="0">
              <a:latin typeface="Times New Roman" pitchFamily="18" charset="0"/>
            </a:endParaRPr>
          </a:p>
          <a:p>
            <a:pPr eaLnBrk="1" hangingPunct="1">
              <a:spcBef>
                <a:spcPct val="0"/>
              </a:spcBef>
            </a:pPr>
            <a:r>
              <a:rPr lang="en-US" altLang="en-US" sz="2400" dirty="0">
                <a:latin typeface="Times New Roman" pitchFamily="18" charset="0"/>
              </a:rPr>
              <a:t>   create line segment from final point list</a:t>
            </a:r>
          </a:p>
          <a:p>
            <a:pPr eaLnBrk="1" hangingPunct="1">
              <a:spcBef>
                <a:spcPct val="0"/>
              </a:spcBef>
              <a:buFontTx/>
              <a:buNone/>
            </a:pPr>
            <a:endParaRPr lang="en-US" altLang="en-US" sz="2400" dirty="0">
              <a:latin typeface="Times New Roman" pitchFamily="18" charset="0"/>
            </a:endParaRPr>
          </a:p>
          <a:p>
            <a:pPr eaLnBrk="1" hangingPunct="1">
              <a:spcBef>
                <a:spcPct val="0"/>
              </a:spcBef>
            </a:pPr>
            <a:r>
              <a:rPr lang="en-US" altLang="en-US" sz="2400" dirty="0">
                <a:latin typeface="Times New Roman" pitchFamily="18" charset="0"/>
              </a:rPr>
              <a:t>   zero out that bin of H</a:t>
            </a:r>
          </a:p>
          <a:p>
            <a:pPr eaLnBrk="1" hangingPunct="1">
              <a:spcBef>
                <a:spcPct val="0"/>
              </a:spcBef>
              <a:buFontTx/>
              <a:buNone/>
            </a:pPr>
            <a:endParaRPr lang="en-US" altLang="en-US" sz="2400" dirty="0">
              <a:latin typeface="Times New Roman" pitchFamily="18" charset="0"/>
            </a:endParaRPr>
          </a:p>
          <a:p>
            <a:pPr eaLnBrk="1" hangingPunct="1">
              <a:spcBef>
                <a:spcPct val="0"/>
              </a:spcBef>
            </a:pPr>
            <a:r>
              <a:rPr lang="en-US" altLang="en-US" sz="2400" dirty="0">
                <a:latin typeface="Times New Roman" pitchFamily="18" charset="0"/>
              </a:rPr>
              <a:t>   pick the bin of H with highest value V }</a:t>
            </a:r>
          </a:p>
        </p:txBody>
      </p:sp>
      <p:sp>
        <p:nvSpPr>
          <p:cNvPr id="5124"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F6B8955F-E086-430B-B6AD-63D2FE094B12}" type="slidenum">
              <a:rPr lang="en-US" altLang="en-US" sz="1400" smtClean="0"/>
              <a:pPr eaLnBrk="1" hangingPunct="1">
                <a:spcBef>
                  <a:spcPct val="0"/>
                </a:spcBef>
                <a:buFontTx/>
                <a:buNone/>
              </a:pPr>
              <a:t>90</a:t>
            </a:fld>
            <a:endParaRPr lang="en-US" altLang="en-US" sz="1400"/>
          </a:p>
        </p:txBody>
      </p:sp>
      <mc:AlternateContent xmlns:mc="http://schemas.openxmlformats.org/markup-compatibility/2006">
        <mc:Choice xmlns:p14="http://schemas.microsoft.com/office/powerpoint/2010/main" Requires="p14">
          <p:contentPart p14:bwMode="auto" r:id="rId2">
            <p14:nvContentPartPr>
              <p14:cNvPr id="2" name="Ink 1">
                <a:extLst>
                  <a:ext uri="{FF2B5EF4-FFF2-40B4-BE49-F238E27FC236}">
                    <a16:creationId xmlns:a16="http://schemas.microsoft.com/office/drawing/2014/main" id="{BFB04C21-42E6-4AFA-8699-1A878985893D}"/>
                  </a:ext>
                </a:extLst>
              </p14:cNvPr>
              <p14:cNvContentPartPr/>
              <p14:nvPr/>
            </p14:nvContentPartPr>
            <p14:xfrm>
              <a:off x="6864480" y="885240"/>
              <a:ext cx="911880" cy="656640"/>
            </p14:xfrm>
          </p:contentPart>
        </mc:Choice>
        <mc:Fallback>
          <p:pic>
            <p:nvPicPr>
              <p:cNvPr id="2" name="Ink 1">
                <a:extLst>
                  <a:ext uri="{FF2B5EF4-FFF2-40B4-BE49-F238E27FC236}">
                    <a16:creationId xmlns:a16="http://schemas.microsoft.com/office/drawing/2014/main" id="{BFB04C21-42E6-4AFA-8699-1A878985893D}"/>
                  </a:ext>
                </a:extLst>
              </p:cNvPr>
              <p:cNvPicPr/>
              <p:nvPr/>
            </p:nvPicPr>
            <p:blipFill>
              <a:blip r:embed="rId3"/>
              <a:stretch>
                <a:fillRect/>
              </a:stretch>
            </p:blipFill>
            <p:spPr>
              <a:xfrm>
                <a:off x="6855120" y="875880"/>
                <a:ext cx="930600" cy="675360"/>
              </a:xfrm>
              <a:prstGeom prst="rect">
                <a:avLst/>
              </a:prstGeom>
            </p:spPr>
          </p:pic>
        </mc:Fallback>
      </mc:AlternateContent>
    </p:spTree>
    <p:extLst>
      <p:ext uri="{BB962C8B-B14F-4D97-AF65-F5344CB8AC3E}">
        <p14:creationId xmlns:p14="http://schemas.microsoft.com/office/powerpoint/2010/main" val="325042573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p:txBody>
          <a:bodyPr/>
          <a:lstStyle/>
          <a:p>
            <a:r>
              <a:rPr lang="en-US" altLang="en-US">
                <a:solidFill>
                  <a:srgbClr val="FF0000"/>
                </a:solidFill>
              </a:rPr>
              <a:t>Example</a:t>
            </a:r>
          </a:p>
        </p:txBody>
      </p:sp>
      <p:sp>
        <p:nvSpPr>
          <p:cNvPr id="2051" name="Text Box 3"/>
          <p:cNvSpPr txBox="1">
            <a:spLocks noChangeArrowheads="1"/>
          </p:cNvSpPr>
          <p:nvPr/>
        </p:nvSpPr>
        <p:spPr bwMode="auto">
          <a:xfrm>
            <a:off x="822325" y="1946275"/>
            <a:ext cx="2632075" cy="16859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a:latin typeface="Times New Roman" pitchFamily="18" charset="0"/>
              </a:rPr>
              <a:t>  </a:t>
            </a:r>
            <a:r>
              <a:rPr lang="en-US" altLang="en-US" sz="2000">
                <a:latin typeface="Times New Roman" pitchFamily="18" charset="0"/>
              </a:rPr>
              <a:t>0      0      </a:t>
            </a:r>
            <a:r>
              <a:rPr lang="en-US" altLang="en-US" sz="2000">
                <a:solidFill>
                  <a:srgbClr val="FF3300"/>
                </a:solidFill>
                <a:latin typeface="Times New Roman" pitchFamily="18" charset="0"/>
              </a:rPr>
              <a:t>0    100</a:t>
            </a:r>
            <a:r>
              <a:rPr lang="en-US" altLang="en-US" sz="2000">
                <a:latin typeface="Times New Roman" pitchFamily="18" charset="0"/>
              </a:rPr>
              <a:t>  100</a:t>
            </a:r>
          </a:p>
          <a:p>
            <a:pPr eaLnBrk="1" hangingPunct="1">
              <a:spcBef>
                <a:spcPct val="0"/>
              </a:spcBef>
              <a:buFontTx/>
              <a:buNone/>
            </a:pPr>
            <a:r>
              <a:rPr lang="en-US" altLang="en-US" sz="2000">
                <a:latin typeface="Times New Roman" pitchFamily="18" charset="0"/>
              </a:rPr>
              <a:t>  0      0      </a:t>
            </a:r>
            <a:r>
              <a:rPr lang="en-US" altLang="en-US" sz="2000">
                <a:solidFill>
                  <a:srgbClr val="FF3300"/>
                </a:solidFill>
                <a:latin typeface="Times New Roman" pitchFamily="18" charset="0"/>
              </a:rPr>
              <a:t>0    100</a:t>
            </a:r>
            <a:r>
              <a:rPr lang="en-US" altLang="en-US" sz="2000">
                <a:latin typeface="Times New Roman" pitchFamily="18" charset="0"/>
              </a:rPr>
              <a:t>  100</a:t>
            </a:r>
          </a:p>
          <a:p>
            <a:pPr eaLnBrk="1" hangingPunct="1">
              <a:spcBef>
                <a:spcPct val="0"/>
              </a:spcBef>
              <a:buFontTx/>
              <a:buNone/>
            </a:pPr>
            <a:r>
              <a:rPr lang="en-US" altLang="en-US" sz="2000">
                <a:latin typeface="Times New Roman" pitchFamily="18" charset="0"/>
              </a:rPr>
              <a:t>  </a:t>
            </a:r>
            <a:r>
              <a:rPr lang="en-US" altLang="en-US" sz="2000">
                <a:solidFill>
                  <a:schemeClr val="accent2"/>
                </a:solidFill>
                <a:latin typeface="Times New Roman" pitchFamily="18" charset="0"/>
              </a:rPr>
              <a:t>0      0</a:t>
            </a:r>
            <a:r>
              <a:rPr lang="en-US" altLang="en-US" sz="2000">
                <a:latin typeface="Times New Roman" pitchFamily="18" charset="0"/>
              </a:rPr>
              <a:t>      0    100  100</a:t>
            </a:r>
          </a:p>
          <a:p>
            <a:pPr eaLnBrk="1" hangingPunct="1">
              <a:spcBef>
                <a:spcPct val="0"/>
              </a:spcBef>
              <a:buFontTx/>
              <a:buNone/>
            </a:pPr>
            <a:r>
              <a:rPr lang="en-US" altLang="en-US" sz="2000">
                <a:solidFill>
                  <a:schemeClr val="accent2"/>
                </a:solidFill>
                <a:latin typeface="Times New Roman" pitchFamily="18" charset="0"/>
              </a:rPr>
              <a:t>100  100  100</a:t>
            </a:r>
            <a:r>
              <a:rPr lang="en-US" altLang="en-US" sz="2000">
                <a:latin typeface="Times New Roman" pitchFamily="18" charset="0"/>
              </a:rPr>
              <a:t>  100  100</a:t>
            </a:r>
          </a:p>
          <a:p>
            <a:pPr eaLnBrk="1" hangingPunct="1">
              <a:spcBef>
                <a:spcPct val="0"/>
              </a:spcBef>
              <a:buFontTx/>
              <a:buNone/>
            </a:pPr>
            <a:r>
              <a:rPr lang="en-US" altLang="en-US" sz="2000">
                <a:latin typeface="Times New Roman" pitchFamily="18" charset="0"/>
              </a:rPr>
              <a:t>100  100  100  100  100</a:t>
            </a:r>
          </a:p>
        </p:txBody>
      </p:sp>
      <p:sp>
        <p:nvSpPr>
          <p:cNvPr id="2052" name="Text Box 4"/>
          <p:cNvSpPr txBox="1">
            <a:spLocks noChangeArrowheads="1"/>
          </p:cNvSpPr>
          <p:nvPr/>
        </p:nvSpPr>
        <p:spPr bwMode="auto">
          <a:xfrm>
            <a:off x="6324600" y="1981200"/>
            <a:ext cx="1982788" cy="16859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a:latin typeface="Times New Roman" pitchFamily="18" charset="0"/>
              </a:rPr>
              <a:t> </a:t>
            </a:r>
            <a:r>
              <a:rPr lang="en-US" altLang="en-US" sz="2000">
                <a:latin typeface="Times New Roman" pitchFamily="18" charset="0"/>
              </a:rPr>
              <a:t>-     -    0    0    -  </a:t>
            </a:r>
          </a:p>
          <a:p>
            <a:pPr eaLnBrk="1" hangingPunct="1">
              <a:spcBef>
                <a:spcPct val="0"/>
              </a:spcBef>
              <a:buFontTx/>
              <a:buNone/>
            </a:pPr>
            <a:r>
              <a:rPr lang="en-US" altLang="en-US" sz="2000">
                <a:latin typeface="Times New Roman" pitchFamily="18" charset="0"/>
              </a:rPr>
              <a:t> -     -    0    0    -  </a:t>
            </a:r>
          </a:p>
          <a:p>
            <a:pPr eaLnBrk="1" hangingPunct="1">
              <a:spcBef>
                <a:spcPct val="0"/>
              </a:spcBef>
              <a:buFontTx/>
              <a:buNone/>
            </a:pPr>
            <a:r>
              <a:rPr lang="en-US" altLang="en-US" sz="2000">
                <a:latin typeface="Times New Roman" pitchFamily="18" charset="0"/>
              </a:rPr>
              <a:t>90  90  40  20   -</a:t>
            </a:r>
          </a:p>
          <a:p>
            <a:pPr eaLnBrk="1" hangingPunct="1">
              <a:spcBef>
                <a:spcPct val="0"/>
              </a:spcBef>
              <a:buFontTx/>
              <a:buNone/>
            </a:pPr>
            <a:r>
              <a:rPr lang="en-US" altLang="en-US" sz="2000">
                <a:latin typeface="Times New Roman" pitchFamily="18" charset="0"/>
              </a:rPr>
              <a:t>90  90  90  40   -</a:t>
            </a:r>
          </a:p>
          <a:p>
            <a:pPr eaLnBrk="1" hangingPunct="1">
              <a:spcBef>
                <a:spcPct val="0"/>
              </a:spcBef>
              <a:buFontTx/>
              <a:buNone/>
            </a:pPr>
            <a:r>
              <a:rPr lang="en-US" altLang="en-US" sz="2000">
                <a:latin typeface="Times New Roman" pitchFamily="18" charset="0"/>
              </a:rPr>
              <a:t> -     -     -     -    -</a:t>
            </a:r>
          </a:p>
        </p:txBody>
      </p:sp>
      <p:sp>
        <p:nvSpPr>
          <p:cNvPr id="2053" name="Text Box 5"/>
          <p:cNvSpPr txBox="1">
            <a:spLocks noChangeArrowheads="1"/>
          </p:cNvSpPr>
          <p:nvPr/>
        </p:nvSpPr>
        <p:spPr bwMode="auto">
          <a:xfrm>
            <a:off x="3886200" y="1981200"/>
            <a:ext cx="1970088" cy="1625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a:latin typeface="Times New Roman" pitchFamily="18" charset="0"/>
              </a:rPr>
              <a:t> -     -    3    3    -  </a:t>
            </a:r>
          </a:p>
          <a:p>
            <a:pPr eaLnBrk="1" hangingPunct="1">
              <a:spcBef>
                <a:spcPct val="0"/>
              </a:spcBef>
              <a:buFontTx/>
              <a:buNone/>
            </a:pPr>
            <a:r>
              <a:rPr lang="en-US" altLang="en-US" sz="2000">
                <a:latin typeface="Times New Roman" pitchFamily="18" charset="0"/>
              </a:rPr>
              <a:t> -     -    3    3    -  </a:t>
            </a:r>
          </a:p>
          <a:p>
            <a:pPr eaLnBrk="1" hangingPunct="1">
              <a:spcBef>
                <a:spcPct val="0"/>
              </a:spcBef>
              <a:buFontTx/>
              <a:buNone/>
            </a:pPr>
            <a:r>
              <a:rPr lang="en-US" altLang="en-US" sz="2000">
                <a:latin typeface="Times New Roman" pitchFamily="18" charset="0"/>
              </a:rPr>
              <a:t> 3    3    3    3   -</a:t>
            </a:r>
          </a:p>
          <a:p>
            <a:pPr eaLnBrk="1" hangingPunct="1">
              <a:spcBef>
                <a:spcPct val="0"/>
              </a:spcBef>
              <a:buFontTx/>
              <a:buNone/>
            </a:pPr>
            <a:r>
              <a:rPr lang="en-US" altLang="en-US" sz="2000">
                <a:latin typeface="Times New Roman" pitchFamily="18" charset="0"/>
              </a:rPr>
              <a:t> 3    3    3    3   -</a:t>
            </a:r>
          </a:p>
          <a:p>
            <a:pPr eaLnBrk="1" hangingPunct="1">
              <a:spcBef>
                <a:spcPct val="0"/>
              </a:spcBef>
              <a:buFontTx/>
              <a:buNone/>
            </a:pPr>
            <a:r>
              <a:rPr lang="en-US" altLang="en-US" sz="2000">
                <a:latin typeface="Times New Roman" pitchFamily="18" charset="0"/>
              </a:rPr>
              <a:t> -     -     -     -    -</a:t>
            </a:r>
            <a:endParaRPr lang="en-US" altLang="en-US" sz="2400">
              <a:latin typeface="Times New Roman" pitchFamily="18" charset="0"/>
            </a:endParaRPr>
          </a:p>
        </p:txBody>
      </p:sp>
      <p:sp>
        <p:nvSpPr>
          <p:cNvPr id="2054" name="Text Box 6"/>
          <p:cNvSpPr txBox="1">
            <a:spLocks noChangeArrowheads="1"/>
          </p:cNvSpPr>
          <p:nvPr/>
        </p:nvSpPr>
        <p:spPr bwMode="auto">
          <a:xfrm>
            <a:off x="746125" y="4129088"/>
            <a:ext cx="56515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a:latin typeface="Times New Roman" pitchFamily="18" charset="0"/>
              </a:rPr>
              <a:t>360</a:t>
            </a:r>
          </a:p>
          <a:p>
            <a:pPr eaLnBrk="1" hangingPunct="1">
              <a:spcBef>
                <a:spcPct val="0"/>
              </a:spcBef>
              <a:buFontTx/>
              <a:buNone/>
            </a:pPr>
            <a:r>
              <a:rPr lang="en-US" altLang="en-US" sz="2000">
                <a:latin typeface="Times New Roman" pitchFamily="18" charset="0"/>
              </a:rPr>
              <a:t>  .</a:t>
            </a:r>
          </a:p>
          <a:p>
            <a:pPr eaLnBrk="1" hangingPunct="1">
              <a:spcBef>
                <a:spcPct val="0"/>
              </a:spcBef>
              <a:buFontTx/>
              <a:buNone/>
            </a:pPr>
            <a:r>
              <a:rPr lang="en-US" altLang="en-US" sz="2000">
                <a:latin typeface="Times New Roman" pitchFamily="18" charset="0"/>
              </a:rPr>
              <a:t> 6</a:t>
            </a:r>
          </a:p>
          <a:p>
            <a:pPr eaLnBrk="1" hangingPunct="1">
              <a:spcBef>
                <a:spcPct val="0"/>
              </a:spcBef>
              <a:buFontTx/>
              <a:buNone/>
            </a:pPr>
            <a:r>
              <a:rPr lang="en-US" altLang="en-US" sz="2000">
                <a:latin typeface="Times New Roman" pitchFamily="18" charset="0"/>
              </a:rPr>
              <a:t> 3</a:t>
            </a:r>
          </a:p>
          <a:p>
            <a:pPr eaLnBrk="1" hangingPunct="1">
              <a:spcBef>
                <a:spcPct val="0"/>
              </a:spcBef>
              <a:buFontTx/>
              <a:buNone/>
            </a:pPr>
            <a:r>
              <a:rPr lang="en-US" altLang="en-US" sz="2000">
                <a:latin typeface="Times New Roman" pitchFamily="18" charset="0"/>
              </a:rPr>
              <a:t> 0</a:t>
            </a:r>
          </a:p>
        </p:txBody>
      </p:sp>
      <p:sp>
        <p:nvSpPr>
          <p:cNvPr id="2055" name="Text Box 7"/>
          <p:cNvSpPr txBox="1">
            <a:spLocks noChangeArrowheads="1"/>
          </p:cNvSpPr>
          <p:nvPr/>
        </p:nvSpPr>
        <p:spPr bwMode="auto">
          <a:xfrm>
            <a:off x="1508125" y="4129088"/>
            <a:ext cx="2052638" cy="1625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a:latin typeface="Times New Roman" pitchFamily="18" charset="0"/>
              </a:rPr>
              <a:t> -   -   -   -   -   -   - </a:t>
            </a:r>
          </a:p>
          <a:p>
            <a:pPr eaLnBrk="1" hangingPunct="1">
              <a:spcBef>
                <a:spcPct val="0"/>
              </a:spcBef>
              <a:buFontTx/>
              <a:buNone/>
            </a:pPr>
            <a:r>
              <a:rPr lang="en-US" altLang="en-US" sz="2000">
                <a:latin typeface="Times New Roman" pitchFamily="18" charset="0"/>
              </a:rPr>
              <a:t> -   -   -   -   -   -   - </a:t>
            </a:r>
          </a:p>
          <a:p>
            <a:pPr eaLnBrk="1" hangingPunct="1">
              <a:spcBef>
                <a:spcPct val="0"/>
              </a:spcBef>
              <a:buFontTx/>
              <a:buNone/>
            </a:pPr>
            <a:r>
              <a:rPr lang="en-US" altLang="en-US" sz="2000">
                <a:latin typeface="Times New Roman" pitchFamily="18" charset="0"/>
              </a:rPr>
              <a:t> -   -   -   -   -   -   - </a:t>
            </a:r>
          </a:p>
          <a:p>
            <a:pPr eaLnBrk="1" hangingPunct="1">
              <a:spcBef>
                <a:spcPct val="0"/>
              </a:spcBef>
              <a:buFontTx/>
              <a:buNone/>
            </a:pPr>
            <a:r>
              <a:rPr lang="en-US" altLang="en-US" sz="2000">
                <a:latin typeface="Times New Roman" pitchFamily="18" charset="0"/>
              </a:rPr>
              <a:t> </a:t>
            </a:r>
            <a:r>
              <a:rPr lang="en-US" altLang="en-US" sz="2000">
                <a:solidFill>
                  <a:srgbClr val="FF3300"/>
                </a:solidFill>
                <a:latin typeface="Times New Roman" pitchFamily="18" charset="0"/>
              </a:rPr>
              <a:t>4</a:t>
            </a:r>
            <a:r>
              <a:rPr lang="en-US" altLang="en-US" sz="2000">
                <a:latin typeface="Times New Roman" pitchFamily="18" charset="0"/>
              </a:rPr>
              <a:t>  -   1   -  2   -   </a:t>
            </a:r>
            <a:r>
              <a:rPr lang="en-US" altLang="en-US" sz="2000">
                <a:solidFill>
                  <a:schemeClr val="accent2"/>
                </a:solidFill>
                <a:latin typeface="Times New Roman" pitchFamily="18" charset="0"/>
              </a:rPr>
              <a:t>5</a:t>
            </a:r>
          </a:p>
          <a:p>
            <a:pPr eaLnBrk="1" hangingPunct="1">
              <a:spcBef>
                <a:spcPct val="0"/>
              </a:spcBef>
              <a:buFontTx/>
              <a:buNone/>
            </a:pPr>
            <a:r>
              <a:rPr lang="en-US" altLang="en-US" sz="2000">
                <a:latin typeface="Times New Roman" pitchFamily="18" charset="0"/>
              </a:rPr>
              <a:t> -   -   -   -   -   -   -</a:t>
            </a:r>
          </a:p>
        </p:txBody>
      </p:sp>
      <p:sp>
        <p:nvSpPr>
          <p:cNvPr id="2056" name="Text Box 8"/>
          <p:cNvSpPr txBox="1">
            <a:spLocks noChangeArrowheads="1"/>
          </p:cNvSpPr>
          <p:nvPr/>
        </p:nvSpPr>
        <p:spPr bwMode="auto">
          <a:xfrm>
            <a:off x="1524000" y="5791200"/>
            <a:ext cx="2012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latin typeface="Times New Roman" pitchFamily="18" charset="0"/>
              </a:rPr>
              <a:t>0 10  20 30 40 …90</a:t>
            </a:r>
          </a:p>
        </p:txBody>
      </p:sp>
      <p:sp>
        <p:nvSpPr>
          <p:cNvPr id="2057" name="Text Box 9"/>
          <p:cNvSpPr txBox="1">
            <a:spLocks noChangeArrowheads="1"/>
          </p:cNvSpPr>
          <p:nvPr/>
        </p:nvSpPr>
        <p:spPr bwMode="auto">
          <a:xfrm>
            <a:off x="4495800" y="4191000"/>
            <a:ext cx="56515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a:latin typeface="Times New Roman" pitchFamily="18" charset="0"/>
              </a:rPr>
              <a:t>360</a:t>
            </a:r>
          </a:p>
          <a:p>
            <a:pPr eaLnBrk="1" hangingPunct="1">
              <a:spcBef>
                <a:spcPct val="0"/>
              </a:spcBef>
              <a:buFontTx/>
              <a:buNone/>
            </a:pPr>
            <a:r>
              <a:rPr lang="en-US" altLang="en-US" sz="2000">
                <a:latin typeface="Times New Roman" pitchFamily="18" charset="0"/>
              </a:rPr>
              <a:t>  .</a:t>
            </a:r>
          </a:p>
          <a:p>
            <a:pPr eaLnBrk="1" hangingPunct="1">
              <a:spcBef>
                <a:spcPct val="0"/>
              </a:spcBef>
              <a:buFontTx/>
              <a:buNone/>
            </a:pPr>
            <a:r>
              <a:rPr lang="en-US" altLang="en-US" sz="2000">
                <a:latin typeface="Times New Roman" pitchFamily="18" charset="0"/>
              </a:rPr>
              <a:t> 6</a:t>
            </a:r>
          </a:p>
          <a:p>
            <a:pPr eaLnBrk="1" hangingPunct="1">
              <a:spcBef>
                <a:spcPct val="0"/>
              </a:spcBef>
              <a:buFontTx/>
              <a:buNone/>
            </a:pPr>
            <a:r>
              <a:rPr lang="en-US" altLang="en-US" sz="2000">
                <a:latin typeface="Times New Roman" pitchFamily="18" charset="0"/>
              </a:rPr>
              <a:t> 3</a:t>
            </a:r>
          </a:p>
          <a:p>
            <a:pPr eaLnBrk="1" hangingPunct="1">
              <a:spcBef>
                <a:spcPct val="0"/>
              </a:spcBef>
              <a:buFontTx/>
              <a:buNone/>
            </a:pPr>
            <a:r>
              <a:rPr lang="en-US" altLang="en-US" sz="2000">
                <a:latin typeface="Times New Roman" pitchFamily="18" charset="0"/>
              </a:rPr>
              <a:t> 0</a:t>
            </a:r>
            <a:endParaRPr lang="en-US" altLang="en-US" sz="2400">
              <a:latin typeface="Times New Roman" pitchFamily="18" charset="0"/>
            </a:endParaRPr>
          </a:p>
        </p:txBody>
      </p:sp>
      <p:sp>
        <p:nvSpPr>
          <p:cNvPr id="2058" name="Text Box 10"/>
          <p:cNvSpPr txBox="1">
            <a:spLocks noChangeArrowheads="1"/>
          </p:cNvSpPr>
          <p:nvPr/>
        </p:nvSpPr>
        <p:spPr bwMode="auto">
          <a:xfrm>
            <a:off x="5165725" y="4129088"/>
            <a:ext cx="2052638" cy="1625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a:latin typeface="Times New Roman" pitchFamily="18" charset="0"/>
              </a:rPr>
              <a:t>-   -   -   -   -   -   - </a:t>
            </a:r>
          </a:p>
          <a:p>
            <a:pPr eaLnBrk="1" hangingPunct="1">
              <a:spcBef>
                <a:spcPct val="0"/>
              </a:spcBef>
              <a:buFontTx/>
              <a:buNone/>
            </a:pPr>
            <a:r>
              <a:rPr lang="en-US" altLang="en-US" sz="2000">
                <a:latin typeface="Times New Roman" pitchFamily="18" charset="0"/>
              </a:rPr>
              <a:t> -   -   -   -   -   -   - </a:t>
            </a:r>
          </a:p>
          <a:p>
            <a:pPr eaLnBrk="1" hangingPunct="1">
              <a:spcBef>
                <a:spcPct val="0"/>
              </a:spcBef>
              <a:buFontTx/>
              <a:buNone/>
            </a:pPr>
            <a:r>
              <a:rPr lang="en-US" altLang="en-US" sz="2000">
                <a:latin typeface="Times New Roman" pitchFamily="18" charset="0"/>
              </a:rPr>
              <a:t> -   -   -   -   -   -   - </a:t>
            </a:r>
          </a:p>
          <a:p>
            <a:pPr eaLnBrk="1" hangingPunct="1">
              <a:spcBef>
                <a:spcPct val="0"/>
              </a:spcBef>
              <a:buFontTx/>
              <a:buNone/>
            </a:pPr>
            <a:r>
              <a:rPr lang="en-US" altLang="en-US" sz="2000">
                <a:latin typeface="Times New Roman" pitchFamily="18" charset="0"/>
              </a:rPr>
              <a:t> </a:t>
            </a:r>
            <a:r>
              <a:rPr lang="en-US" altLang="en-US" sz="2000">
                <a:solidFill>
                  <a:srgbClr val="FF3300"/>
                </a:solidFill>
                <a:latin typeface="Times New Roman" pitchFamily="18" charset="0"/>
              </a:rPr>
              <a:t>*</a:t>
            </a:r>
            <a:r>
              <a:rPr lang="en-US" altLang="en-US" sz="2000">
                <a:latin typeface="Times New Roman" pitchFamily="18" charset="0"/>
              </a:rPr>
              <a:t>  -   *   -  *   -   </a:t>
            </a:r>
            <a:r>
              <a:rPr lang="en-US" altLang="en-US" sz="2000">
                <a:solidFill>
                  <a:schemeClr val="accent2"/>
                </a:solidFill>
                <a:latin typeface="Times New Roman" pitchFamily="18" charset="0"/>
              </a:rPr>
              <a:t>*</a:t>
            </a:r>
          </a:p>
          <a:p>
            <a:pPr eaLnBrk="1" hangingPunct="1">
              <a:spcBef>
                <a:spcPct val="0"/>
              </a:spcBef>
              <a:buFontTx/>
              <a:buNone/>
            </a:pPr>
            <a:r>
              <a:rPr lang="en-US" altLang="en-US" sz="2000">
                <a:latin typeface="Times New Roman" pitchFamily="18" charset="0"/>
              </a:rPr>
              <a:t> -   -   -   -   -   -   -</a:t>
            </a:r>
            <a:endParaRPr lang="en-US" altLang="en-US" sz="2400">
              <a:latin typeface="Times New Roman" pitchFamily="18" charset="0"/>
            </a:endParaRPr>
          </a:p>
        </p:txBody>
      </p:sp>
      <p:sp>
        <p:nvSpPr>
          <p:cNvPr id="2059" name="Text Box 11"/>
          <p:cNvSpPr txBox="1">
            <a:spLocks noChangeArrowheads="1"/>
          </p:cNvSpPr>
          <p:nvPr/>
        </p:nvSpPr>
        <p:spPr bwMode="auto">
          <a:xfrm>
            <a:off x="5181600" y="5791200"/>
            <a:ext cx="2136775" cy="406400"/>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a:solidFill>
                  <a:srgbClr val="FF3300"/>
                </a:solidFill>
                <a:latin typeface="Times New Roman" pitchFamily="18" charset="0"/>
              </a:rPr>
              <a:t>(1,3)(1,4)(2,3)(2,4)</a:t>
            </a:r>
          </a:p>
        </p:txBody>
      </p:sp>
      <p:sp>
        <p:nvSpPr>
          <p:cNvPr id="2060" name="Text Box 12"/>
          <p:cNvSpPr txBox="1">
            <a:spLocks noChangeArrowheads="1"/>
          </p:cNvSpPr>
          <p:nvPr/>
        </p:nvSpPr>
        <p:spPr bwMode="auto">
          <a:xfrm>
            <a:off x="7451725" y="4205288"/>
            <a:ext cx="679450" cy="1625600"/>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a:solidFill>
                  <a:schemeClr val="accent2"/>
                </a:solidFill>
                <a:latin typeface="Times New Roman" pitchFamily="18" charset="0"/>
              </a:rPr>
              <a:t>(3,1)</a:t>
            </a:r>
          </a:p>
          <a:p>
            <a:pPr eaLnBrk="1" hangingPunct="1">
              <a:spcBef>
                <a:spcPct val="0"/>
              </a:spcBef>
              <a:buFontTx/>
              <a:buNone/>
            </a:pPr>
            <a:r>
              <a:rPr lang="en-US" altLang="en-US" sz="2000">
                <a:solidFill>
                  <a:schemeClr val="accent2"/>
                </a:solidFill>
                <a:latin typeface="Times New Roman" pitchFamily="18" charset="0"/>
              </a:rPr>
              <a:t>(3,2)</a:t>
            </a:r>
          </a:p>
          <a:p>
            <a:pPr eaLnBrk="1" hangingPunct="1">
              <a:spcBef>
                <a:spcPct val="0"/>
              </a:spcBef>
              <a:buFontTx/>
              <a:buNone/>
            </a:pPr>
            <a:r>
              <a:rPr lang="en-US" altLang="en-US" sz="2000">
                <a:solidFill>
                  <a:schemeClr val="accent2"/>
                </a:solidFill>
                <a:latin typeface="Times New Roman" pitchFamily="18" charset="0"/>
              </a:rPr>
              <a:t>(4,1)</a:t>
            </a:r>
          </a:p>
          <a:p>
            <a:pPr eaLnBrk="1" hangingPunct="1">
              <a:spcBef>
                <a:spcPct val="0"/>
              </a:spcBef>
              <a:buFontTx/>
              <a:buNone/>
            </a:pPr>
            <a:r>
              <a:rPr lang="en-US" altLang="en-US" sz="2000">
                <a:solidFill>
                  <a:schemeClr val="accent2"/>
                </a:solidFill>
                <a:latin typeface="Times New Roman" pitchFamily="18" charset="0"/>
              </a:rPr>
              <a:t>(4,2)</a:t>
            </a:r>
          </a:p>
          <a:p>
            <a:pPr eaLnBrk="1" hangingPunct="1">
              <a:spcBef>
                <a:spcPct val="0"/>
              </a:spcBef>
              <a:buFontTx/>
              <a:buNone/>
            </a:pPr>
            <a:r>
              <a:rPr lang="en-US" altLang="en-US" sz="2000">
                <a:solidFill>
                  <a:schemeClr val="accent2"/>
                </a:solidFill>
                <a:latin typeface="Times New Roman" pitchFamily="18" charset="0"/>
              </a:rPr>
              <a:t>(4,3)</a:t>
            </a:r>
          </a:p>
        </p:txBody>
      </p:sp>
      <p:sp>
        <p:nvSpPr>
          <p:cNvPr id="2061" name="Line 13"/>
          <p:cNvSpPr>
            <a:spLocks noChangeShapeType="1"/>
          </p:cNvSpPr>
          <p:nvPr/>
        </p:nvSpPr>
        <p:spPr bwMode="auto">
          <a:xfrm>
            <a:off x="7010400" y="5181600"/>
            <a:ext cx="457200" cy="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2062" name="Line 14"/>
          <p:cNvSpPr>
            <a:spLocks noChangeShapeType="1"/>
          </p:cNvSpPr>
          <p:nvPr/>
        </p:nvSpPr>
        <p:spPr bwMode="auto">
          <a:xfrm>
            <a:off x="5410200" y="5181600"/>
            <a:ext cx="0" cy="68580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2063" name="Text Box 15"/>
          <p:cNvSpPr txBox="1">
            <a:spLocks noChangeArrowheads="1"/>
          </p:cNvSpPr>
          <p:nvPr/>
        </p:nvSpPr>
        <p:spPr bwMode="auto">
          <a:xfrm>
            <a:off x="1219200" y="1524000"/>
            <a:ext cx="18383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a:latin typeface="Times New Roman" pitchFamily="18" charset="0"/>
              </a:rPr>
              <a:t>gray-tone image</a:t>
            </a:r>
          </a:p>
        </p:txBody>
      </p:sp>
      <p:sp>
        <p:nvSpPr>
          <p:cNvPr id="2064" name="Text Box 16"/>
          <p:cNvSpPr txBox="1">
            <a:spLocks noChangeArrowheads="1"/>
          </p:cNvSpPr>
          <p:nvPr/>
        </p:nvSpPr>
        <p:spPr bwMode="auto">
          <a:xfrm>
            <a:off x="4572000" y="1524000"/>
            <a:ext cx="5524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a:latin typeface="Times New Roman" pitchFamily="18" charset="0"/>
              </a:rPr>
              <a:t>DQ</a:t>
            </a:r>
          </a:p>
        </p:txBody>
      </p:sp>
      <p:sp>
        <p:nvSpPr>
          <p:cNvPr id="2065" name="Text Box 17"/>
          <p:cNvSpPr txBox="1">
            <a:spLocks noChangeArrowheads="1"/>
          </p:cNvSpPr>
          <p:nvPr/>
        </p:nvSpPr>
        <p:spPr bwMode="auto">
          <a:xfrm>
            <a:off x="6689725" y="1538288"/>
            <a:ext cx="12033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a:latin typeface="Times New Roman" pitchFamily="18" charset="0"/>
              </a:rPr>
              <a:t>THETAQ</a:t>
            </a:r>
          </a:p>
        </p:txBody>
      </p:sp>
      <p:sp>
        <p:nvSpPr>
          <p:cNvPr id="2066" name="Text Box 18"/>
          <p:cNvSpPr txBox="1">
            <a:spLocks noChangeArrowheads="1"/>
          </p:cNvSpPr>
          <p:nvPr/>
        </p:nvSpPr>
        <p:spPr bwMode="auto">
          <a:xfrm>
            <a:off x="1584325" y="3748088"/>
            <a:ext cx="177163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a:latin typeface="Times New Roman" pitchFamily="18" charset="0"/>
              </a:rPr>
              <a:t>Accumulator H</a:t>
            </a:r>
          </a:p>
        </p:txBody>
      </p:sp>
      <p:sp>
        <p:nvSpPr>
          <p:cNvPr id="2067" name="Text Box 19"/>
          <p:cNvSpPr txBox="1">
            <a:spLocks noChangeArrowheads="1"/>
          </p:cNvSpPr>
          <p:nvPr/>
        </p:nvSpPr>
        <p:spPr bwMode="auto">
          <a:xfrm>
            <a:off x="5699125" y="3748088"/>
            <a:ext cx="10175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a:latin typeface="Times New Roman" pitchFamily="18" charset="0"/>
              </a:rPr>
              <a:t>PTLIST</a:t>
            </a:r>
          </a:p>
        </p:txBody>
      </p:sp>
      <p:sp>
        <p:nvSpPr>
          <p:cNvPr id="2068" name="Line 20"/>
          <p:cNvSpPr>
            <a:spLocks noChangeShapeType="1"/>
          </p:cNvSpPr>
          <p:nvPr/>
        </p:nvSpPr>
        <p:spPr bwMode="auto">
          <a:xfrm>
            <a:off x="2362200" y="1981200"/>
            <a:ext cx="0" cy="99060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2069" name="Line 21"/>
          <p:cNvSpPr>
            <a:spLocks noChangeShapeType="1"/>
          </p:cNvSpPr>
          <p:nvPr/>
        </p:nvSpPr>
        <p:spPr bwMode="auto">
          <a:xfrm>
            <a:off x="838200" y="2971800"/>
            <a:ext cx="1524000" cy="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2070" name="Text Box 22"/>
          <p:cNvSpPr txBox="1">
            <a:spLocks noChangeArrowheads="1"/>
          </p:cNvSpPr>
          <p:nvPr/>
        </p:nvSpPr>
        <p:spPr bwMode="auto">
          <a:xfrm>
            <a:off x="609600" y="5562600"/>
            <a:ext cx="85248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600">
                <a:latin typeface="Times New Roman" pitchFamily="18" charset="0"/>
              </a:rPr>
              <a:t>distance</a:t>
            </a:r>
          </a:p>
          <a:p>
            <a:pPr eaLnBrk="1" hangingPunct="1">
              <a:spcBef>
                <a:spcPct val="0"/>
              </a:spcBef>
              <a:buFontTx/>
              <a:buNone/>
            </a:pPr>
            <a:r>
              <a:rPr lang="en-US" altLang="en-US" sz="1600">
                <a:latin typeface="Times New Roman" pitchFamily="18" charset="0"/>
              </a:rPr>
              <a:t>    angle</a:t>
            </a:r>
          </a:p>
        </p:txBody>
      </p:sp>
      <p:sp>
        <p:nvSpPr>
          <p:cNvPr id="2071" name="Slide Number Placeholder 2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ED42E470-03E5-4ADE-8E10-8DD7CBAB525F}" type="slidenum">
              <a:rPr lang="en-US" altLang="en-US" sz="1400" smtClean="0"/>
              <a:pPr eaLnBrk="1" hangingPunct="1">
                <a:spcBef>
                  <a:spcPct val="0"/>
                </a:spcBef>
                <a:buFontTx/>
                <a:buNone/>
              </a:pPr>
              <a:t>91</a:t>
            </a:fld>
            <a:endParaRPr lang="en-US" altLang="en-US" sz="1400"/>
          </a:p>
        </p:txBody>
      </p:sp>
      <mc:AlternateContent xmlns:mc="http://schemas.openxmlformats.org/markup-compatibility/2006">
        <mc:Choice xmlns:p14="http://schemas.microsoft.com/office/powerpoint/2010/main" Requires="p14">
          <p:contentPart p14:bwMode="auto" r:id="rId2">
            <p14:nvContentPartPr>
              <p14:cNvPr id="2" name="Ink 1">
                <a:extLst>
                  <a:ext uri="{FF2B5EF4-FFF2-40B4-BE49-F238E27FC236}">
                    <a16:creationId xmlns:a16="http://schemas.microsoft.com/office/drawing/2014/main" id="{A22080EC-0474-43CF-831D-0045F50DF12E}"/>
                  </a:ext>
                </a:extLst>
              </p14:cNvPr>
              <p14:cNvContentPartPr/>
              <p14:nvPr/>
            </p14:nvContentPartPr>
            <p14:xfrm>
              <a:off x="1571400" y="2170800"/>
              <a:ext cx="1328400" cy="815400"/>
            </p14:xfrm>
          </p:contentPart>
        </mc:Choice>
        <mc:Fallback>
          <p:pic>
            <p:nvPicPr>
              <p:cNvPr id="2" name="Ink 1">
                <a:extLst>
                  <a:ext uri="{FF2B5EF4-FFF2-40B4-BE49-F238E27FC236}">
                    <a16:creationId xmlns:a16="http://schemas.microsoft.com/office/drawing/2014/main" id="{A22080EC-0474-43CF-831D-0045F50DF12E}"/>
                  </a:ext>
                </a:extLst>
              </p:cNvPr>
              <p:cNvPicPr/>
              <p:nvPr/>
            </p:nvPicPr>
            <p:blipFill>
              <a:blip r:embed="rId3"/>
              <a:stretch>
                <a:fillRect/>
              </a:stretch>
            </p:blipFill>
            <p:spPr>
              <a:xfrm>
                <a:off x="1562040" y="2161440"/>
                <a:ext cx="1347120" cy="834120"/>
              </a:xfrm>
              <a:prstGeom prst="rect">
                <a:avLst/>
              </a:prstGeom>
            </p:spPr>
          </p:pic>
        </mc:Fallback>
      </mc:AlternateContent>
    </p:spTree>
    <p:extLst>
      <p:ext uri="{BB962C8B-B14F-4D97-AF65-F5344CB8AC3E}">
        <p14:creationId xmlns:p14="http://schemas.microsoft.com/office/powerpoint/2010/main" val="168870655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altLang="en-US" sz="3600">
                <a:solidFill>
                  <a:srgbClr val="FF0000"/>
                </a:solidFill>
              </a:rPr>
              <a:t>Line segments from Hough Transform</a:t>
            </a:r>
          </a:p>
        </p:txBody>
      </p:sp>
      <p:pic>
        <p:nvPicPr>
          <p:cNvPr id="6147" name="Picture 3" descr="fig7_puppe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311400" y="1600200"/>
            <a:ext cx="4519613" cy="4525963"/>
          </a:xfrm>
          <a:noFill/>
        </p:spPr>
      </p:pic>
      <p:sp>
        <p:nvSpPr>
          <p:cNvPr id="614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82DBB233-02CC-4B7F-9C69-DEBA6F02AFF6}" type="slidenum">
              <a:rPr lang="en-US" altLang="en-US" sz="1400" smtClean="0"/>
              <a:pPr eaLnBrk="1" hangingPunct="1">
                <a:spcBef>
                  <a:spcPct val="0"/>
                </a:spcBef>
                <a:buFontTx/>
                <a:buNone/>
              </a:pPr>
              <a:t>92</a:t>
            </a:fld>
            <a:endParaRPr lang="en-US" altLang="en-US" sz="1400"/>
          </a:p>
        </p:txBody>
      </p:sp>
    </p:spTree>
    <p:extLst>
      <p:ext uri="{BB962C8B-B14F-4D97-AF65-F5344CB8AC3E}">
        <p14:creationId xmlns:p14="http://schemas.microsoft.com/office/powerpoint/2010/main" val="65351202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Rectangle 2"/>
          <p:cNvSpPr>
            <a:spLocks noGrp="1" noChangeArrowheads="1"/>
          </p:cNvSpPr>
          <p:nvPr>
            <p:ph type="title"/>
          </p:nvPr>
        </p:nvSpPr>
        <p:spPr>
          <a:xfrm>
            <a:off x="457200" y="0"/>
            <a:ext cx="8229600" cy="1143000"/>
          </a:xfrm>
        </p:spPr>
        <p:txBody>
          <a:bodyPr/>
          <a:lstStyle/>
          <a:p>
            <a:pPr algn="l"/>
            <a:r>
              <a:rPr lang="en-US" dirty="0"/>
              <a:t>Extensions</a:t>
            </a:r>
          </a:p>
        </p:txBody>
      </p:sp>
      <p:sp>
        <p:nvSpPr>
          <p:cNvPr id="444419" name="Rectangle 3"/>
          <p:cNvSpPr>
            <a:spLocks noGrp="1" noChangeArrowheads="1"/>
          </p:cNvSpPr>
          <p:nvPr>
            <p:ph type="body" idx="1"/>
          </p:nvPr>
        </p:nvSpPr>
        <p:spPr>
          <a:xfrm>
            <a:off x="685800" y="914400"/>
            <a:ext cx="7772400" cy="5486400"/>
          </a:xfrm>
        </p:spPr>
        <p:txBody>
          <a:bodyPr>
            <a:normAutofit/>
          </a:bodyPr>
          <a:lstStyle/>
          <a:p>
            <a:pPr marL="457200" indent="-457200"/>
            <a:r>
              <a:rPr lang="en-US" sz="2000" dirty="0"/>
              <a:t>Extension 1:  Use the image gradient (we just did that)</a:t>
            </a:r>
          </a:p>
          <a:p>
            <a:pPr marL="457200" indent="-457200"/>
            <a:endParaRPr lang="en-US" sz="2000" dirty="0"/>
          </a:p>
          <a:p>
            <a:pPr marL="457200" indent="-457200"/>
            <a:r>
              <a:rPr lang="en-US" sz="2000" dirty="0"/>
              <a:t>Extension 2</a:t>
            </a:r>
          </a:p>
          <a:p>
            <a:pPr marL="838200" lvl="1" indent="-381000"/>
            <a:r>
              <a:rPr lang="en-US" sz="1800" dirty="0">
                <a:solidFill>
                  <a:srgbClr val="00B050"/>
                </a:solidFill>
              </a:rPr>
              <a:t>give more votes for stronger edges</a:t>
            </a:r>
          </a:p>
          <a:p>
            <a:pPr marL="457200" indent="-457200"/>
            <a:r>
              <a:rPr lang="en-US" sz="2000" dirty="0"/>
              <a:t>Extension 3</a:t>
            </a:r>
          </a:p>
          <a:p>
            <a:pPr marL="838200" lvl="1" indent="-381000"/>
            <a:r>
              <a:rPr lang="en-US" sz="1800" dirty="0">
                <a:solidFill>
                  <a:srgbClr val="00B050"/>
                </a:solidFill>
              </a:rPr>
              <a:t>change the sampling of (d, </a:t>
            </a:r>
            <a:r>
              <a:rPr lang="en-US" sz="1800" dirty="0">
                <a:solidFill>
                  <a:srgbClr val="00B050"/>
                </a:solidFill>
                <a:sym typeface="Symbol" pitchFamily="18" charset="2"/>
              </a:rPr>
              <a:t>) to give more/less resolution</a:t>
            </a:r>
            <a:endParaRPr lang="en-US" sz="1800" dirty="0">
              <a:solidFill>
                <a:srgbClr val="00B050"/>
              </a:solidFill>
            </a:endParaRPr>
          </a:p>
          <a:p>
            <a:pPr marL="457200" indent="-457200"/>
            <a:r>
              <a:rPr lang="en-US" sz="2000" dirty="0"/>
              <a:t>Extension 4</a:t>
            </a:r>
          </a:p>
          <a:p>
            <a:pPr marL="838200" lvl="1" indent="-381000"/>
            <a:r>
              <a:rPr lang="en-US" sz="1800" dirty="0"/>
              <a:t>The same procedure can be used with </a:t>
            </a:r>
            <a:r>
              <a:rPr lang="en-US" sz="1800" dirty="0">
                <a:solidFill>
                  <a:srgbClr val="00B050"/>
                </a:solidFill>
              </a:rPr>
              <a:t>circles</a:t>
            </a:r>
            <a:r>
              <a:rPr lang="en-US" sz="1800" dirty="0"/>
              <a:t>, squares, or any other shape, How?</a:t>
            </a:r>
          </a:p>
          <a:p>
            <a:pPr marL="438150" indent="-381000"/>
            <a:r>
              <a:rPr lang="en-US" sz="2200" dirty="0"/>
              <a:t>Extension 5; </a:t>
            </a:r>
            <a:r>
              <a:rPr lang="en-US" sz="2200" dirty="0">
                <a:solidFill>
                  <a:srgbClr val="FF0000"/>
                </a:solidFill>
              </a:rPr>
              <a:t>the Burns procedure</a:t>
            </a:r>
            <a:r>
              <a:rPr lang="en-US" sz="2200" dirty="0"/>
              <a:t>. Uses only angle, two different quantifications, and connected components with votes for larger one.</a:t>
            </a:r>
          </a:p>
          <a:p>
            <a:pPr marL="438150" indent="-381000"/>
            <a:endParaRPr lang="en-US" sz="2200" dirty="0"/>
          </a:p>
        </p:txBody>
      </p:sp>
      <p:sp>
        <p:nvSpPr>
          <p:cNvPr id="2" name="Slide Number Placeholder 1"/>
          <p:cNvSpPr>
            <a:spLocks noGrp="1"/>
          </p:cNvSpPr>
          <p:nvPr>
            <p:ph type="sldNum" sz="quarter" idx="12"/>
          </p:nvPr>
        </p:nvSpPr>
        <p:spPr/>
        <p:txBody>
          <a:bodyPr/>
          <a:lstStyle/>
          <a:p>
            <a:fld id="{79F1D11F-BC38-B14D-812C-5420C814BEF5}" type="slidenum">
              <a:rPr lang="en-US" smtClean="0"/>
              <a:t>93</a:t>
            </a:fld>
            <a:endParaRPr lang="en-US"/>
          </a:p>
        </p:txBody>
      </p:sp>
      <mc:AlternateContent xmlns:mc="http://schemas.openxmlformats.org/markup-compatibility/2006">
        <mc:Choice xmlns:p14="http://schemas.microsoft.com/office/powerpoint/2010/main" Requires="p14">
          <p:contentPart p14:bwMode="auto" r:id="rId3">
            <p14:nvContentPartPr>
              <p14:cNvPr id="3" name="Ink 2">
                <a:extLst>
                  <a:ext uri="{FF2B5EF4-FFF2-40B4-BE49-F238E27FC236}">
                    <a16:creationId xmlns:a16="http://schemas.microsoft.com/office/drawing/2014/main" id="{6D6694AB-906E-4757-BFA0-8993035367DF}"/>
                  </a:ext>
                </a:extLst>
              </p14:cNvPr>
              <p14:cNvContentPartPr/>
              <p14:nvPr/>
            </p14:nvContentPartPr>
            <p14:xfrm>
              <a:off x="592200" y="4799520"/>
              <a:ext cx="6088680" cy="1450800"/>
            </p14:xfrm>
          </p:contentPart>
        </mc:Choice>
        <mc:Fallback>
          <p:pic>
            <p:nvPicPr>
              <p:cNvPr id="3" name="Ink 2">
                <a:extLst>
                  <a:ext uri="{FF2B5EF4-FFF2-40B4-BE49-F238E27FC236}">
                    <a16:creationId xmlns:a16="http://schemas.microsoft.com/office/drawing/2014/main" id="{6D6694AB-906E-4757-BFA0-8993035367DF}"/>
                  </a:ext>
                </a:extLst>
              </p:cNvPr>
              <p:cNvPicPr/>
              <p:nvPr/>
            </p:nvPicPr>
            <p:blipFill>
              <a:blip r:embed="rId4"/>
              <a:stretch>
                <a:fillRect/>
              </a:stretch>
            </p:blipFill>
            <p:spPr>
              <a:xfrm>
                <a:off x="582840" y="4790160"/>
                <a:ext cx="6107400" cy="1469520"/>
              </a:xfrm>
              <a:prstGeom prst="rect">
                <a:avLst/>
              </a:prstGeom>
            </p:spPr>
          </p:pic>
        </mc:Fallback>
      </mc:AlternateContent>
    </p:spTree>
    <p:extLst>
      <p:ext uri="{BB962C8B-B14F-4D97-AF65-F5344CB8AC3E}">
        <p14:creationId xmlns:p14="http://schemas.microsoft.com/office/powerpoint/2010/main" val="251552287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endParaRPr lang="en-US" altLang="en-US"/>
          </a:p>
        </p:txBody>
      </p:sp>
      <p:pic>
        <p:nvPicPr>
          <p:cNvPr id="3075"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8182" t="20000" r="18182" b="7272"/>
          <a:stretch>
            <a:fillRect/>
          </a:stretch>
        </p:blipFill>
        <p:spPr>
          <a:xfrm>
            <a:off x="381000" y="381000"/>
            <a:ext cx="8305800" cy="6153150"/>
          </a:xfrm>
          <a:noFill/>
        </p:spPr>
      </p:pic>
      <p:sp>
        <p:nvSpPr>
          <p:cNvPr id="3076" name="Text Box 4"/>
          <p:cNvSpPr txBox="1">
            <a:spLocks noChangeArrowheads="1"/>
          </p:cNvSpPr>
          <p:nvPr/>
        </p:nvSpPr>
        <p:spPr bwMode="auto">
          <a:xfrm>
            <a:off x="2041525" y="5853113"/>
            <a:ext cx="18764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600">
                <a:solidFill>
                  <a:srgbClr val="6600FF"/>
                </a:solidFill>
                <a:latin typeface="Times New Roman" pitchFamily="18" charset="0"/>
              </a:rPr>
              <a:t>Chalmers University</a:t>
            </a:r>
          </a:p>
          <a:p>
            <a:pPr eaLnBrk="1" hangingPunct="1">
              <a:spcBef>
                <a:spcPct val="0"/>
              </a:spcBef>
              <a:buFontTx/>
              <a:buNone/>
            </a:pPr>
            <a:r>
              <a:rPr lang="en-US" altLang="en-US" sz="1600">
                <a:solidFill>
                  <a:srgbClr val="6600FF"/>
                </a:solidFill>
                <a:latin typeface="Times New Roman" pitchFamily="18" charset="0"/>
              </a:rPr>
              <a:t> of Technology</a:t>
            </a:r>
          </a:p>
        </p:txBody>
      </p:sp>
      <p:sp>
        <p:nvSpPr>
          <p:cNvPr id="307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86971C54-2770-4EAB-9918-663A57F09F74}" type="slidenum">
              <a:rPr lang="en-US" altLang="en-US" sz="1400" smtClean="0"/>
              <a:pPr eaLnBrk="1" hangingPunct="1">
                <a:spcBef>
                  <a:spcPct val="0"/>
                </a:spcBef>
                <a:buFontTx/>
                <a:buNone/>
              </a:pPr>
              <a:t>94</a:t>
            </a:fld>
            <a:endParaRPr lang="en-US" altLang="en-US" sz="1400"/>
          </a:p>
        </p:txBody>
      </p:sp>
    </p:spTree>
    <p:extLst>
      <p:ext uri="{BB962C8B-B14F-4D97-AF65-F5344CB8AC3E}">
        <p14:creationId xmlns:p14="http://schemas.microsoft.com/office/powerpoint/2010/main" val="290677804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endParaRPr lang="en-US" altLang="en-US"/>
          </a:p>
        </p:txBody>
      </p:sp>
      <p:pic>
        <p:nvPicPr>
          <p:cNvPr id="4099"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6363" t="20000" r="18637" b="9091"/>
          <a:stretch>
            <a:fillRect/>
          </a:stretch>
        </p:blipFill>
        <p:spPr>
          <a:xfrm>
            <a:off x="609600" y="457200"/>
            <a:ext cx="8001000" cy="5673725"/>
          </a:xfrm>
          <a:noFill/>
        </p:spPr>
      </p:pic>
      <p:sp>
        <p:nvSpPr>
          <p:cNvPr id="4100" name="Text Box 4"/>
          <p:cNvSpPr txBox="1">
            <a:spLocks noChangeArrowheads="1"/>
          </p:cNvSpPr>
          <p:nvPr/>
        </p:nvSpPr>
        <p:spPr bwMode="auto">
          <a:xfrm>
            <a:off x="2270125" y="5649913"/>
            <a:ext cx="166211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400">
                <a:solidFill>
                  <a:srgbClr val="6600FF"/>
                </a:solidFill>
                <a:latin typeface="Times New Roman" pitchFamily="18" charset="0"/>
              </a:rPr>
              <a:t>Chalmers University</a:t>
            </a:r>
          </a:p>
          <a:p>
            <a:pPr eaLnBrk="1" hangingPunct="1">
              <a:spcBef>
                <a:spcPct val="0"/>
              </a:spcBef>
              <a:buFontTx/>
              <a:buNone/>
            </a:pPr>
            <a:r>
              <a:rPr lang="en-US" altLang="en-US" sz="1400">
                <a:solidFill>
                  <a:srgbClr val="6600FF"/>
                </a:solidFill>
                <a:latin typeface="Times New Roman" pitchFamily="18" charset="0"/>
              </a:rPr>
              <a:t> of Technology</a:t>
            </a:r>
          </a:p>
        </p:txBody>
      </p:sp>
      <p:sp>
        <p:nvSpPr>
          <p:cNvPr id="410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6DD50269-203C-42CD-989D-393E40ABD358}" type="slidenum">
              <a:rPr lang="en-US" altLang="en-US" sz="1400" smtClean="0"/>
              <a:pPr eaLnBrk="1" hangingPunct="1">
                <a:spcBef>
                  <a:spcPct val="0"/>
                </a:spcBef>
                <a:buFontTx/>
                <a:buNone/>
              </a:pPr>
              <a:t>95</a:t>
            </a:fld>
            <a:endParaRPr lang="en-US" altLang="en-US" sz="1400"/>
          </a:p>
        </p:txBody>
      </p:sp>
    </p:spTree>
    <p:extLst>
      <p:ext uri="{BB962C8B-B14F-4D97-AF65-F5344CB8AC3E}">
        <p14:creationId xmlns:p14="http://schemas.microsoft.com/office/powerpoint/2010/main" val="13338522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normAutofit fontScale="90000"/>
          </a:bodyPr>
          <a:lstStyle/>
          <a:p>
            <a:r>
              <a:rPr lang="en-US" altLang="en-US">
                <a:solidFill>
                  <a:srgbClr val="FF0000"/>
                </a:solidFill>
              </a:rPr>
              <a:t>Hough Transform for Finding Circles</a:t>
            </a:r>
          </a:p>
        </p:txBody>
      </p:sp>
      <p:sp>
        <p:nvSpPr>
          <p:cNvPr id="10243" name="Text Box 3"/>
          <p:cNvSpPr txBox="1">
            <a:spLocks noChangeArrowheads="1"/>
          </p:cNvSpPr>
          <p:nvPr/>
        </p:nvSpPr>
        <p:spPr bwMode="auto">
          <a:xfrm>
            <a:off x="898525" y="1946275"/>
            <a:ext cx="1562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a:latin typeface="Times New Roman" pitchFamily="18" charset="0"/>
              </a:rPr>
              <a:t>Equations: </a:t>
            </a:r>
          </a:p>
        </p:txBody>
      </p:sp>
      <p:sp>
        <p:nvSpPr>
          <p:cNvPr id="10244" name="Text Box 4"/>
          <p:cNvSpPr txBox="1">
            <a:spLocks noChangeArrowheads="1"/>
          </p:cNvSpPr>
          <p:nvPr/>
        </p:nvSpPr>
        <p:spPr bwMode="auto">
          <a:xfrm>
            <a:off x="2651125" y="1787525"/>
            <a:ext cx="2227263" cy="8302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a:latin typeface="Times New Roman" pitchFamily="18" charset="0"/>
              </a:rPr>
              <a:t>r = r0 +  d sin </a:t>
            </a:r>
            <a:r>
              <a:rPr lang="en-US" altLang="en-US" sz="2400">
                <a:latin typeface="Times New Roman" pitchFamily="18" charset="0"/>
                <a:sym typeface="Symbol" pitchFamily="18" charset="2"/>
              </a:rPr>
              <a:t></a:t>
            </a:r>
          </a:p>
          <a:p>
            <a:pPr eaLnBrk="1" hangingPunct="1">
              <a:spcBef>
                <a:spcPct val="0"/>
              </a:spcBef>
              <a:buFontTx/>
              <a:buNone/>
            </a:pPr>
            <a:r>
              <a:rPr lang="en-US" altLang="en-US" sz="2400">
                <a:latin typeface="Times New Roman" pitchFamily="18" charset="0"/>
                <a:sym typeface="Symbol" pitchFamily="18" charset="2"/>
              </a:rPr>
              <a:t>c = c0 -  d cos  </a:t>
            </a:r>
          </a:p>
        </p:txBody>
      </p:sp>
      <p:sp>
        <p:nvSpPr>
          <p:cNvPr id="10245" name="Text Box 5"/>
          <p:cNvSpPr txBox="1">
            <a:spLocks noChangeArrowheads="1"/>
          </p:cNvSpPr>
          <p:nvPr/>
        </p:nvSpPr>
        <p:spPr bwMode="auto">
          <a:xfrm>
            <a:off x="5318125" y="1870075"/>
            <a:ext cx="27368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a:latin typeface="Times New Roman" pitchFamily="18" charset="0"/>
              </a:rPr>
              <a:t>r, c, d are parameters</a:t>
            </a:r>
          </a:p>
        </p:txBody>
      </p:sp>
      <p:sp>
        <p:nvSpPr>
          <p:cNvPr id="10246" name="Text Box 6"/>
          <p:cNvSpPr txBox="1">
            <a:spLocks noChangeArrowheads="1"/>
          </p:cNvSpPr>
          <p:nvPr/>
        </p:nvSpPr>
        <p:spPr bwMode="auto">
          <a:xfrm>
            <a:off x="822325" y="3165475"/>
            <a:ext cx="684371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a:solidFill>
                  <a:srgbClr val="FF3300"/>
                </a:solidFill>
                <a:latin typeface="Times New Roman" pitchFamily="18" charset="0"/>
              </a:rPr>
              <a:t>Main idea:  The gradient vector at an edge pixel points</a:t>
            </a:r>
          </a:p>
          <a:p>
            <a:pPr eaLnBrk="1" hangingPunct="1">
              <a:spcBef>
                <a:spcPct val="0"/>
              </a:spcBef>
              <a:buFontTx/>
              <a:buNone/>
            </a:pPr>
            <a:r>
              <a:rPr lang="en-US" altLang="en-US" sz="2400">
                <a:solidFill>
                  <a:srgbClr val="FF3300"/>
                </a:solidFill>
                <a:latin typeface="Times New Roman" pitchFamily="18" charset="0"/>
              </a:rPr>
              <a:t>                    to the center of  the circle.</a:t>
            </a:r>
          </a:p>
        </p:txBody>
      </p:sp>
      <p:sp>
        <p:nvSpPr>
          <p:cNvPr id="10247" name="Oval 7"/>
          <p:cNvSpPr>
            <a:spLocks noChangeArrowheads="1"/>
          </p:cNvSpPr>
          <p:nvPr/>
        </p:nvSpPr>
        <p:spPr bwMode="auto">
          <a:xfrm>
            <a:off x="3505200" y="4267200"/>
            <a:ext cx="1524000" cy="1524000"/>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en-US" altLang="en-US" sz="2400">
              <a:latin typeface="Times New Roman" pitchFamily="18" charset="0"/>
            </a:endParaRPr>
          </a:p>
        </p:txBody>
      </p:sp>
      <p:sp>
        <p:nvSpPr>
          <p:cNvPr id="10248" name="Text Box 8"/>
          <p:cNvSpPr txBox="1">
            <a:spLocks noChangeArrowheads="1"/>
          </p:cNvSpPr>
          <p:nvPr/>
        </p:nvSpPr>
        <p:spPr bwMode="auto">
          <a:xfrm>
            <a:off x="4953000" y="4876800"/>
            <a:ext cx="7397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a:solidFill>
                  <a:srgbClr val="FF0000"/>
                </a:solidFill>
                <a:latin typeface="Times New Roman" pitchFamily="18" charset="0"/>
              </a:rPr>
              <a:t>*(r,c)</a:t>
            </a:r>
          </a:p>
        </p:txBody>
      </p:sp>
      <p:sp>
        <p:nvSpPr>
          <p:cNvPr id="10249" name="Line 9"/>
          <p:cNvSpPr>
            <a:spLocks noChangeShapeType="1"/>
          </p:cNvSpPr>
          <p:nvPr/>
        </p:nvSpPr>
        <p:spPr bwMode="auto">
          <a:xfrm flipH="1">
            <a:off x="4267200" y="5029200"/>
            <a:ext cx="762000" cy="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0250" name="Text Box 10"/>
          <p:cNvSpPr txBox="1">
            <a:spLocks noChangeArrowheads="1"/>
          </p:cNvSpPr>
          <p:nvPr/>
        </p:nvSpPr>
        <p:spPr bwMode="auto">
          <a:xfrm>
            <a:off x="4419600" y="4724400"/>
            <a:ext cx="2968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600" b="1">
                <a:solidFill>
                  <a:schemeClr val="bg1"/>
                </a:solidFill>
                <a:latin typeface="Times New Roman" pitchFamily="18" charset="0"/>
              </a:rPr>
              <a:t>d</a:t>
            </a:r>
          </a:p>
        </p:txBody>
      </p:sp>
      <p:sp>
        <p:nvSpPr>
          <p:cNvPr id="10251" name="Slide Number Placeholder 10"/>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B99B2478-190C-4BAF-B4EF-A2A53559E26B}" type="slidenum">
              <a:rPr lang="en-US" altLang="en-US" sz="1400" smtClean="0"/>
              <a:pPr eaLnBrk="1" hangingPunct="1">
                <a:spcBef>
                  <a:spcPct val="0"/>
                </a:spcBef>
                <a:buFontTx/>
                <a:buNone/>
              </a:pPr>
              <a:t>96</a:t>
            </a:fld>
            <a:endParaRPr lang="en-US" altLang="en-US" sz="1400"/>
          </a:p>
        </p:txBody>
      </p:sp>
    </p:spTree>
    <p:extLst>
      <p:ext uri="{BB962C8B-B14F-4D97-AF65-F5344CB8AC3E}">
        <p14:creationId xmlns:p14="http://schemas.microsoft.com/office/powerpoint/2010/main" val="234906612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altLang="en-US">
                <a:solidFill>
                  <a:srgbClr val="FF0000"/>
                </a:solidFill>
              </a:rPr>
              <a:t>Why it works</a:t>
            </a:r>
          </a:p>
        </p:txBody>
      </p:sp>
      <p:sp>
        <p:nvSpPr>
          <p:cNvPr id="11267" name="Oval 3"/>
          <p:cNvSpPr>
            <a:spLocks noChangeArrowheads="1"/>
          </p:cNvSpPr>
          <p:nvPr/>
        </p:nvSpPr>
        <p:spPr bwMode="auto">
          <a:xfrm>
            <a:off x="1295400" y="1981200"/>
            <a:ext cx="1371600" cy="1295400"/>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1268" name="Text Box 4"/>
          <p:cNvSpPr txBox="1">
            <a:spLocks noChangeArrowheads="1"/>
          </p:cNvSpPr>
          <p:nvPr/>
        </p:nvSpPr>
        <p:spPr bwMode="auto">
          <a:xfrm>
            <a:off x="2971800" y="2057400"/>
            <a:ext cx="4503738"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a:solidFill>
                  <a:schemeClr val="accent2"/>
                </a:solidFill>
                <a:latin typeface="Times New Roman" pitchFamily="18" charset="0"/>
              </a:rPr>
              <a:t>Filled Circle:  </a:t>
            </a:r>
          </a:p>
          <a:p>
            <a:pPr eaLnBrk="1" hangingPunct="1">
              <a:spcBef>
                <a:spcPct val="0"/>
              </a:spcBef>
              <a:buFontTx/>
              <a:buNone/>
            </a:pPr>
            <a:r>
              <a:rPr lang="en-US" altLang="en-US" sz="2400">
                <a:solidFill>
                  <a:schemeClr val="accent2"/>
                </a:solidFill>
                <a:latin typeface="Times New Roman" pitchFamily="18" charset="0"/>
              </a:rPr>
              <a:t>Outer points of circle have gradient</a:t>
            </a:r>
          </a:p>
          <a:p>
            <a:pPr eaLnBrk="1" hangingPunct="1">
              <a:spcBef>
                <a:spcPct val="0"/>
              </a:spcBef>
              <a:buFontTx/>
              <a:buNone/>
            </a:pPr>
            <a:r>
              <a:rPr lang="en-US" altLang="en-US" sz="2400">
                <a:solidFill>
                  <a:schemeClr val="accent2"/>
                </a:solidFill>
                <a:latin typeface="Times New Roman" pitchFamily="18" charset="0"/>
              </a:rPr>
              <a:t>direction pointing to center.</a:t>
            </a:r>
          </a:p>
        </p:txBody>
      </p:sp>
      <p:sp>
        <p:nvSpPr>
          <p:cNvPr id="11269" name="Oval 5"/>
          <p:cNvSpPr>
            <a:spLocks noChangeArrowheads="1"/>
          </p:cNvSpPr>
          <p:nvPr/>
        </p:nvSpPr>
        <p:spPr bwMode="auto">
          <a:xfrm>
            <a:off x="1295400" y="4114800"/>
            <a:ext cx="1371600" cy="1295400"/>
          </a:xfrm>
          <a:prstGeom prst="ellipse">
            <a:avLst/>
          </a:prstGeom>
          <a:solidFill>
            <a:srgbClr val="FF33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en-US" altLang="en-US" sz="2400">
              <a:solidFill>
                <a:srgbClr val="FF3300"/>
              </a:solidFill>
              <a:latin typeface="Times New Roman" pitchFamily="18" charset="0"/>
            </a:endParaRPr>
          </a:p>
        </p:txBody>
      </p:sp>
      <p:sp>
        <p:nvSpPr>
          <p:cNvPr id="11270" name="Oval 6"/>
          <p:cNvSpPr>
            <a:spLocks noChangeArrowheads="1"/>
          </p:cNvSpPr>
          <p:nvPr/>
        </p:nvSpPr>
        <p:spPr bwMode="auto">
          <a:xfrm>
            <a:off x="1371600" y="4191000"/>
            <a:ext cx="1219200" cy="11430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1271" name="Text Box 7"/>
          <p:cNvSpPr txBox="1">
            <a:spLocks noChangeArrowheads="1"/>
          </p:cNvSpPr>
          <p:nvPr/>
        </p:nvSpPr>
        <p:spPr bwMode="auto">
          <a:xfrm>
            <a:off x="3200400" y="3810000"/>
            <a:ext cx="50038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a:solidFill>
                  <a:schemeClr val="accent2"/>
                </a:solidFill>
                <a:latin typeface="Times New Roman" pitchFamily="18" charset="0"/>
              </a:rPr>
              <a:t>Circular Ring:</a:t>
            </a:r>
          </a:p>
          <a:p>
            <a:pPr eaLnBrk="1" hangingPunct="1">
              <a:spcBef>
                <a:spcPct val="0"/>
              </a:spcBef>
              <a:buFontTx/>
              <a:buNone/>
            </a:pPr>
            <a:r>
              <a:rPr lang="en-US" altLang="en-US" sz="2400">
                <a:solidFill>
                  <a:srgbClr val="FF3300"/>
                </a:solidFill>
                <a:latin typeface="Times New Roman" pitchFamily="18" charset="0"/>
              </a:rPr>
              <a:t>Outer points gradient towards center.</a:t>
            </a:r>
          </a:p>
          <a:p>
            <a:pPr eaLnBrk="1" hangingPunct="1">
              <a:spcBef>
                <a:spcPct val="0"/>
              </a:spcBef>
              <a:buFontTx/>
              <a:buNone/>
            </a:pPr>
            <a:r>
              <a:rPr lang="en-US" altLang="en-US" sz="2400">
                <a:solidFill>
                  <a:schemeClr val="accent2"/>
                </a:solidFill>
                <a:latin typeface="Times New Roman" pitchFamily="18" charset="0"/>
              </a:rPr>
              <a:t>Inner points gradient away from center.</a:t>
            </a:r>
          </a:p>
        </p:txBody>
      </p:sp>
      <p:sp>
        <p:nvSpPr>
          <p:cNvPr id="11272" name="Line 8"/>
          <p:cNvSpPr>
            <a:spLocks noChangeShapeType="1"/>
          </p:cNvSpPr>
          <p:nvPr/>
        </p:nvSpPr>
        <p:spPr bwMode="auto">
          <a:xfrm flipV="1">
            <a:off x="1981200" y="3733800"/>
            <a:ext cx="0" cy="45720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73" name="Line 9"/>
          <p:cNvSpPr>
            <a:spLocks noChangeShapeType="1"/>
          </p:cNvSpPr>
          <p:nvPr/>
        </p:nvSpPr>
        <p:spPr bwMode="auto">
          <a:xfrm>
            <a:off x="1981200" y="5334000"/>
            <a:ext cx="0" cy="53340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74" name="Line 10"/>
          <p:cNvSpPr>
            <a:spLocks noChangeShapeType="1"/>
          </p:cNvSpPr>
          <p:nvPr/>
        </p:nvSpPr>
        <p:spPr bwMode="auto">
          <a:xfrm flipH="1">
            <a:off x="762000" y="4800600"/>
            <a:ext cx="533400" cy="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75" name="Line 11"/>
          <p:cNvSpPr>
            <a:spLocks noChangeShapeType="1"/>
          </p:cNvSpPr>
          <p:nvPr/>
        </p:nvSpPr>
        <p:spPr bwMode="auto">
          <a:xfrm>
            <a:off x="2590800" y="4800600"/>
            <a:ext cx="381000" cy="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76" name="Line 12"/>
          <p:cNvSpPr>
            <a:spLocks noChangeShapeType="1"/>
          </p:cNvSpPr>
          <p:nvPr/>
        </p:nvSpPr>
        <p:spPr bwMode="auto">
          <a:xfrm>
            <a:off x="2438400" y="5181600"/>
            <a:ext cx="304800" cy="30480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77" name="Line 13"/>
          <p:cNvSpPr>
            <a:spLocks noChangeShapeType="1"/>
          </p:cNvSpPr>
          <p:nvPr/>
        </p:nvSpPr>
        <p:spPr bwMode="auto">
          <a:xfrm flipH="1">
            <a:off x="1066800" y="5181600"/>
            <a:ext cx="457200" cy="30480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78" name="Line 14"/>
          <p:cNvSpPr>
            <a:spLocks noChangeShapeType="1"/>
          </p:cNvSpPr>
          <p:nvPr/>
        </p:nvSpPr>
        <p:spPr bwMode="auto">
          <a:xfrm flipH="1" flipV="1">
            <a:off x="1143000" y="4038600"/>
            <a:ext cx="381000" cy="30480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79" name="Line 15"/>
          <p:cNvSpPr>
            <a:spLocks noChangeShapeType="1"/>
          </p:cNvSpPr>
          <p:nvPr/>
        </p:nvSpPr>
        <p:spPr bwMode="auto">
          <a:xfrm>
            <a:off x="1981200" y="4114800"/>
            <a:ext cx="0" cy="60960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80" name="Line 16"/>
          <p:cNvSpPr>
            <a:spLocks noChangeShapeType="1"/>
          </p:cNvSpPr>
          <p:nvPr/>
        </p:nvSpPr>
        <p:spPr bwMode="auto">
          <a:xfrm flipV="1">
            <a:off x="1981200" y="4876800"/>
            <a:ext cx="0" cy="45720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81" name="Line 17"/>
          <p:cNvSpPr>
            <a:spLocks noChangeShapeType="1"/>
          </p:cNvSpPr>
          <p:nvPr/>
        </p:nvSpPr>
        <p:spPr bwMode="auto">
          <a:xfrm>
            <a:off x="1295400" y="4800600"/>
            <a:ext cx="685800" cy="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82" name="Line 18"/>
          <p:cNvSpPr>
            <a:spLocks noChangeShapeType="1"/>
          </p:cNvSpPr>
          <p:nvPr/>
        </p:nvSpPr>
        <p:spPr bwMode="auto">
          <a:xfrm flipH="1">
            <a:off x="1981200" y="4800600"/>
            <a:ext cx="609600" cy="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83" name="Line 19"/>
          <p:cNvSpPr>
            <a:spLocks noChangeShapeType="1"/>
          </p:cNvSpPr>
          <p:nvPr/>
        </p:nvSpPr>
        <p:spPr bwMode="auto">
          <a:xfrm flipV="1">
            <a:off x="1524000" y="4876800"/>
            <a:ext cx="457200" cy="30480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84" name="Line 20"/>
          <p:cNvSpPr>
            <a:spLocks noChangeShapeType="1"/>
          </p:cNvSpPr>
          <p:nvPr/>
        </p:nvSpPr>
        <p:spPr bwMode="auto">
          <a:xfrm flipH="1">
            <a:off x="2057400" y="4343400"/>
            <a:ext cx="381000" cy="38100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85" name="Line 21"/>
          <p:cNvSpPr>
            <a:spLocks noChangeShapeType="1"/>
          </p:cNvSpPr>
          <p:nvPr/>
        </p:nvSpPr>
        <p:spPr bwMode="auto">
          <a:xfrm flipH="1" flipV="1">
            <a:off x="2057400" y="4876800"/>
            <a:ext cx="381000" cy="30480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86" name="Line 22"/>
          <p:cNvSpPr>
            <a:spLocks noChangeShapeType="1"/>
          </p:cNvSpPr>
          <p:nvPr/>
        </p:nvSpPr>
        <p:spPr bwMode="auto">
          <a:xfrm>
            <a:off x="1524000" y="4343400"/>
            <a:ext cx="457200" cy="38100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87" name="Line 23"/>
          <p:cNvSpPr>
            <a:spLocks noChangeShapeType="1"/>
          </p:cNvSpPr>
          <p:nvPr/>
        </p:nvSpPr>
        <p:spPr bwMode="auto">
          <a:xfrm flipV="1">
            <a:off x="2362200" y="3962400"/>
            <a:ext cx="457200" cy="45720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88" name="Text Box 24"/>
          <p:cNvSpPr txBox="1">
            <a:spLocks noChangeArrowheads="1"/>
          </p:cNvSpPr>
          <p:nvPr/>
        </p:nvSpPr>
        <p:spPr bwMode="auto">
          <a:xfrm>
            <a:off x="3184525" y="5299075"/>
            <a:ext cx="483393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a:latin typeface="Times New Roman" pitchFamily="18" charset="0"/>
              </a:rPr>
              <a:t>The points in the away direction don’t</a:t>
            </a:r>
          </a:p>
          <a:p>
            <a:pPr eaLnBrk="1" hangingPunct="1">
              <a:spcBef>
                <a:spcPct val="0"/>
              </a:spcBef>
              <a:buFontTx/>
              <a:buNone/>
            </a:pPr>
            <a:r>
              <a:rPr lang="en-US" altLang="en-US" sz="2400">
                <a:latin typeface="Times New Roman" pitchFamily="18" charset="0"/>
              </a:rPr>
              <a:t>accumulate in one bin!</a:t>
            </a:r>
          </a:p>
        </p:txBody>
      </p:sp>
      <p:sp>
        <p:nvSpPr>
          <p:cNvPr id="11289" name="Slide Number Placeholder 2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713725BA-38A6-419D-BC5C-3A51F76B5D45}" type="slidenum">
              <a:rPr lang="en-US" altLang="en-US" sz="1400" smtClean="0"/>
              <a:pPr eaLnBrk="1" hangingPunct="1">
                <a:spcBef>
                  <a:spcPct val="0"/>
                </a:spcBef>
                <a:buFontTx/>
                <a:buNone/>
              </a:pPr>
              <a:t>97</a:t>
            </a:fld>
            <a:endParaRPr lang="en-US" altLang="en-US" sz="1400"/>
          </a:p>
        </p:txBody>
      </p:sp>
    </p:spTree>
    <p:extLst>
      <p:ext uri="{BB962C8B-B14F-4D97-AF65-F5344CB8AC3E}">
        <p14:creationId xmlns:p14="http://schemas.microsoft.com/office/powerpoint/2010/main" val="53659062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30908" t="27272" r="30910" b="29091"/>
          <a:stretch>
            <a:fillRect/>
          </a:stretch>
        </p:blipFill>
        <p:spPr>
          <a:xfrm>
            <a:off x="1066800" y="304800"/>
            <a:ext cx="7315200" cy="6269038"/>
          </a:xfrm>
          <a:noFill/>
        </p:spPr>
      </p:pic>
      <p:sp>
        <p:nvSpPr>
          <p:cNvPr id="12291"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DA26453A-4FAD-4F5F-9150-12D25075AEF4}" type="slidenum">
              <a:rPr lang="en-US" altLang="en-US" sz="1400" smtClean="0"/>
              <a:pPr eaLnBrk="1" hangingPunct="1">
                <a:spcBef>
                  <a:spcPct val="0"/>
                </a:spcBef>
                <a:buFontTx/>
                <a:buNone/>
              </a:pPr>
              <a:t>98</a:t>
            </a:fld>
            <a:endParaRPr lang="en-US" altLang="en-US" sz="1400"/>
          </a:p>
        </p:txBody>
      </p:sp>
    </p:spTree>
    <p:extLst>
      <p:ext uri="{BB962C8B-B14F-4D97-AF65-F5344CB8AC3E}">
        <p14:creationId xmlns:p14="http://schemas.microsoft.com/office/powerpoint/2010/main" val="136080074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altLang="en-US" sz="3200">
                <a:solidFill>
                  <a:srgbClr val="FF0000"/>
                </a:solidFill>
              </a:rPr>
              <a:t>Finding lung nodules (Kimme &amp; Ballard)</a:t>
            </a:r>
          </a:p>
        </p:txBody>
      </p:sp>
      <p:pic>
        <p:nvPicPr>
          <p:cNvPr id="13315" name="Picture 3" descr="fig4_7_hough"/>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613025" y="1600200"/>
            <a:ext cx="3917950" cy="4525963"/>
          </a:xfrm>
          <a:noFill/>
        </p:spPr>
      </p:pic>
      <p:sp>
        <p:nvSpPr>
          <p:cNvPr id="13316"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B14E7DFD-1EFC-451A-9F5A-DC2C8B3FD70B}" type="slidenum">
              <a:rPr lang="en-US" altLang="en-US" sz="1400" smtClean="0"/>
              <a:pPr eaLnBrk="1" hangingPunct="1">
                <a:spcBef>
                  <a:spcPct val="0"/>
                </a:spcBef>
                <a:buFontTx/>
                <a:buNone/>
              </a:pPr>
              <a:t>99</a:t>
            </a:fld>
            <a:endParaRPr lang="en-US" altLang="en-US" sz="1400"/>
          </a:p>
        </p:txBody>
      </p:sp>
    </p:spTree>
    <p:extLst>
      <p:ext uri="{BB962C8B-B14F-4D97-AF65-F5344CB8AC3E}">
        <p14:creationId xmlns:p14="http://schemas.microsoft.com/office/powerpoint/2010/main" val="180340160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abla f = \left[\frac{\partial f}{\partial x},\frac{\partial f}{\partial y}\right]$&#10;\end{document}&#10;"/>
  <p:tag name="EXTERNALNAME" val="Edittex"/>
  <p:tag name="BLEND" val="False"/>
  <p:tag name="TRANSPARENT" val="False"/>
  <p:tag name="BITMAPFORMAT" val="bmpmono"/>
  <p:tag name="DEBUGINTERACTIVE" val="True"/>
  <p:tag name="ORIGWIDTH" val="479.75"/>
</p:tagLst>
</file>

<file path=ppt/tags/tag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theta$&#10;\end{document}&#10;"/>
  <p:tag name="EXTERNALNAME" val="Edittex"/>
  <p:tag name="BLEND" val="False"/>
  <p:tag name="TRANSPARENT" val="True"/>
  <p:tag name="BITMAPFORMAT" val="bmpmono"/>
  <p:tag name="DEBUGINTERACTIVE" val="True"/>
  <p:tag name="ORIGWIDTH" val="33.25"/>
</p:tagLst>
</file>

<file path=ppt/tags/tag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theta = \tan^{-1} \left(\frac{\partial f}{\partial y}/\frac{\partial f}{\partial x}\right)$&#10;\end{document}&#10;"/>
  <p:tag name="EXTERNALNAME" val="Edittex"/>
  <p:tag name="BLEND" val="False"/>
  <p:tag name="TRANSPARENT" val="False"/>
  <p:tag name="BITMAPFORMAT" val="bmpmono"/>
  <p:tag name="DEBUGINTERACTIVE" val="True"/>
  <p:tag name="ORIGWIDTH" val="659.75"/>
</p:tagLst>
</file>

<file path=ppt/tags/tag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y = m_0 x + b_0&#10;\]&#10;\end{document}&#10;"/>
  <p:tag name="EXTERNALNAME" val="Edittex"/>
  <p:tag name="BLEND" val="False"/>
  <p:tag name="TRANSPARENT" val="False"/>
  <p:tag name="BITMAPFORMAT" val="bmp256"/>
  <p:tag name="DEBUGINTERACTIVE" val="True"/>
  <p:tag name="ORIGWIDTH" val="490.5"/>
</p:tagLst>
</file>

<file path=ppt/tags/tag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d = x cos \theta + y sin \theta&#10;\]&#10;\end{document}&#10;"/>
  <p:tag name="EXTERNALNAME" val="Edittex"/>
  <p:tag name="BLEND" val="False"/>
  <p:tag name="TRANSPARENT" val="False"/>
  <p:tag name="BITMAPFORMAT" val="bmp256"/>
  <p:tag name="DEBUGINTERACTIVE" val="True"/>
  <p:tag name="ORIGWIDTH" val="644.375"/>
</p:tagLst>
</file>

<file path=ppt/tags/tag6.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d = x cos \theta + y sin \theta&#10;\]&#10;\end{document}&#10;"/>
  <p:tag name="EXTERNALNAME" val="Edittex"/>
  <p:tag name="BLEND" val="False"/>
  <p:tag name="TRANSPARENT" val="False"/>
  <p:tag name="BITMAPFORMAT" val="bmp256"/>
  <p:tag name="DEBUGINTERACTIVE" val="True"/>
  <p:tag name="ORIGWIDTH" val="644.375"/>
</p:tagLst>
</file>

<file path=ppt/tags/tag7.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d = x cos \theta + y sin \theta&#10;\]&#10;\end{document}&#10;"/>
  <p:tag name="EXTERNALNAME" val="Edittex"/>
  <p:tag name="BLEND" val="False"/>
  <p:tag name="TRANSPARENT" val="False"/>
  <p:tag name="BITMAPFORMAT" val="bmp256"/>
  <p:tag name="DEBUGINTERACTIVE" val="True"/>
  <p:tag name="ORIGWIDTH" val="644.37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2330</TotalTime>
  <Words>2531</Words>
  <Application>Microsoft Office PowerPoint</Application>
  <PresentationFormat>On-screen Show (4:3)</PresentationFormat>
  <Paragraphs>468</Paragraphs>
  <Slides>100</Slides>
  <Notes>81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100</vt:i4>
      </vt:variant>
    </vt:vector>
  </HeadingPairs>
  <TitlesOfParts>
    <vt:vector size="108" baseType="lpstr">
      <vt:lpstr>Arial</vt:lpstr>
      <vt:lpstr>Arial Rounded MT Bold</vt:lpstr>
      <vt:lpstr>Calibri</vt:lpstr>
      <vt:lpstr>Consolas</vt:lpstr>
      <vt:lpstr>Kalinga</vt:lpstr>
      <vt:lpstr>Symbol</vt:lpstr>
      <vt:lpstr>Times New Roman</vt:lpstr>
      <vt:lpstr>Office Theme</vt:lpstr>
      <vt:lpstr>  Computer Vision   CSE/EE 576 Edges and Lines  Linda Shapiro Professor of Computer Science &amp; Engineering Professor of Electrical &amp; Computer Engineering</vt:lpstr>
      <vt:lpstr>Convolution: Weighted sum over pixels</vt:lpstr>
      <vt:lpstr>Filters</vt:lpstr>
      <vt:lpstr>Cross-Correlation vs Convolution</vt:lpstr>
      <vt:lpstr>Cross-Correlation vs Convolution</vt:lpstr>
      <vt:lpstr>Cross-Correlation vs Convolution</vt:lpstr>
      <vt:lpstr>So what can we do with these convolutions anyway?</vt:lpstr>
      <vt:lpstr>So what can we do with these convolutions anyway?</vt:lpstr>
      <vt:lpstr>So what can we do with these convolutions anyway?</vt:lpstr>
      <vt:lpstr>So what can we do with these convolutions anyway?</vt:lpstr>
      <vt:lpstr>What’s an edge?</vt:lpstr>
      <vt:lpstr>What’s an edge?</vt:lpstr>
      <vt:lpstr>Finding edges</vt:lpstr>
      <vt:lpstr>Image derivatives</vt:lpstr>
      <vt:lpstr>Image derivatives</vt:lpstr>
      <vt:lpstr>Image derivatives</vt:lpstr>
      <vt:lpstr>Image derivatives</vt:lpstr>
      <vt:lpstr>Images are noisy!</vt:lpstr>
      <vt:lpstr>But we already know how to smooth</vt:lpstr>
      <vt:lpstr>But we already know how to smooth</vt:lpstr>
      <vt:lpstr>Smooth first, then derivative</vt:lpstr>
      <vt:lpstr>Smooth first, then derivative</vt:lpstr>
      <vt:lpstr>Smooth first, then derivative</vt:lpstr>
      <vt:lpstr>Smooth first, then derivative</vt:lpstr>
      <vt:lpstr>Smooth first, then derivative</vt:lpstr>
      <vt:lpstr>Smooth first, then derivative</vt:lpstr>
      <vt:lpstr>Smooth first, then derivative</vt:lpstr>
      <vt:lpstr>Smooth first, then derivative</vt:lpstr>
      <vt:lpstr>Smooth first, then derivative</vt:lpstr>
      <vt:lpstr>Smooth first, then derivative</vt:lpstr>
      <vt:lpstr>Smooth first, then derivative</vt:lpstr>
      <vt:lpstr>Sobel filter! Smooth &amp; derivative</vt:lpstr>
      <vt:lpstr>Image derivatives</vt:lpstr>
      <vt:lpstr>Finding edges</vt:lpstr>
      <vt:lpstr>PowerPoint Presentation</vt:lpstr>
      <vt:lpstr>PowerPoint Presentation</vt:lpstr>
      <vt:lpstr>Finding edges</vt:lpstr>
      <vt:lpstr>2nd derivative!</vt:lpstr>
      <vt:lpstr>Laplacian (2nd derivative)!</vt:lpstr>
      <vt:lpstr>Laplacians</vt:lpstr>
      <vt:lpstr>Laplacians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Laplacians</vt:lpstr>
      <vt:lpstr>Laplacians</vt:lpstr>
      <vt:lpstr>Laplacians</vt:lpstr>
      <vt:lpstr>Laplacians</vt:lpstr>
      <vt:lpstr>Laplacians</vt:lpstr>
      <vt:lpstr>Laplacians also sensitive to noise</vt:lpstr>
      <vt:lpstr>Another edge detector:</vt:lpstr>
      <vt:lpstr>Difference of Gaussian (DoG)</vt:lpstr>
      <vt:lpstr>Difference of Gaussian (DoG)</vt:lpstr>
      <vt:lpstr>Difference of Gaussian (DoG)</vt:lpstr>
      <vt:lpstr>DoG (1 - 0)</vt:lpstr>
      <vt:lpstr>DoG (2 - 1)</vt:lpstr>
      <vt:lpstr>DoG (3 - 2)</vt:lpstr>
      <vt:lpstr>DoG (4 - 3)</vt:lpstr>
      <vt:lpstr>Another approach: gradient magnitude</vt:lpstr>
      <vt:lpstr>Another approach: gradient magnitude</vt:lpstr>
      <vt:lpstr>Another approach: gradient magnitude</vt:lpstr>
      <vt:lpstr>What we really want: line drawing</vt:lpstr>
      <vt:lpstr>Canny Edge Detection</vt:lpstr>
      <vt:lpstr>Smooth image</vt:lpstr>
      <vt:lpstr>Gradient magnitude and direction</vt:lpstr>
      <vt:lpstr>Non-maximum suppression</vt:lpstr>
      <vt:lpstr>Non-maximum suppression</vt:lpstr>
      <vt:lpstr>Non-maximum suppression</vt:lpstr>
      <vt:lpstr>Non-maximum suppression</vt:lpstr>
      <vt:lpstr>Non-maximum suppression</vt:lpstr>
      <vt:lpstr>Non-maximum suppression</vt:lpstr>
      <vt:lpstr>Non-maximum suppression</vt:lpstr>
      <vt:lpstr>Non-maximum suppression</vt:lpstr>
      <vt:lpstr>Non-maximum suppression</vt:lpstr>
      <vt:lpstr>Threshold edges</vt:lpstr>
      <vt:lpstr>Connect ‘em up!</vt:lpstr>
      <vt:lpstr>Canny Edge Detection</vt:lpstr>
      <vt:lpstr>Canny Edge Detection</vt:lpstr>
      <vt:lpstr>Canny on Kidney </vt:lpstr>
      <vt:lpstr>Canny Characteristics</vt:lpstr>
      <vt:lpstr>An edge is not a line...</vt:lpstr>
      <vt:lpstr>Finding lines in an image</vt:lpstr>
      <vt:lpstr>Finding lines in an image</vt:lpstr>
      <vt:lpstr>Hough transform algorithm</vt:lpstr>
      <vt:lpstr>Hough transform algorithm</vt:lpstr>
      <vt:lpstr>How do you extract the line segments from the accumulators?</vt:lpstr>
      <vt:lpstr>Example</vt:lpstr>
      <vt:lpstr>Line segments from Hough Transform</vt:lpstr>
      <vt:lpstr>Extensions</vt:lpstr>
      <vt:lpstr>PowerPoint Presentation</vt:lpstr>
      <vt:lpstr>PowerPoint Presentation</vt:lpstr>
      <vt:lpstr>Hough Transform for Finding Circles</vt:lpstr>
      <vt:lpstr>Why it works</vt:lpstr>
      <vt:lpstr>PowerPoint Presentation</vt:lpstr>
      <vt:lpstr>Finding lung nodules (Kimme &amp; Ballard)</vt:lpstr>
      <vt:lpstr>Finale</vt:lpstr>
    </vt:vector>
  </TitlesOfParts>
  <Company>University of Illinois Computer Science Dept.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Visual Recognition and Learning</dc:title>
  <dc:creator>David Forsyth</dc:creator>
  <cp:lastModifiedBy>shapiro</cp:lastModifiedBy>
  <cp:revision>242</cp:revision>
  <dcterms:created xsi:type="dcterms:W3CDTF">2013-01-06T19:09:38Z</dcterms:created>
  <dcterms:modified xsi:type="dcterms:W3CDTF">2022-04-13T21:39:47Z</dcterms:modified>
</cp:coreProperties>
</file>