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321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22" r:id="rId17"/>
    <p:sldId id="305" r:id="rId18"/>
    <p:sldId id="306" r:id="rId19"/>
    <p:sldId id="307" r:id="rId20"/>
    <p:sldId id="308" r:id="rId21"/>
    <p:sldId id="309" r:id="rId22"/>
    <p:sldId id="310" r:id="rId23"/>
    <p:sldId id="312" r:id="rId24"/>
    <p:sldId id="311" r:id="rId25"/>
    <p:sldId id="315" r:id="rId26"/>
    <p:sldId id="323" r:id="rId27"/>
    <p:sldId id="258" r:id="rId28"/>
    <p:sldId id="259" r:id="rId29"/>
    <p:sldId id="260" r:id="rId30"/>
    <p:sldId id="324" r:id="rId31"/>
    <p:sldId id="313" r:id="rId32"/>
    <p:sldId id="314" r:id="rId33"/>
    <p:sldId id="262" r:id="rId34"/>
    <p:sldId id="263" r:id="rId35"/>
    <p:sldId id="264" r:id="rId36"/>
    <p:sldId id="325" r:id="rId37"/>
    <p:sldId id="261" r:id="rId38"/>
    <p:sldId id="265" r:id="rId39"/>
    <p:sldId id="267" r:id="rId40"/>
    <p:sldId id="268" r:id="rId41"/>
    <p:sldId id="269" r:id="rId42"/>
    <p:sldId id="270" r:id="rId43"/>
    <p:sldId id="271" r:id="rId44"/>
    <p:sldId id="272" r:id="rId45"/>
    <p:sldId id="274" r:id="rId46"/>
    <p:sldId id="316" r:id="rId47"/>
    <p:sldId id="317" r:id="rId48"/>
    <p:sldId id="318" r:id="rId49"/>
    <p:sldId id="319" r:id="rId50"/>
    <p:sldId id="320" r:id="rId51"/>
    <p:sldId id="328" r:id="rId52"/>
    <p:sldId id="275" r:id="rId53"/>
    <p:sldId id="278" r:id="rId54"/>
    <p:sldId id="276" r:id="rId55"/>
    <p:sldId id="280" r:id="rId56"/>
    <p:sldId id="277" r:id="rId57"/>
    <p:sldId id="287" r:id="rId58"/>
    <p:sldId id="288" r:id="rId59"/>
    <p:sldId id="289" r:id="rId60"/>
    <p:sldId id="291" r:id="rId61"/>
    <p:sldId id="292" r:id="rId62"/>
    <p:sldId id="326" r:id="rId63"/>
    <p:sldId id="32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9553" autoAdjust="0"/>
  </p:normalViewPr>
  <p:slideViewPr>
    <p:cSldViewPr>
      <p:cViewPr varScale="1">
        <p:scale>
          <a:sx n="95" d="100"/>
          <a:sy n="95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atul\work\interference\What-if\talks\msr-cognet-summi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-arunab\Documents\research\vifi-talk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-arunab\Documents\research\vifi-talk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896551724137938"/>
          <c:y val="8.0994380746758743E-2"/>
          <c:w val="0.80137931034482801"/>
          <c:h val="0.7179187030620191"/>
        </c:manualLayout>
      </c:layout>
      <c:scatterChart>
        <c:scatterStyle val="lineMarker"/>
        <c:ser>
          <c:idx val="0"/>
          <c:order val="0"/>
          <c:tx>
            <c:v>ETX</c:v>
          </c:tx>
          <c:spPr>
            <a:ln w="19122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'CDF data'!$A$2:$A$507</c:f>
              <c:numCache>
                <c:formatCode>General</c:formatCode>
                <c:ptCount val="5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27</c:v>
                </c:pt>
                <c:pt idx="10">
                  <c:v>278</c:v>
                </c:pt>
                <c:pt idx="11">
                  <c:v>313</c:v>
                </c:pt>
                <c:pt idx="12">
                  <c:v>358</c:v>
                </c:pt>
                <c:pt idx="13">
                  <c:v>445</c:v>
                </c:pt>
                <c:pt idx="14">
                  <c:v>454</c:v>
                </c:pt>
                <c:pt idx="15">
                  <c:v>469</c:v>
                </c:pt>
                <c:pt idx="16">
                  <c:v>504</c:v>
                </c:pt>
                <c:pt idx="17">
                  <c:v>504</c:v>
                </c:pt>
                <c:pt idx="18">
                  <c:v>509</c:v>
                </c:pt>
                <c:pt idx="19">
                  <c:v>520</c:v>
                </c:pt>
                <c:pt idx="20">
                  <c:v>527</c:v>
                </c:pt>
                <c:pt idx="21">
                  <c:v>551</c:v>
                </c:pt>
                <c:pt idx="22">
                  <c:v>560</c:v>
                </c:pt>
                <c:pt idx="23">
                  <c:v>565</c:v>
                </c:pt>
                <c:pt idx="24">
                  <c:v>576</c:v>
                </c:pt>
                <c:pt idx="25">
                  <c:v>600</c:v>
                </c:pt>
                <c:pt idx="26">
                  <c:v>636</c:v>
                </c:pt>
                <c:pt idx="27">
                  <c:v>643</c:v>
                </c:pt>
                <c:pt idx="28">
                  <c:v>646</c:v>
                </c:pt>
                <c:pt idx="29">
                  <c:v>651</c:v>
                </c:pt>
                <c:pt idx="30">
                  <c:v>655</c:v>
                </c:pt>
                <c:pt idx="31">
                  <c:v>660</c:v>
                </c:pt>
                <c:pt idx="32">
                  <c:v>660</c:v>
                </c:pt>
                <c:pt idx="33">
                  <c:v>673</c:v>
                </c:pt>
                <c:pt idx="34">
                  <c:v>686</c:v>
                </c:pt>
                <c:pt idx="35">
                  <c:v>689</c:v>
                </c:pt>
                <c:pt idx="36">
                  <c:v>690</c:v>
                </c:pt>
                <c:pt idx="37">
                  <c:v>695</c:v>
                </c:pt>
                <c:pt idx="38">
                  <c:v>699</c:v>
                </c:pt>
                <c:pt idx="39">
                  <c:v>703</c:v>
                </c:pt>
                <c:pt idx="40">
                  <c:v>704</c:v>
                </c:pt>
                <c:pt idx="41">
                  <c:v>705</c:v>
                </c:pt>
                <c:pt idx="42">
                  <c:v>710</c:v>
                </c:pt>
                <c:pt idx="43">
                  <c:v>717</c:v>
                </c:pt>
                <c:pt idx="44">
                  <c:v>723</c:v>
                </c:pt>
                <c:pt idx="45">
                  <c:v>725</c:v>
                </c:pt>
                <c:pt idx="46">
                  <c:v>730</c:v>
                </c:pt>
                <c:pt idx="47">
                  <c:v>730</c:v>
                </c:pt>
                <c:pt idx="48">
                  <c:v>738</c:v>
                </c:pt>
                <c:pt idx="49">
                  <c:v>743</c:v>
                </c:pt>
                <c:pt idx="50">
                  <c:v>744</c:v>
                </c:pt>
                <c:pt idx="51">
                  <c:v>746</c:v>
                </c:pt>
                <c:pt idx="52">
                  <c:v>747</c:v>
                </c:pt>
                <c:pt idx="53">
                  <c:v>751</c:v>
                </c:pt>
                <c:pt idx="54">
                  <c:v>751</c:v>
                </c:pt>
                <c:pt idx="55">
                  <c:v>757</c:v>
                </c:pt>
                <c:pt idx="56">
                  <c:v>761</c:v>
                </c:pt>
                <c:pt idx="57">
                  <c:v>764</c:v>
                </c:pt>
                <c:pt idx="58">
                  <c:v>764</c:v>
                </c:pt>
                <c:pt idx="59">
                  <c:v>769</c:v>
                </c:pt>
                <c:pt idx="60">
                  <c:v>770</c:v>
                </c:pt>
                <c:pt idx="61">
                  <c:v>772</c:v>
                </c:pt>
                <c:pt idx="62">
                  <c:v>780</c:v>
                </c:pt>
                <c:pt idx="63">
                  <c:v>793</c:v>
                </c:pt>
                <c:pt idx="64">
                  <c:v>796</c:v>
                </c:pt>
                <c:pt idx="65">
                  <c:v>822</c:v>
                </c:pt>
                <c:pt idx="66">
                  <c:v>823</c:v>
                </c:pt>
                <c:pt idx="67">
                  <c:v>824</c:v>
                </c:pt>
                <c:pt idx="68">
                  <c:v>827</c:v>
                </c:pt>
                <c:pt idx="69">
                  <c:v>837</c:v>
                </c:pt>
                <c:pt idx="70">
                  <c:v>837</c:v>
                </c:pt>
                <c:pt idx="71">
                  <c:v>839</c:v>
                </c:pt>
                <c:pt idx="72">
                  <c:v>842</c:v>
                </c:pt>
                <c:pt idx="73">
                  <c:v>844</c:v>
                </c:pt>
                <c:pt idx="74">
                  <c:v>847</c:v>
                </c:pt>
                <c:pt idx="75">
                  <c:v>849</c:v>
                </c:pt>
                <c:pt idx="76">
                  <c:v>852</c:v>
                </c:pt>
                <c:pt idx="77">
                  <c:v>852</c:v>
                </c:pt>
                <c:pt idx="78">
                  <c:v>855</c:v>
                </c:pt>
                <c:pt idx="79">
                  <c:v>858</c:v>
                </c:pt>
                <c:pt idx="80">
                  <c:v>859</c:v>
                </c:pt>
                <c:pt idx="81">
                  <c:v>862</c:v>
                </c:pt>
                <c:pt idx="82">
                  <c:v>863</c:v>
                </c:pt>
                <c:pt idx="83">
                  <c:v>867</c:v>
                </c:pt>
                <c:pt idx="84">
                  <c:v>869</c:v>
                </c:pt>
                <c:pt idx="85">
                  <c:v>873</c:v>
                </c:pt>
                <c:pt idx="86">
                  <c:v>874</c:v>
                </c:pt>
                <c:pt idx="87">
                  <c:v>876</c:v>
                </c:pt>
                <c:pt idx="88">
                  <c:v>876</c:v>
                </c:pt>
                <c:pt idx="89">
                  <c:v>879</c:v>
                </c:pt>
                <c:pt idx="90">
                  <c:v>883</c:v>
                </c:pt>
                <c:pt idx="91">
                  <c:v>889</c:v>
                </c:pt>
                <c:pt idx="92">
                  <c:v>891</c:v>
                </c:pt>
                <c:pt idx="93">
                  <c:v>892</c:v>
                </c:pt>
                <c:pt idx="94">
                  <c:v>896</c:v>
                </c:pt>
                <c:pt idx="95">
                  <c:v>901</c:v>
                </c:pt>
                <c:pt idx="96">
                  <c:v>904</c:v>
                </c:pt>
                <c:pt idx="97">
                  <c:v>904</c:v>
                </c:pt>
                <c:pt idx="98">
                  <c:v>905</c:v>
                </c:pt>
                <c:pt idx="99">
                  <c:v>908</c:v>
                </c:pt>
                <c:pt idx="100">
                  <c:v>910</c:v>
                </c:pt>
                <c:pt idx="101">
                  <c:v>914</c:v>
                </c:pt>
                <c:pt idx="102">
                  <c:v>915</c:v>
                </c:pt>
                <c:pt idx="103">
                  <c:v>915</c:v>
                </c:pt>
                <c:pt idx="104">
                  <c:v>916</c:v>
                </c:pt>
                <c:pt idx="105">
                  <c:v>920</c:v>
                </c:pt>
                <c:pt idx="106">
                  <c:v>923</c:v>
                </c:pt>
                <c:pt idx="107">
                  <c:v>927</c:v>
                </c:pt>
                <c:pt idx="108">
                  <c:v>929</c:v>
                </c:pt>
                <c:pt idx="109">
                  <c:v>931</c:v>
                </c:pt>
                <c:pt idx="110">
                  <c:v>932</c:v>
                </c:pt>
                <c:pt idx="111">
                  <c:v>932</c:v>
                </c:pt>
                <c:pt idx="112">
                  <c:v>933</c:v>
                </c:pt>
                <c:pt idx="113">
                  <c:v>934</c:v>
                </c:pt>
                <c:pt idx="114">
                  <c:v>935</c:v>
                </c:pt>
                <c:pt idx="115">
                  <c:v>937</c:v>
                </c:pt>
                <c:pt idx="116">
                  <c:v>940</c:v>
                </c:pt>
                <c:pt idx="117">
                  <c:v>940</c:v>
                </c:pt>
                <c:pt idx="118">
                  <c:v>949</c:v>
                </c:pt>
                <c:pt idx="119">
                  <c:v>950</c:v>
                </c:pt>
                <c:pt idx="120">
                  <c:v>954</c:v>
                </c:pt>
                <c:pt idx="121">
                  <c:v>958</c:v>
                </c:pt>
                <c:pt idx="122">
                  <c:v>961</c:v>
                </c:pt>
                <c:pt idx="123">
                  <c:v>962</c:v>
                </c:pt>
                <c:pt idx="124">
                  <c:v>966</c:v>
                </c:pt>
                <c:pt idx="125">
                  <c:v>974</c:v>
                </c:pt>
                <c:pt idx="126">
                  <c:v>980</c:v>
                </c:pt>
                <c:pt idx="127">
                  <c:v>982</c:v>
                </c:pt>
                <c:pt idx="128">
                  <c:v>983</c:v>
                </c:pt>
                <c:pt idx="129">
                  <c:v>985</c:v>
                </c:pt>
                <c:pt idx="130">
                  <c:v>986</c:v>
                </c:pt>
                <c:pt idx="131">
                  <c:v>989</c:v>
                </c:pt>
                <c:pt idx="132">
                  <c:v>993</c:v>
                </c:pt>
                <c:pt idx="133">
                  <c:v>997</c:v>
                </c:pt>
                <c:pt idx="134">
                  <c:v>1000</c:v>
                </c:pt>
                <c:pt idx="135">
                  <c:v>1004</c:v>
                </c:pt>
                <c:pt idx="136">
                  <c:v>1005</c:v>
                </c:pt>
                <c:pt idx="137">
                  <c:v>1006</c:v>
                </c:pt>
                <c:pt idx="138">
                  <c:v>1006</c:v>
                </c:pt>
                <c:pt idx="139">
                  <c:v>1007</c:v>
                </c:pt>
                <c:pt idx="140">
                  <c:v>1008</c:v>
                </c:pt>
                <c:pt idx="141">
                  <c:v>1015</c:v>
                </c:pt>
                <c:pt idx="142">
                  <c:v>1017</c:v>
                </c:pt>
                <c:pt idx="143">
                  <c:v>1020</c:v>
                </c:pt>
                <c:pt idx="144">
                  <c:v>1025</c:v>
                </c:pt>
                <c:pt idx="145">
                  <c:v>1027</c:v>
                </c:pt>
                <c:pt idx="146">
                  <c:v>1028</c:v>
                </c:pt>
                <c:pt idx="147">
                  <c:v>1029</c:v>
                </c:pt>
                <c:pt idx="148">
                  <c:v>1031</c:v>
                </c:pt>
                <c:pt idx="149">
                  <c:v>1034</c:v>
                </c:pt>
                <c:pt idx="150">
                  <c:v>1036</c:v>
                </c:pt>
                <c:pt idx="151">
                  <c:v>1038</c:v>
                </c:pt>
                <c:pt idx="152">
                  <c:v>1040</c:v>
                </c:pt>
                <c:pt idx="153">
                  <c:v>1043</c:v>
                </c:pt>
                <c:pt idx="154">
                  <c:v>1045</c:v>
                </c:pt>
                <c:pt idx="155">
                  <c:v>1046</c:v>
                </c:pt>
                <c:pt idx="156">
                  <c:v>1048</c:v>
                </c:pt>
                <c:pt idx="157">
                  <c:v>1054</c:v>
                </c:pt>
                <c:pt idx="158">
                  <c:v>1056</c:v>
                </c:pt>
                <c:pt idx="159">
                  <c:v>1061</c:v>
                </c:pt>
                <c:pt idx="160">
                  <c:v>1063</c:v>
                </c:pt>
                <c:pt idx="161">
                  <c:v>1073</c:v>
                </c:pt>
                <c:pt idx="162">
                  <c:v>1073</c:v>
                </c:pt>
                <c:pt idx="163">
                  <c:v>1075</c:v>
                </c:pt>
                <c:pt idx="164">
                  <c:v>1080</c:v>
                </c:pt>
                <c:pt idx="165">
                  <c:v>1085</c:v>
                </c:pt>
                <c:pt idx="166">
                  <c:v>1090</c:v>
                </c:pt>
                <c:pt idx="167">
                  <c:v>1092</c:v>
                </c:pt>
                <c:pt idx="168">
                  <c:v>1098</c:v>
                </c:pt>
                <c:pt idx="169">
                  <c:v>1098</c:v>
                </c:pt>
                <c:pt idx="170">
                  <c:v>1101</c:v>
                </c:pt>
                <c:pt idx="171">
                  <c:v>1114</c:v>
                </c:pt>
                <c:pt idx="172">
                  <c:v>1115</c:v>
                </c:pt>
                <c:pt idx="173">
                  <c:v>1116</c:v>
                </c:pt>
                <c:pt idx="174">
                  <c:v>1117</c:v>
                </c:pt>
                <c:pt idx="175">
                  <c:v>1117</c:v>
                </c:pt>
                <c:pt idx="176">
                  <c:v>1118</c:v>
                </c:pt>
                <c:pt idx="177">
                  <c:v>1120</c:v>
                </c:pt>
                <c:pt idx="178">
                  <c:v>1120</c:v>
                </c:pt>
                <c:pt idx="179">
                  <c:v>1121</c:v>
                </c:pt>
                <c:pt idx="180">
                  <c:v>1125</c:v>
                </c:pt>
                <c:pt idx="181">
                  <c:v>1130</c:v>
                </c:pt>
                <c:pt idx="182">
                  <c:v>1130</c:v>
                </c:pt>
                <c:pt idx="183">
                  <c:v>1137</c:v>
                </c:pt>
                <c:pt idx="184">
                  <c:v>1138</c:v>
                </c:pt>
                <c:pt idx="185">
                  <c:v>1140</c:v>
                </c:pt>
                <c:pt idx="186">
                  <c:v>1140</c:v>
                </c:pt>
                <c:pt idx="187">
                  <c:v>1140</c:v>
                </c:pt>
                <c:pt idx="188">
                  <c:v>1141</c:v>
                </c:pt>
                <c:pt idx="189">
                  <c:v>1143</c:v>
                </c:pt>
                <c:pt idx="190">
                  <c:v>1145</c:v>
                </c:pt>
                <c:pt idx="191">
                  <c:v>1146</c:v>
                </c:pt>
                <c:pt idx="192">
                  <c:v>1153</c:v>
                </c:pt>
                <c:pt idx="193">
                  <c:v>1156</c:v>
                </c:pt>
                <c:pt idx="194">
                  <c:v>1157</c:v>
                </c:pt>
                <c:pt idx="195">
                  <c:v>1160</c:v>
                </c:pt>
                <c:pt idx="196">
                  <c:v>1161</c:v>
                </c:pt>
                <c:pt idx="197">
                  <c:v>1170</c:v>
                </c:pt>
                <c:pt idx="198">
                  <c:v>1174</c:v>
                </c:pt>
                <c:pt idx="199">
                  <c:v>1176</c:v>
                </c:pt>
                <c:pt idx="200">
                  <c:v>1178</c:v>
                </c:pt>
                <c:pt idx="201">
                  <c:v>1180</c:v>
                </c:pt>
                <c:pt idx="202">
                  <c:v>1182</c:v>
                </c:pt>
                <c:pt idx="203">
                  <c:v>1186</c:v>
                </c:pt>
                <c:pt idx="204">
                  <c:v>1189</c:v>
                </c:pt>
                <c:pt idx="205">
                  <c:v>1190</c:v>
                </c:pt>
                <c:pt idx="206">
                  <c:v>1191</c:v>
                </c:pt>
                <c:pt idx="207">
                  <c:v>1191</c:v>
                </c:pt>
                <c:pt idx="208">
                  <c:v>1194</c:v>
                </c:pt>
                <c:pt idx="209">
                  <c:v>1195</c:v>
                </c:pt>
                <c:pt idx="210">
                  <c:v>1196</c:v>
                </c:pt>
                <c:pt idx="211">
                  <c:v>1203</c:v>
                </c:pt>
                <c:pt idx="212">
                  <c:v>1204</c:v>
                </c:pt>
                <c:pt idx="213">
                  <c:v>1207</c:v>
                </c:pt>
                <c:pt idx="214">
                  <c:v>1212</c:v>
                </c:pt>
                <c:pt idx="215">
                  <c:v>1219</c:v>
                </c:pt>
                <c:pt idx="216">
                  <c:v>1223</c:v>
                </c:pt>
                <c:pt idx="217">
                  <c:v>1223</c:v>
                </c:pt>
                <c:pt idx="218">
                  <c:v>1224</c:v>
                </c:pt>
                <c:pt idx="219">
                  <c:v>1224</c:v>
                </c:pt>
                <c:pt idx="220">
                  <c:v>1229</c:v>
                </c:pt>
                <c:pt idx="221">
                  <c:v>1230</c:v>
                </c:pt>
                <c:pt idx="222">
                  <c:v>1234</c:v>
                </c:pt>
                <c:pt idx="223">
                  <c:v>1240</c:v>
                </c:pt>
                <c:pt idx="224">
                  <c:v>1240</c:v>
                </c:pt>
                <c:pt idx="225">
                  <c:v>1241</c:v>
                </c:pt>
                <c:pt idx="226">
                  <c:v>1243</c:v>
                </c:pt>
                <c:pt idx="227">
                  <c:v>1246</c:v>
                </c:pt>
                <c:pt idx="228">
                  <c:v>1258</c:v>
                </c:pt>
                <c:pt idx="229">
                  <c:v>1262</c:v>
                </c:pt>
                <c:pt idx="230">
                  <c:v>1265</c:v>
                </c:pt>
                <c:pt idx="231">
                  <c:v>1269</c:v>
                </c:pt>
                <c:pt idx="232">
                  <c:v>1269</c:v>
                </c:pt>
                <c:pt idx="233">
                  <c:v>1277</c:v>
                </c:pt>
                <c:pt idx="234">
                  <c:v>1280</c:v>
                </c:pt>
                <c:pt idx="235">
                  <c:v>1289</c:v>
                </c:pt>
                <c:pt idx="236">
                  <c:v>1291</c:v>
                </c:pt>
                <c:pt idx="237">
                  <c:v>1303</c:v>
                </c:pt>
                <c:pt idx="238">
                  <c:v>1304</c:v>
                </c:pt>
                <c:pt idx="239">
                  <c:v>1306</c:v>
                </c:pt>
                <c:pt idx="240">
                  <c:v>1307</c:v>
                </c:pt>
                <c:pt idx="241">
                  <c:v>1316</c:v>
                </c:pt>
                <c:pt idx="242">
                  <c:v>1329</c:v>
                </c:pt>
                <c:pt idx="243">
                  <c:v>1333</c:v>
                </c:pt>
                <c:pt idx="244">
                  <c:v>1337</c:v>
                </c:pt>
                <c:pt idx="245">
                  <c:v>1338</c:v>
                </c:pt>
                <c:pt idx="246">
                  <c:v>1339</c:v>
                </c:pt>
                <c:pt idx="247">
                  <c:v>1341</c:v>
                </c:pt>
                <c:pt idx="248">
                  <c:v>1342</c:v>
                </c:pt>
                <c:pt idx="249">
                  <c:v>1342</c:v>
                </c:pt>
                <c:pt idx="250">
                  <c:v>1344</c:v>
                </c:pt>
                <c:pt idx="251">
                  <c:v>1351</c:v>
                </c:pt>
                <c:pt idx="252">
                  <c:v>1356</c:v>
                </c:pt>
                <c:pt idx="253">
                  <c:v>1359</c:v>
                </c:pt>
                <c:pt idx="254">
                  <c:v>1362</c:v>
                </c:pt>
                <c:pt idx="255">
                  <c:v>1370</c:v>
                </c:pt>
                <c:pt idx="256">
                  <c:v>1371</c:v>
                </c:pt>
                <c:pt idx="257">
                  <c:v>1371</c:v>
                </c:pt>
                <c:pt idx="258">
                  <c:v>1374</c:v>
                </c:pt>
                <c:pt idx="259">
                  <c:v>1375</c:v>
                </c:pt>
                <c:pt idx="260">
                  <c:v>1381</c:v>
                </c:pt>
                <c:pt idx="261">
                  <c:v>1383</c:v>
                </c:pt>
                <c:pt idx="262">
                  <c:v>1389</c:v>
                </c:pt>
                <c:pt idx="263">
                  <c:v>1390</c:v>
                </c:pt>
                <c:pt idx="264">
                  <c:v>1402</c:v>
                </c:pt>
                <c:pt idx="265">
                  <c:v>1404</c:v>
                </c:pt>
                <c:pt idx="266">
                  <c:v>1417</c:v>
                </c:pt>
                <c:pt idx="267">
                  <c:v>1420</c:v>
                </c:pt>
                <c:pt idx="268">
                  <c:v>1425</c:v>
                </c:pt>
                <c:pt idx="269">
                  <c:v>1429</c:v>
                </c:pt>
                <c:pt idx="270">
                  <c:v>1430</c:v>
                </c:pt>
                <c:pt idx="271">
                  <c:v>1433</c:v>
                </c:pt>
                <c:pt idx="272">
                  <c:v>1436</c:v>
                </c:pt>
                <c:pt idx="273">
                  <c:v>1438</c:v>
                </c:pt>
                <c:pt idx="274">
                  <c:v>1442</c:v>
                </c:pt>
                <c:pt idx="275">
                  <c:v>1444</c:v>
                </c:pt>
                <c:pt idx="276">
                  <c:v>1444</c:v>
                </c:pt>
                <c:pt idx="277">
                  <c:v>1445</c:v>
                </c:pt>
                <c:pt idx="278">
                  <c:v>1448</c:v>
                </c:pt>
                <c:pt idx="279">
                  <c:v>1449</c:v>
                </c:pt>
                <c:pt idx="280">
                  <c:v>1459</c:v>
                </c:pt>
                <c:pt idx="281">
                  <c:v>1460</c:v>
                </c:pt>
                <c:pt idx="282">
                  <c:v>1461</c:v>
                </c:pt>
                <c:pt idx="283">
                  <c:v>1472</c:v>
                </c:pt>
                <c:pt idx="284">
                  <c:v>1487</c:v>
                </c:pt>
                <c:pt idx="285">
                  <c:v>1488</c:v>
                </c:pt>
                <c:pt idx="286">
                  <c:v>1499</c:v>
                </c:pt>
                <c:pt idx="287">
                  <c:v>1509</c:v>
                </c:pt>
                <c:pt idx="288">
                  <c:v>1519</c:v>
                </c:pt>
                <c:pt idx="289">
                  <c:v>1519</c:v>
                </c:pt>
                <c:pt idx="290">
                  <c:v>1522</c:v>
                </c:pt>
                <c:pt idx="291">
                  <c:v>1525</c:v>
                </c:pt>
                <c:pt idx="292">
                  <c:v>1536</c:v>
                </c:pt>
                <c:pt idx="293">
                  <c:v>1539</c:v>
                </c:pt>
                <c:pt idx="294">
                  <c:v>1541</c:v>
                </c:pt>
                <c:pt idx="295">
                  <c:v>1553</c:v>
                </c:pt>
                <c:pt idx="296">
                  <c:v>1566</c:v>
                </c:pt>
                <c:pt idx="297">
                  <c:v>1569</c:v>
                </c:pt>
                <c:pt idx="298">
                  <c:v>1580</c:v>
                </c:pt>
                <c:pt idx="299">
                  <c:v>1592</c:v>
                </c:pt>
                <c:pt idx="300">
                  <c:v>1598</c:v>
                </c:pt>
                <c:pt idx="301">
                  <c:v>1600</c:v>
                </c:pt>
                <c:pt idx="302">
                  <c:v>1604</c:v>
                </c:pt>
                <c:pt idx="303">
                  <c:v>1610</c:v>
                </c:pt>
                <c:pt idx="304">
                  <c:v>1619</c:v>
                </c:pt>
                <c:pt idx="305">
                  <c:v>1637</c:v>
                </c:pt>
                <c:pt idx="306">
                  <c:v>1637</c:v>
                </c:pt>
                <c:pt idx="307">
                  <c:v>1646</c:v>
                </c:pt>
                <c:pt idx="308">
                  <c:v>1654</c:v>
                </c:pt>
                <c:pt idx="309">
                  <c:v>1655</c:v>
                </c:pt>
                <c:pt idx="310">
                  <c:v>1660</c:v>
                </c:pt>
                <c:pt idx="311">
                  <c:v>1660</c:v>
                </c:pt>
                <c:pt idx="312">
                  <c:v>1667</c:v>
                </c:pt>
                <c:pt idx="313">
                  <c:v>1692</c:v>
                </c:pt>
                <c:pt idx="314">
                  <c:v>1714</c:v>
                </c:pt>
                <c:pt idx="315">
                  <c:v>1733</c:v>
                </c:pt>
                <c:pt idx="316">
                  <c:v>1736</c:v>
                </c:pt>
                <c:pt idx="317">
                  <c:v>1745</c:v>
                </c:pt>
                <c:pt idx="318">
                  <c:v>1749</c:v>
                </c:pt>
                <c:pt idx="319">
                  <c:v>1760</c:v>
                </c:pt>
                <c:pt idx="320">
                  <c:v>1760</c:v>
                </c:pt>
                <c:pt idx="321">
                  <c:v>1761</c:v>
                </c:pt>
                <c:pt idx="322">
                  <c:v>1769</c:v>
                </c:pt>
                <c:pt idx="323">
                  <c:v>1774</c:v>
                </c:pt>
                <c:pt idx="324">
                  <c:v>1791</c:v>
                </c:pt>
                <c:pt idx="325">
                  <c:v>1791</c:v>
                </c:pt>
                <c:pt idx="326">
                  <c:v>1793</c:v>
                </c:pt>
                <c:pt idx="327">
                  <c:v>1795</c:v>
                </c:pt>
                <c:pt idx="328">
                  <c:v>1796</c:v>
                </c:pt>
                <c:pt idx="329">
                  <c:v>1812</c:v>
                </c:pt>
                <c:pt idx="330">
                  <c:v>1836</c:v>
                </c:pt>
                <c:pt idx="331">
                  <c:v>1838</c:v>
                </c:pt>
                <c:pt idx="332">
                  <c:v>1850</c:v>
                </c:pt>
                <c:pt idx="333">
                  <c:v>1856</c:v>
                </c:pt>
                <c:pt idx="334">
                  <c:v>1862</c:v>
                </c:pt>
                <c:pt idx="335">
                  <c:v>1866</c:v>
                </c:pt>
                <c:pt idx="336">
                  <c:v>1869</c:v>
                </c:pt>
                <c:pt idx="337">
                  <c:v>1880</c:v>
                </c:pt>
                <c:pt idx="338">
                  <c:v>1895</c:v>
                </c:pt>
                <c:pt idx="339">
                  <c:v>1897</c:v>
                </c:pt>
                <c:pt idx="340">
                  <c:v>2022</c:v>
                </c:pt>
                <c:pt idx="341">
                  <c:v>2026</c:v>
                </c:pt>
                <c:pt idx="342">
                  <c:v>2029</c:v>
                </c:pt>
                <c:pt idx="343">
                  <c:v>2067</c:v>
                </c:pt>
                <c:pt idx="344">
                  <c:v>2086</c:v>
                </c:pt>
                <c:pt idx="345">
                  <c:v>2110</c:v>
                </c:pt>
                <c:pt idx="346">
                  <c:v>2117</c:v>
                </c:pt>
                <c:pt idx="347">
                  <c:v>2124</c:v>
                </c:pt>
                <c:pt idx="348">
                  <c:v>2140</c:v>
                </c:pt>
                <c:pt idx="349">
                  <c:v>2168</c:v>
                </c:pt>
                <c:pt idx="350">
                  <c:v>2206</c:v>
                </c:pt>
                <c:pt idx="351">
                  <c:v>2226</c:v>
                </c:pt>
                <c:pt idx="352">
                  <c:v>2253</c:v>
                </c:pt>
                <c:pt idx="353">
                  <c:v>2297</c:v>
                </c:pt>
                <c:pt idx="354">
                  <c:v>2334</c:v>
                </c:pt>
                <c:pt idx="355">
                  <c:v>2345</c:v>
                </c:pt>
                <c:pt idx="356">
                  <c:v>2350</c:v>
                </c:pt>
                <c:pt idx="357">
                  <c:v>2392</c:v>
                </c:pt>
                <c:pt idx="358">
                  <c:v>2433</c:v>
                </c:pt>
                <c:pt idx="359">
                  <c:v>2533</c:v>
                </c:pt>
                <c:pt idx="360">
                  <c:v>2543</c:v>
                </c:pt>
                <c:pt idx="361">
                  <c:v>2628</c:v>
                </c:pt>
                <c:pt idx="362">
                  <c:v>2659</c:v>
                </c:pt>
                <c:pt idx="363">
                  <c:v>2734</c:v>
                </c:pt>
                <c:pt idx="364">
                  <c:v>2751</c:v>
                </c:pt>
                <c:pt idx="365">
                  <c:v>2766</c:v>
                </c:pt>
                <c:pt idx="366">
                  <c:v>2858</c:v>
                </c:pt>
                <c:pt idx="367">
                  <c:v>2934</c:v>
                </c:pt>
                <c:pt idx="368">
                  <c:v>3085</c:v>
                </c:pt>
                <c:pt idx="369">
                  <c:v>3095</c:v>
                </c:pt>
                <c:pt idx="370">
                  <c:v>3105</c:v>
                </c:pt>
                <c:pt idx="371">
                  <c:v>3168</c:v>
                </c:pt>
                <c:pt idx="372">
                  <c:v>3228</c:v>
                </c:pt>
                <c:pt idx="373">
                  <c:v>3279</c:v>
                </c:pt>
                <c:pt idx="374">
                  <c:v>3468</c:v>
                </c:pt>
                <c:pt idx="375">
                  <c:v>3547</c:v>
                </c:pt>
                <c:pt idx="376">
                  <c:v>3579</c:v>
                </c:pt>
                <c:pt idx="377">
                  <c:v>3605</c:v>
                </c:pt>
                <c:pt idx="378">
                  <c:v>3676</c:v>
                </c:pt>
                <c:pt idx="379">
                  <c:v>3684</c:v>
                </c:pt>
                <c:pt idx="380">
                  <c:v>3709</c:v>
                </c:pt>
                <c:pt idx="381">
                  <c:v>3745</c:v>
                </c:pt>
                <c:pt idx="382">
                  <c:v>3754</c:v>
                </c:pt>
                <c:pt idx="383">
                  <c:v>3837</c:v>
                </c:pt>
                <c:pt idx="384">
                  <c:v>3846</c:v>
                </c:pt>
                <c:pt idx="385">
                  <c:v>3848</c:v>
                </c:pt>
                <c:pt idx="386">
                  <c:v>3945</c:v>
                </c:pt>
                <c:pt idx="387">
                  <c:v>4001</c:v>
                </c:pt>
                <c:pt idx="388">
                  <c:v>4083</c:v>
                </c:pt>
                <c:pt idx="389">
                  <c:v>4087</c:v>
                </c:pt>
                <c:pt idx="390">
                  <c:v>4098</c:v>
                </c:pt>
                <c:pt idx="391">
                  <c:v>4177</c:v>
                </c:pt>
                <c:pt idx="392">
                  <c:v>4179</c:v>
                </c:pt>
                <c:pt idx="393">
                  <c:v>4192</c:v>
                </c:pt>
                <c:pt idx="394">
                  <c:v>4211</c:v>
                </c:pt>
                <c:pt idx="395">
                  <c:v>4211</c:v>
                </c:pt>
                <c:pt idx="396">
                  <c:v>4211</c:v>
                </c:pt>
                <c:pt idx="397">
                  <c:v>4215</c:v>
                </c:pt>
                <c:pt idx="398">
                  <c:v>4284</c:v>
                </c:pt>
                <c:pt idx="399">
                  <c:v>4295</c:v>
                </c:pt>
                <c:pt idx="400">
                  <c:v>4299</c:v>
                </c:pt>
                <c:pt idx="401">
                  <c:v>4307</c:v>
                </c:pt>
                <c:pt idx="402">
                  <c:v>4310</c:v>
                </c:pt>
                <c:pt idx="403">
                  <c:v>4328</c:v>
                </c:pt>
                <c:pt idx="404">
                  <c:v>4339</c:v>
                </c:pt>
                <c:pt idx="405">
                  <c:v>4353</c:v>
                </c:pt>
                <c:pt idx="406">
                  <c:v>4356</c:v>
                </c:pt>
                <c:pt idx="407">
                  <c:v>4413</c:v>
                </c:pt>
                <c:pt idx="408">
                  <c:v>4442</c:v>
                </c:pt>
                <c:pt idx="409">
                  <c:v>4462</c:v>
                </c:pt>
                <c:pt idx="410">
                  <c:v>4462</c:v>
                </c:pt>
                <c:pt idx="411">
                  <c:v>4506</c:v>
                </c:pt>
                <c:pt idx="412">
                  <c:v>4508</c:v>
                </c:pt>
                <c:pt idx="413">
                  <c:v>4515</c:v>
                </c:pt>
                <c:pt idx="414">
                  <c:v>4586</c:v>
                </c:pt>
                <c:pt idx="415">
                  <c:v>4653</c:v>
                </c:pt>
                <c:pt idx="416">
                  <c:v>4678</c:v>
                </c:pt>
                <c:pt idx="417">
                  <c:v>4792</c:v>
                </c:pt>
                <c:pt idx="418">
                  <c:v>4801</c:v>
                </c:pt>
                <c:pt idx="419">
                  <c:v>4852</c:v>
                </c:pt>
                <c:pt idx="420">
                  <c:v>5001</c:v>
                </c:pt>
                <c:pt idx="421">
                  <c:v>5054</c:v>
                </c:pt>
                <c:pt idx="422">
                  <c:v>5179</c:v>
                </c:pt>
                <c:pt idx="423">
                  <c:v>5319</c:v>
                </c:pt>
                <c:pt idx="424">
                  <c:v>5331</c:v>
                </c:pt>
                <c:pt idx="425">
                  <c:v>5339</c:v>
                </c:pt>
                <c:pt idx="426">
                  <c:v>5411</c:v>
                </c:pt>
                <c:pt idx="427">
                  <c:v>5502</c:v>
                </c:pt>
                <c:pt idx="428">
                  <c:v>5698</c:v>
                </c:pt>
                <c:pt idx="429">
                  <c:v>5809</c:v>
                </c:pt>
                <c:pt idx="430">
                  <c:v>5876</c:v>
                </c:pt>
                <c:pt idx="431">
                  <c:v>5967</c:v>
                </c:pt>
                <c:pt idx="432">
                  <c:v>5986</c:v>
                </c:pt>
                <c:pt idx="433">
                  <c:v>5987</c:v>
                </c:pt>
                <c:pt idx="434">
                  <c:v>6160</c:v>
                </c:pt>
                <c:pt idx="435">
                  <c:v>6161</c:v>
                </c:pt>
                <c:pt idx="436">
                  <c:v>6167</c:v>
                </c:pt>
                <c:pt idx="437">
                  <c:v>6201</c:v>
                </c:pt>
                <c:pt idx="438">
                  <c:v>6251</c:v>
                </c:pt>
                <c:pt idx="439">
                  <c:v>6384</c:v>
                </c:pt>
                <c:pt idx="440">
                  <c:v>6427</c:v>
                </c:pt>
                <c:pt idx="441">
                  <c:v>6475</c:v>
                </c:pt>
                <c:pt idx="442">
                  <c:v>6504</c:v>
                </c:pt>
                <c:pt idx="443">
                  <c:v>6541</c:v>
                </c:pt>
                <c:pt idx="444">
                  <c:v>6615</c:v>
                </c:pt>
                <c:pt idx="445">
                  <c:v>6627</c:v>
                </c:pt>
                <c:pt idx="446">
                  <c:v>6798</c:v>
                </c:pt>
                <c:pt idx="447">
                  <c:v>6818</c:v>
                </c:pt>
                <c:pt idx="448">
                  <c:v>6825</c:v>
                </c:pt>
                <c:pt idx="449">
                  <c:v>6881</c:v>
                </c:pt>
                <c:pt idx="450">
                  <c:v>6900</c:v>
                </c:pt>
                <c:pt idx="451">
                  <c:v>6977</c:v>
                </c:pt>
                <c:pt idx="452">
                  <c:v>6978</c:v>
                </c:pt>
                <c:pt idx="453">
                  <c:v>6985</c:v>
                </c:pt>
                <c:pt idx="454">
                  <c:v>6998</c:v>
                </c:pt>
                <c:pt idx="455">
                  <c:v>7005</c:v>
                </c:pt>
                <c:pt idx="456">
                  <c:v>7018</c:v>
                </c:pt>
                <c:pt idx="457">
                  <c:v>7019</c:v>
                </c:pt>
                <c:pt idx="458">
                  <c:v>7025</c:v>
                </c:pt>
                <c:pt idx="459">
                  <c:v>7067</c:v>
                </c:pt>
                <c:pt idx="460">
                  <c:v>7093</c:v>
                </c:pt>
                <c:pt idx="461">
                  <c:v>7107</c:v>
                </c:pt>
                <c:pt idx="462">
                  <c:v>7144</c:v>
                </c:pt>
                <c:pt idx="463">
                  <c:v>7152</c:v>
                </c:pt>
                <c:pt idx="464">
                  <c:v>7179</c:v>
                </c:pt>
                <c:pt idx="465">
                  <c:v>7188</c:v>
                </c:pt>
                <c:pt idx="466">
                  <c:v>7197</c:v>
                </c:pt>
                <c:pt idx="467">
                  <c:v>7210</c:v>
                </c:pt>
                <c:pt idx="468">
                  <c:v>7211</c:v>
                </c:pt>
                <c:pt idx="469">
                  <c:v>7220</c:v>
                </c:pt>
                <c:pt idx="470">
                  <c:v>7235</c:v>
                </c:pt>
                <c:pt idx="471">
                  <c:v>7242</c:v>
                </c:pt>
                <c:pt idx="472">
                  <c:v>7264</c:v>
                </c:pt>
                <c:pt idx="473">
                  <c:v>7268</c:v>
                </c:pt>
                <c:pt idx="474">
                  <c:v>7271</c:v>
                </c:pt>
                <c:pt idx="475">
                  <c:v>7276</c:v>
                </c:pt>
                <c:pt idx="476">
                  <c:v>7288</c:v>
                </c:pt>
                <c:pt idx="477">
                  <c:v>7324</c:v>
                </c:pt>
                <c:pt idx="478">
                  <c:v>7327</c:v>
                </c:pt>
                <c:pt idx="479">
                  <c:v>7330</c:v>
                </c:pt>
                <c:pt idx="480">
                  <c:v>7347</c:v>
                </c:pt>
                <c:pt idx="481">
                  <c:v>7353</c:v>
                </c:pt>
                <c:pt idx="482">
                  <c:v>7367</c:v>
                </c:pt>
                <c:pt idx="483">
                  <c:v>7428</c:v>
                </c:pt>
                <c:pt idx="484">
                  <c:v>7428</c:v>
                </c:pt>
                <c:pt idx="485">
                  <c:v>7442</c:v>
                </c:pt>
                <c:pt idx="486">
                  <c:v>7474</c:v>
                </c:pt>
                <c:pt idx="487">
                  <c:v>7483</c:v>
                </c:pt>
                <c:pt idx="488">
                  <c:v>7487</c:v>
                </c:pt>
                <c:pt idx="489">
                  <c:v>7556</c:v>
                </c:pt>
                <c:pt idx="490">
                  <c:v>7590</c:v>
                </c:pt>
                <c:pt idx="491">
                  <c:v>7618</c:v>
                </c:pt>
                <c:pt idx="492">
                  <c:v>7630</c:v>
                </c:pt>
                <c:pt idx="493">
                  <c:v>7653</c:v>
                </c:pt>
                <c:pt idx="494">
                  <c:v>7707</c:v>
                </c:pt>
                <c:pt idx="495">
                  <c:v>7722</c:v>
                </c:pt>
                <c:pt idx="496">
                  <c:v>7846</c:v>
                </c:pt>
                <c:pt idx="497">
                  <c:v>8182</c:v>
                </c:pt>
                <c:pt idx="498">
                  <c:v>8322</c:v>
                </c:pt>
                <c:pt idx="499">
                  <c:v>8437</c:v>
                </c:pt>
                <c:pt idx="500">
                  <c:v>8464</c:v>
                </c:pt>
                <c:pt idx="501">
                  <c:v>8648</c:v>
                </c:pt>
                <c:pt idx="502">
                  <c:v>8765</c:v>
                </c:pt>
                <c:pt idx="503">
                  <c:v>9043</c:v>
                </c:pt>
                <c:pt idx="504">
                  <c:v>9390</c:v>
                </c:pt>
                <c:pt idx="505">
                  <c:v>9624</c:v>
                </c:pt>
              </c:numCache>
            </c:numRef>
          </c:xVal>
          <c:yVal>
            <c:numRef>
              <c:f>'CDF data'!$B$2:$B$507</c:f>
              <c:numCache>
                <c:formatCode>General</c:formatCode>
                <c:ptCount val="5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1.8000000000000009E-2</c:v>
                </c:pt>
                <c:pt idx="10">
                  <c:v>2.0000000000000011E-2</c:v>
                </c:pt>
                <c:pt idx="11">
                  <c:v>2.2000000000000009E-2</c:v>
                </c:pt>
                <c:pt idx="12">
                  <c:v>2.4000000000000011E-2</c:v>
                </c:pt>
                <c:pt idx="13">
                  <c:v>2.6000000000000002E-2</c:v>
                </c:pt>
                <c:pt idx="14">
                  <c:v>2.8000000000000004E-2</c:v>
                </c:pt>
                <c:pt idx="15">
                  <c:v>3.0000000000000013E-2</c:v>
                </c:pt>
                <c:pt idx="16">
                  <c:v>3.2000000000000021E-2</c:v>
                </c:pt>
                <c:pt idx="17">
                  <c:v>3.2000000000000021E-2</c:v>
                </c:pt>
                <c:pt idx="18">
                  <c:v>3.6000000000000011E-2</c:v>
                </c:pt>
                <c:pt idx="19">
                  <c:v>3.8000000000000006E-2</c:v>
                </c:pt>
                <c:pt idx="20">
                  <c:v>4.0000000000000022E-2</c:v>
                </c:pt>
                <c:pt idx="21">
                  <c:v>4.2000000000000023E-2</c:v>
                </c:pt>
                <c:pt idx="22">
                  <c:v>4.3000000000000003E-2</c:v>
                </c:pt>
                <c:pt idx="23">
                  <c:v>4.5000000000000012E-2</c:v>
                </c:pt>
                <c:pt idx="24">
                  <c:v>4.7000000000000014E-2</c:v>
                </c:pt>
                <c:pt idx="25">
                  <c:v>4.9000000000000037E-2</c:v>
                </c:pt>
                <c:pt idx="26">
                  <c:v>5.1000000000000004E-2</c:v>
                </c:pt>
                <c:pt idx="27">
                  <c:v>5.3000000000000012E-2</c:v>
                </c:pt>
                <c:pt idx="28">
                  <c:v>5.5000000000000014E-2</c:v>
                </c:pt>
                <c:pt idx="29">
                  <c:v>5.7000000000000023E-2</c:v>
                </c:pt>
                <c:pt idx="30">
                  <c:v>5.9000000000000018E-2</c:v>
                </c:pt>
                <c:pt idx="31">
                  <c:v>6.1000000000000013E-2</c:v>
                </c:pt>
                <c:pt idx="32">
                  <c:v>6.1000000000000013E-2</c:v>
                </c:pt>
                <c:pt idx="33">
                  <c:v>6.500000000000003E-2</c:v>
                </c:pt>
                <c:pt idx="34">
                  <c:v>6.7000000000000032E-2</c:v>
                </c:pt>
                <c:pt idx="35">
                  <c:v>6.9000000000000034E-2</c:v>
                </c:pt>
                <c:pt idx="36">
                  <c:v>7.1000000000000008E-2</c:v>
                </c:pt>
                <c:pt idx="37">
                  <c:v>7.3000000000000009E-2</c:v>
                </c:pt>
                <c:pt idx="38">
                  <c:v>7.5000000000000011E-2</c:v>
                </c:pt>
                <c:pt idx="39">
                  <c:v>7.7000000000000013E-2</c:v>
                </c:pt>
                <c:pt idx="40">
                  <c:v>7.9000000000000042E-2</c:v>
                </c:pt>
                <c:pt idx="41">
                  <c:v>8.1000000000000016E-2</c:v>
                </c:pt>
                <c:pt idx="42">
                  <c:v>8.3000000000000046E-2</c:v>
                </c:pt>
                <c:pt idx="43">
                  <c:v>8.5000000000000048E-2</c:v>
                </c:pt>
                <c:pt idx="44">
                  <c:v>8.7000000000000022E-2</c:v>
                </c:pt>
                <c:pt idx="45">
                  <c:v>8.9000000000000065E-2</c:v>
                </c:pt>
                <c:pt idx="46">
                  <c:v>9.1000000000000025E-2</c:v>
                </c:pt>
                <c:pt idx="47">
                  <c:v>9.1000000000000025E-2</c:v>
                </c:pt>
                <c:pt idx="48">
                  <c:v>9.5000000000000043E-2</c:v>
                </c:pt>
                <c:pt idx="49">
                  <c:v>9.7000000000000017E-2</c:v>
                </c:pt>
                <c:pt idx="50">
                  <c:v>9.9000000000000046E-2</c:v>
                </c:pt>
                <c:pt idx="51">
                  <c:v>0.10100000000000002</c:v>
                </c:pt>
                <c:pt idx="52">
                  <c:v>0.10299999999999998</c:v>
                </c:pt>
                <c:pt idx="53">
                  <c:v>0.10500000000000002</c:v>
                </c:pt>
                <c:pt idx="54">
                  <c:v>0.10500000000000002</c:v>
                </c:pt>
                <c:pt idx="55">
                  <c:v>0.10900000000000004</c:v>
                </c:pt>
                <c:pt idx="56">
                  <c:v>0.11100000000000002</c:v>
                </c:pt>
                <c:pt idx="57">
                  <c:v>0.11300000000000002</c:v>
                </c:pt>
                <c:pt idx="58">
                  <c:v>0.11300000000000002</c:v>
                </c:pt>
                <c:pt idx="59">
                  <c:v>0.11700000000000003</c:v>
                </c:pt>
                <c:pt idx="60">
                  <c:v>0.11899999999999998</c:v>
                </c:pt>
                <c:pt idx="61">
                  <c:v>0.12100000000000002</c:v>
                </c:pt>
                <c:pt idx="62">
                  <c:v>0.12300000000000004</c:v>
                </c:pt>
                <c:pt idx="63">
                  <c:v>0.125</c:v>
                </c:pt>
                <c:pt idx="64">
                  <c:v>0.126</c:v>
                </c:pt>
                <c:pt idx="65">
                  <c:v>0.128</c:v>
                </c:pt>
                <c:pt idx="66">
                  <c:v>0.13</c:v>
                </c:pt>
                <c:pt idx="67">
                  <c:v>0.13200000000000001</c:v>
                </c:pt>
                <c:pt idx="68">
                  <c:v>0.13400000000000001</c:v>
                </c:pt>
                <c:pt idx="69">
                  <c:v>0.13600000000000001</c:v>
                </c:pt>
                <c:pt idx="70">
                  <c:v>0.13600000000000001</c:v>
                </c:pt>
                <c:pt idx="71">
                  <c:v>0.14000000000000001</c:v>
                </c:pt>
                <c:pt idx="72">
                  <c:v>0.14200000000000004</c:v>
                </c:pt>
                <c:pt idx="73">
                  <c:v>0.14400000000000004</c:v>
                </c:pt>
                <c:pt idx="74">
                  <c:v>0.14600000000000007</c:v>
                </c:pt>
                <c:pt idx="75">
                  <c:v>0.14800000000000008</c:v>
                </c:pt>
                <c:pt idx="76">
                  <c:v>0.15000000000000008</c:v>
                </c:pt>
                <c:pt idx="77">
                  <c:v>0.15000000000000008</c:v>
                </c:pt>
                <c:pt idx="78">
                  <c:v>0.15400000000000008</c:v>
                </c:pt>
                <c:pt idx="79">
                  <c:v>0.15600000000000008</c:v>
                </c:pt>
                <c:pt idx="80">
                  <c:v>0.15800000000000008</c:v>
                </c:pt>
                <c:pt idx="81">
                  <c:v>0.16000000000000003</c:v>
                </c:pt>
                <c:pt idx="82">
                  <c:v>0.16200000000000003</c:v>
                </c:pt>
                <c:pt idx="83">
                  <c:v>0.16400000000000003</c:v>
                </c:pt>
                <c:pt idx="84">
                  <c:v>0.16600000000000004</c:v>
                </c:pt>
                <c:pt idx="85">
                  <c:v>0.16800000000000004</c:v>
                </c:pt>
                <c:pt idx="86">
                  <c:v>0.17</c:v>
                </c:pt>
                <c:pt idx="87">
                  <c:v>0.17200000000000001</c:v>
                </c:pt>
                <c:pt idx="88">
                  <c:v>0.17200000000000001</c:v>
                </c:pt>
                <c:pt idx="89">
                  <c:v>0.17600000000000007</c:v>
                </c:pt>
                <c:pt idx="90">
                  <c:v>0.17800000000000007</c:v>
                </c:pt>
                <c:pt idx="91">
                  <c:v>0.18000000000000008</c:v>
                </c:pt>
                <c:pt idx="92">
                  <c:v>0.18200000000000008</c:v>
                </c:pt>
                <c:pt idx="93">
                  <c:v>0.18400000000000008</c:v>
                </c:pt>
                <c:pt idx="94">
                  <c:v>0.18600000000000008</c:v>
                </c:pt>
                <c:pt idx="95">
                  <c:v>0.18800000000000008</c:v>
                </c:pt>
                <c:pt idx="96">
                  <c:v>0.19000000000000003</c:v>
                </c:pt>
                <c:pt idx="97">
                  <c:v>0.19000000000000003</c:v>
                </c:pt>
                <c:pt idx="98">
                  <c:v>0.19400000000000003</c:v>
                </c:pt>
                <c:pt idx="99">
                  <c:v>0.19600000000000004</c:v>
                </c:pt>
                <c:pt idx="100">
                  <c:v>0.19800000000000004</c:v>
                </c:pt>
                <c:pt idx="101">
                  <c:v>0.2</c:v>
                </c:pt>
                <c:pt idx="102">
                  <c:v>0.20200000000000001</c:v>
                </c:pt>
                <c:pt idx="103">
                  <c:v>0.20200000000000001</c:v>
                </c:pt>
                <c:pt idx="104">
                  <c:v>0.20600000000000004</c:v>
                </c:pt>
                <c:pt idx="105">
                  <c:v>0.20800000000000007</c:v>
                </c:pt>
                <c:pt idx="106">
                  <c:v>0.20900000000000007</c:v>
                </c:pt>
                <c:pt idx="107">
                  <c:v>0.21100000000000008</c:v>
                </c:pt>
                <c:pt idx="108">
                  <c:v>0.21300000000000008</c:v>
                </c:pt>
                <c:pt idx="109">
                  <c:v>0.21500000000000008</c:v>
                </c:pt>
                <c:pt idx="110">
                  <c:v>0.21700000000000008</c:v>
                </c:pt>
                <c:pt idx="111">
                  <c:v>0.21700000000000008</c:v>
                </c:pt>
                <c:pt idx="112">
                  <c:v>0.22100000000000003</c:v>
                </c:pt>
                <c:pt idx="113">
                  <c:v>0.22300000000000003</c:v>
                </c:pt>
                <c:pt idx="114">
                  <c:v>0.22500000000000003</c:v>
                </c:pt>
                <c:pt idx="115">
                  <c:v>0.22700000000000004</c:v>
                </c:pt>
                <c:pt idx="116">
                  <c:v>0.22900000000000004</c:v>
                </c:pt>
                <c:pt idx="117">
                  <c:v>0.22900000000000004</c:v>
                </c:pt>
                <c:pt idx="118">
                  <c:v>0.23300000000000001</c:v>
                </c:pt>
                <c:pt idx="119">
                  <c:v>0.23500000000000001</c:v>
                </c:pt>
                <c:pt idx="120">
                  <c:v>0.23700000000000004</c:v>
                </c:pt>
                <c:pt idx="121">
                  <c:v>0.23900000000000007</c:v>
                </c:pt>
                <c:pt idx="122">
                  <c:v>0.24100000000000008</c:v>
                </c:pt>
                <c:pt idx="123">
                  <c:v>0.24300000000000008</c:v>
                </c:pt>
                <c:pt idx="124">
                  <c:v>0.24500000000000008</c:v>
                </c:pt>
                <c:pt idx="125">
                  <c:v>0.24700000000000008</c:v>
                </c:pt>
                <c:pt idx="126">
                  <c:v>0.24900000000000008</c:v>
                </c:pt>
                <c:pt idx="127">
                  <c:v>0.251</c:v>
                </c:pt>
                <c:pt idx="128">
                  <c:v>0.253</c:v>
                </c:pt>
                <c:pt idx="129">
                  <c:v>0.255</c:v>
                </c:pt>
                <c:pt idx="130">
                  <c:v>0.25700000000000001</c:v>
                </c:pt>
                <c:pt idx="131">
                  <c:v>0.25900000000000001</c:v>
                </c:pt>
                <c:pt idx="132">
                  <c:v>0.26100000000000001</c:v>
                </c:pt>
                <c:pt idx="133">
                  <c:v>0.26300000000000001</c:v>
                </c:pt>
                <c:pt idx="134">
                  <c:v>0.26500000000000001</c:v>
                </c:pt>
                <c:pt idx="135">
                  <c:v>0.26700000000000002</c:v>
                </c:pt>
                <c:pt idx="136">
                  <c:v>0.26900000000000002</c:v>
                </c:pt>
                <c:pt idx="137">
                  <c:v>0.27100000000000002</c:v>
                </c:pt>
                <c:pt idx="138">
                  <c:v>0.27100000000000002</c:v>
                </c:pt>
                <c:pt idx="139">
                  <c:v>0.27500000000000002</c:v>
                </c:pt>
                <c:pt idx="140">
                  <c:v>0.27700000000000002</c:v>
                </c:pt>
                <c:pt idx="141">
                  <c:v>0.27900000000000008</c:v>
                </c:pt>
                <c:pt idx="142">
                  <c:v>0.28100000000000008</c:v>
                </c:pt>
                <c:pt idx="143">
                  <c:v>0.28300000000000008</c:v>
                </c:pt>
                <c:pt idx="144">
                  <c:v>0.28500000000000014</c:v>
                </c:pt>
                <c:pt idx="145">
                  <c:v>0.28700000000000014</c:v>
                </c:pt>
                <c:pt idx="146">
                  <c:v>0.28900000000000015</c:v>
                </c:pt>
                <c:pt idx="147">
                  <c:v>0.29100000000000015</c:v>
                </c:pt>
                <c:pt idx="148">
                  <c:v>0.29200000000000015</c:v>
                </c:pt>
                <c:pt idx="149">
                  <c:v>0.29400000000000015</c:v>
                </c:pt>
                <c:pt idx="150">
                  <c:v>0.29600000000000021</c:v>
                </c:pt>
                <c:pt idx="151">
                  <c:v>0.29800000000000021</c:v>
                </c:pt>
                <c:pt idx="152">
                  <c:v>0.30000000000000016</c:v>
                </c:pt>
                <c:pt idx="153">
                  <c:v>0.30200000000000021</c:v>
                </c:pt>
                <c:pt idx="154">
                  <c:v>0.30400000000000021</c:v>
                </c:pt>
                <c:pt idx="155">
                  <c:v>0.30600000000000022</c:v>
                </c:pt>
                <c:pt idx="156">
                  <c:v>0.30800000000000016</c:v>
                </c:pt>
                <c:pt idx="157">
                  <c:v>0.31000000000000016</c:v>
                </c:pt>
                <c:pt idx="158">
                  <c:v>0.31200000000000017</c:v>
                </c:pt>
                <c:pt idx="159">
                  <c:v>0.31400000000000017</c:v>
                </c:pt>
                <c:pt idx="160">
                  <c:v>0.31600000000000017</c:v>
                </c:pt>
                <c:pt idx="161">
                  <c:v>0.31800000000000017</c:v>
                </c:pt>
                <c:pt idx="162">
                  <c:v>0.31800000000000017</c:v>
                </c:pt>
                <c:pt idx="163">
                  <c:v>0.32200000000000017</c:v>
                </c:pt>
                <c:pt idx="164">
                  <c:v>0.32400000000000018</c:v>
                </c:pt>
                <c:pt idx="165">
                  <c:v>0.32600000000000018</c:v>
                </c:pt>
                <c:pt idx="166">
                  <c:v>0.32800000000000018</c:v>
                </c:pt>
                <c:pt idx="167">
                  <c:v>0.33000000000000024</c:v>
                </c:pt>
                <c:pt idx="168">
                  <c:v>0.33200000000000024</c:v>
                </c:pt>
                <c:pt idx="169">
                  <c:v>0.33200000000000024</c:v>
                </c:pt>
                <c:pt idx="170">
                  <c:v>0.33600000000000024</c:v>
                </c:pt>
                <c:pt idx="171">
                  <c:v>0.33800000000000024</c:v>
                </c:pt>
                <c:pt idx="172">
                  <c:v>0.34000000000000008</c:v>
                </c:pt>
                <c:pt idx="173">
                  <c:v>0.34200000000000025</c:v>
                </c:pt>
                <c:pt idx="174">
                  <c:v>0.34400000000000008</c:v>
                </c:pt>
                <c:pt idx="175">
                  <c:v>0.34400000000000008</c:v>
                </c:pt>
                <c:pt idx="176">
                  <c:v>0.3480000000000002</c:v>
                </c:pt>
                <c:pt idx="177">
                  <c:v>0.35000000000000014</c:v>
                </c:pt>
                <c:pt idx="178">
                  <c:v>0.35000000000000014</c:v>
                </c:pt>
                <c:pt idx="179">
                  <c:v>0.35400000000000015</c:v>
                </c:pt>
                <c:pt idx="180">
                  <c:v>0.35600000000000015</c:v>
                </c:pt>
                <c:pt idx="181">
                  <c:v>0.35800000000000015</c:v>
                </c:pt>
                <c:pt idx="182">
                  <c:v>0.35800000000000015</c:v>
                </c:pt>
                <c:pt idx="183">
                  <c:v>0.36200000000000021</c:v>
                </c:pt>
                <c:pt idx="184">
                  <c:v>0.36400000000000021</c:v>
                </c:pt>
                <c:pt idx="185">
                  <c:v>0.36600000000000021</c:v>
                </c:pt>
                <c:pt idx="186">
                  <c:v>0.36600000000000021</c:v>
                </c:pt>
                <c:pt idx="187">
                  <c:v>0.36600000000000021</c:v>
                </c:pt>
                <c:pt idx="188">
                  <c:v>0.37200000000000016</c:v>
                </c:pt>
                <c:pt idx="189">
                  <c:v>0.37400000000000017</c:v>
                </c:pt>
                <c:pt idx="190">
                  <c:v>0.37500000000000017</c:v>
                </c:pt>
                <c:pt idx="191">
                  <c:v>0.37700000000000017</c:v>
                </c:pt>
                <c:pt idx="192">
                  <c:v>0.37900000000000017</c:v>
                </c:pt>
                <c:pt idx="193">
                  <c:v>0.38100000000000017</c:v>
                </c:pt>
                <c:pt idx="194">
                  <c:v>0.38300000000000017</c:v>
                </c:pt>
                <c:pt idx="195">
                  <c:v>0.38500000000000018</c:v>
                </c:pt>
                <c:pt idx="196">
                  <c:v>0.38700000000000018</c:v>
                </c:pt>
                <c:pt idx="197">
                  <c:v>0.38900000000000018</c:v>
                </c:pt>
                <c:pt idx="198">
                  <c:v>0.39100000000000024</c:v>
                </c:pt>
                <c:pt idx="199">
                  <c:v>0.39300000000000024</c:v>
                </c:pt>
                <c:pt idx="200">
                  <c:v>0.39500000000000024</c:v>
                </c:pt>
                <c:pt idx="201">
                  <c:v>0.39700000000000024</c:v>
                </c:pt>
                <c:pt idx="202">
                  <c:v>0.39900000000000024</c:v>
                </c:pt>
                <c:pt idx="203">
                  <c:v>0.40100000000000002</c:v>
                </c:pt>
                <c:pt idx="204">
                  <c:v>0.40300000000000002</c:v>
                </c:pt>
                <c:pt idx="205">
                  <c:v>0.40500000000000008</c:v>
                </c:pt>
                <c:pt idx="206">
                  <c:v>0.40700000000000008</c:v>
                </c:pt>
                <c:pt idx="207">
                  <c:v>0.40700000000000008</c:v>
                </c:pt>
                <c:pt idx="208">
                  <c:v>0.41100000000000014</c:v>
                </c:pt>
                <c:pt idx="209">
                  <c:v>0.41300000000000014</c:v>
                </c:pt>
                <c:pt idx="210">
                  <c:v>0.41500000000000015</c:v>
                </c:pt>
                <c:pt idx="211">
                  <c:v>0.41700000000000015</c:v>
                </c:pt>
                <c:pt idx="212">
                  <c:v>0.41900000000000015</c:v>
                </c:pt>
                <c:pt idx="213">
                  <c:v>0.42100000000000021</c:v>
                </c:pt>
                <c:pt idx="214">
                  <c:v>0.42300000000000021</c:v>
                </c:pt>
                <c:pt idx="215">
                  <c:v>0.42500000000000021</c:v>
                </c:pt>
                <c:pt idx="216">
                  <c:v>0.42700000000000021</c:v>
                </c:pt>
                <c:pt idx="217">
                  <c:v>0.42700000000000021</c:v>
                </c:pt>
                <c:pt idx="218">
                  <c:v>0.43100000000000022</c:v>
                </c:pt>
                <c:pt idx="219">
                  <c:v>0.43100000000000022</c:v>
                </c:pt>
                <c:pt idx="220">
                  <c:v>0.43500000000000016</c:v>
                </c:pt>
                <c:pt idx="221">
                  <c:v>0.43700000000000017</c:v>
                </c:pt>
                <c:pt idx="222">
                  <c:v>0.43900000000000017</c:v>
                </c:pt>
                <c:pt idx="223">
                  <c:v>0.44100000000000006</c:v>
                </c:pt>
                <c:pt idx="224">
                  <c:v>0.44100000000000006</c:v>
                </c:pt>
                <c:pt idx="225">
                  <c:v>0.44500000000000006</c:v>
                </c:pt>
                <c:pt idx="226">
                  <c:v>0.44700000000000006</c:v>
                </c:pt>
                <c:pt idx="227">
                  <c:v>0.44900000000000007</c:v>
                </c:pt>
                <c:pt idx="228">
                  <c:v>0.45100000000000001</c:v>
                </c:pt>
                <c:pt idx="229">
                  <c:v>0.45300000000000001</c:v>
                </c:pt>
                <c:pt idx="230">
                  <c:v>0.45500000000000002</c:v>
                </c:pt>
                <c:pt idx="231">
                  <c:v>0.45700000000000002</c:v>
                </c:pt>
                <c:pt idx="232">
                  <c:v>0.45700000000000002</c:v>
                </c:pt>
                <c:pt idx="233">
                  <c:v>0.46</c:v>
                </c:pt>
                <c:pt idx="234">
                  <c:v>0.46200000000000002</c:v>
                </c:pt>
                <c:pt idx="235">
                  <c:v>0.46400000000000002</c:v>
                </c:pt>
                <c:pt idx="236">
                  <c:v>0.46600000000000008</c:v>
                </c:pt>
                <c:pt idx="237">
                  <c:v>0.46800000000000008</c:v>
                </c:pt>
                <c:pt idx="238">
                  <c:v>0.47000000000000008</c:v>
                </c:pt>
                <c:pt idx="239">
                  <c:v>0.47200000000000014</c:v>
                </c:pt>
                <c:pt idx="240">
                  <c:v>0.47400000000000014</c:v>
                </c:pt>
                <c:pt idx="241">
                  <c:v>0.47600000000000015</c:v>
                </c:pt>
                <c:pt idx="242">
                  <c:v>0.47800000000000015</c:v>
                </c:pt>
                <c:pt idx="243">
                  <c:v>0.48000000000000015</c:v>
                </c:pt>
                <c:pt idx="244">
                  <c:v>0.48200000000000015</c:v>
                </c:pt>
                <c:pt idx="245">
                  <c:v>0.48400000000000021</c:v>
                </c:pt>
                <c:pt idx="246">
                  <c:v>0.48600000000000021</c:v>
                </c:pt>
                <c:pt idx="247">
                  <c:v>0.48800000000000021</c:v>
                </c:pt>
                <c:pt idx="248">
                  <c:v>0.49000000000000016</c:v>
                </c:pt>
                <c:pt idx="249">
                  <c:v>0.49000000000000016</c:v>
                </c:pt>
                <c:pt idx="250">
                  <c:v>0.49400000000000022</c:v>
                </c:pt>
                <c:pt idx="251">
                  <c:v>0.49600000000000016</c:v>
                </c:pt>
                <c:pt idx="252">
                  <c:v>0.49800000000000016</c:v>
                </c:pt>
                <c:pt idx="253">
                  <c:v>0.5</c:v>
                </c:pt>
                <c:pt idx="254">
                  <c:v>0.502</c:v>
                </c:pt>
                <c:pt idx="255">
                  <c:v>0.504</c:v>
                </c:pt>
                <c:pt idx="256">
                  <c:v>0.50600000000000001</c:v>
                </c:pt>
                <c:pt idx="257">
                  <c:v>0.50600000000000001</c:v>
                </c:pt>
                <c:pt idx="258">
                  <c:v>0.51</c:v>
                </c:pt>
                <c:pt idx="259">
                  <c:v>0.51200000000000001</c:v>
                </c:pt>
                <c:pt idx="260">
                  <c:v>0.51400000000000001</c:v>
                </c:pt>
                <c:pt idx="261">
                  <c:v>0.51600000000000001</c:v>
                </c:pt>
                <c:pt idx="262">
                  <c:v>0.51800000000000002</c:v>
                </c:pt>
                <c:pt idx="263">
                  <c:v>0.52</c:v>
                </c:pt>
                <c:pt idx="264">
                  <c:v>0.52200000000000002</c:v>
                </c:pt>
                <c:pt idx="265">
                  <c:v>0.52400000000000002</c:v>
                </c:pt>
                <c:pt idx="266">
                  <c:v>0.52600000000000002</c:v>
                </c:pt>
                <c:pt idx="267">
                  <c:v>0.52800000000000002</c:v>
                </c:pt>
                <c:pt idx="268">
                  <c:v>0.53</c:v>
                </c:pt>
                <c:pt idx="269">
                  <c:v>0.53200000000000003</c:v>
                </c:pt>
                <c:pt idx="270">
                  <c:v>0.53400000000000003</c:v>
                </c:pt>
                <c:pt idx="271">
                  <c:v>0.53600000000000003</c:v>
                </c:pt>
                <c:pt idx="272">
                  <c:v>0.53800000000000003</c:v>
                </c:pt>
                <c:pt idx="273">
                  <c:v>0.54</c:v>
                </c:pt>
                <c:pt idx="274">
                  <c:v>0.54200000000000004</c:v>
                </c:pt>
                <c:pt idx="275">
                  <c:v>0.54300000000000004</c:v>
                </c:pt>
                <c:pt idx="276">
                  <c:v>0.54300000000000004</c:v>
                </c:pt>
                <c:pt idx="277">
                  <c:v>0.54700000000000004</c:v>
                </c:pt>
                <c:pt idx="278">
                  <c:v>0.54900000000000004</c:v>
                </c:pt>
                <c:pt idx="279">
                  <c:v>0.55100000000000005</c:v>
                </c:pt>
                <c:pt idx="280">
                  <c:v>0.55300000000000005</c:v>
                </c:pt>
                <c:pt idx="281">
                  <c:v>0.55500000000000005</c:v>
                </c:pt>
                <c:pt idx="282">
                  <c:v>0.55700000000000005</c:v>
                </c:pt>
                <c:pt idx="283">
                  <c:v>0.55900000000000005</c:v>
                </c:pt>
                <c:pt idx="284">
                  <c:v>0.56100000000000005</c:v>
                </c:pt>
                <c:pt idx="285">
                  <c:v>0.56299999999999994</c:v>
                </c:pt>
                <c:pt idx="286">
                  <c:v>0.56499999999999995</c:v>
                </c:pt>
                <c:pt idx="287">
                  <c:v>0.56699999999999995</c:v>
                </c:pt>
                <c:pt idx="288">
                  <c:v>0.56899999999999995</c:v>
                </c:pt>
                <c:pt idx="289">
                  <c:v>0.56899999999999995</c:v>
                </c:pt>
                <c:pt idx="290">
                  <c:v>0.57299999999999995</c:v>
                </c:pt>
                <c:pt idx="291">
                  <c:v>0.57500000000000029</c:v>
                </c:pt>
                <c:pt idx="292">
                  <c:v>0.57700000000000029</c:v>
                </c:pt>
                <c:pt idx="293">
                  <c:v>0.57900000000000029</c:v>
                </c:pt>
                <c:pt idx="294">
                  <c:v>0.58100000000000007</c:v>
                </c:pt>
                <c:pt idx="295">
                  <c:v>0.58300000000000007</c:v>
                </c:pt>
                <c:pt idx="296">
                  <c:v>0.58500000000000008</c:v>
                </c:pt>
                <c:pt idx="297">
                  <c:v>0.58700000000000008</c:v>
                </c:pt>
                <c:pt idx="298">
                  <c:v>0.58900000000000008</c:v>
                </c:pt>
                <c:pt idx="299">
                  <c:v>0.59100000000000008</c:v>
                </c:pt>
                <c:pt idx="300">
                  <c:v>0.59300000000000008</c:v>
                </c:pt>
                <c:pt idx="301">
                  <c:v>0.59500000000000008</c:v>
                </c:pt>
                <c:pt idx="302">
                  <c:v>0.59700000000000009</c:v>
                </c:pt>
                <c:pt idx="303">
                  <c:v>0.59900000000000009</c:v>
                </c:pt>
                <c:pt idx="304">
                  <c:v>0.60100000000000031</c:v>
                </c:pt>
                <c:pt idx="305">
                  <c:v>0.60300000000000031</c:v>
                </c:pt>
                <c:pt idx="306">
                  <c:v>0.60300000000000031</c:v>
                </c:pt>
                <c:pt idx="307">
                  <c:v>0.60700000000000032</c:v>
                </c:pt>
                <c:pt idx="308">
                  <c:v>0.60900000000000032</c:v>
                </c:pt>
                <c:pt idx="309">
                  <c:v>0.61100000000000032</c:v>
                </c:pt>
                <c:pt idx="310">
                  <c:v>0.61300000000000032</c:v>
                </c:pt>
                <c:pt idx="311">
                  <c:v>0.61300000000000032</c:v>
                </c:pt>
                <c:pt idx="312">
                  <c:v>0.61700000000000033</c:v>
                </c:pt>
                <c:pt idx="313">
                  <c:v>0.61900000000000033</c:v>
                </c:pt>
                <c:pt idx="314">
                  <c:v>0.62100000000000033</c:v>
                </c:pt>
                <c:pt idx="315">
                  <c:v>0.62300000000000033</c:v>
                </c:pt>
                <c:pt idx="316">
                  <c:v>0.62500000000000033</c:v>
                </c:pt>
                <c:pt idx="317">
                  <c:v>0.62600000000000033</c:v>
                </c:pt>
                <c:pt idx="318">
                  <c:v>0.62800000000000034</c:v>
                </c:pt>
                <c:pt idx="319">
                  <c:v>0.63000000000000034</c:v>
                </c:pt>
                <c:pt idx="320">
                  <c:v>0.63000000000000034</c:v>
                </c:pt>
                <c:pt idx="321">
                  <c:v>0.63400000000000034</c:v>
                </c:pt>
                <c:pt idx="322">
                  <c:v>0.63600000000000034</c:v>
                </c:pt>
                <c:pt idx="323">
                  <c:v>0.63800000000000034</c:v>
                </c:pt>
                <c:pt idx="324">
                  <c:v>0.64000000000000035</c:v>
                </c:pt>
                <c:pt idx="325">
                  <c:v>0.64000000000000035</c:v>
                </c:pt>
                <c:pt idx="326">
                  <c:v>0.64400000000000035</c:v>
                </c:pt>
                <c:pt idx="327">
                  <c:v>0.64600000000000035</c:v>
                </c:pt>
                <c:pt idx="328">
                  <c:v>0.64800000000000035</c:v>
                </c:pt>
                <c:pt idx="329">
                  <c:v>0.65000000000000036</c:v>
                </c:pt>
                <c:pt idx="330">
                  <c:v>0.65200000000000036</c:v>
                </c:pt>
                <c:pt idx="331">
                  <c:v>0.65400000000000036</c:v>
                </c:pt>
                <c:pt idx="332">
                  <c:v>0.65600000000000036</c:v>
                </c:pt>
                <c:pt idx="333">
                  <c:v>0.65800000000000036</c:v>
                </c:pt>
                <c:pt idx="334">
                  <c:v>0.66000000000000036</c:v>
                </c:pt>
                <c:pt idx="335">
                  <c:v>0.66200000000000037</c:v>
                </c:pt>
                <c:pt idx="336">
                  <c:v>0.66400000000000048</c:v>
                </c:pt>
                <c:pt idx="337">
                  <c:v>0.66600000000000048</c:v>
                </c:pt>
                <c:pt idx="338">
                  <c:v>0.66800000000000048</c:v>
                </c:pt>
                <c:pt idx="339">
                  <c:v>0.67000000000000048</c:v>
                </c:pt>
                <c:pt idx="340">
                  <c:v>0.67200000000000049</c:v>
                </c:pt>
                <c:pt idx="341">
                  <c:v>0.67400000000000049</c:v>
                </c:pt>
                <c:pt idx="342">
                  <c:v>0.6760000000000006</c:v>
                </c:pt>
                <c:pt idx="343">
                  <c:v>0.6780000000000006</c:v>
                </c:pt>
                <c:pt idx="344">
                  <c:v>0.68000000000000038</c:v>
                </c:pt>
                <c:pt idx="345">
                  <c:v>0.68200000000000038</c:v>
                </c:pt>
                <c:pt idx="346">
                  <c:v>0.68400000000000039</c:v>
                </c:pt>
                <c:pt idx="347">
                  <c:v>0.68600000000000039</c:v>
                </c:pt>
                <c:pt idx="348">
                  <c:v>0.68800000000000028</c:v>
                </c:pt>
                <c:pt idx="349">
                  <c:v>0.69000000000000039</c:v>
                </c:pt>
                <c:pt idx="350">
                  <c:v>0.69200000000000028</c:v>
                </c:pt>
                <c:pt idx="351">
                  <c:v>0.69400000000000028</c:v>
                </c:pt>
                <c:pt idx="352">
                  <c:v>0.69600000000000029</c:v>
                </c:pt>
                <c:pt idx="353">
                  <c:v>0.69800000000000029</c:v>
                </c:pt>
                <c:pt idx="354">
                  <c:v>0.70000000000000029</c:v>
                </c:pt>
                <c:pt idx="355">
                  <c:v>0.70200000000000029</c:v>
                </c:pt>
                <c:pt idx="356">
                  <c:v>0.70400000000000029</c:v>
                </c:pt>
                <c:pt idx="357">
                  <c:v>0.70600000000000029</c:v>
                </c:pt>
                <c:pt idx="358">
                  <c:v>0.7080000000000003</c:v>
                </c:pt>
                <c:pt idx="359">
                  <c:v>0.7090000000000003</c:v>
                </c:pt>
                <c:pt idx="360">
                  <c:v>0.7110000000000003</c:v>
                </c:pt>
                <c:pt idx="361">
                  <c:v>0.7130000000000003</c:v>
                </c:pt>
                <c:pt idx="362">
                  <c:v>0.7150000000000003</c:v>
                </c:pt>
                <c:pt idx="363">
                  <c:v>0.7170000000000003</c:v>
                </c:pt>
                <c:pt idx="364">
                  <c:v>0.71900000000000031</c:v>
                </c:pt>
                <c:pt idx="365">
                  <c:v>0.72100000000000031</c:v>
                </c:pt>
                <c:pt idx="366">
                  <c:v>0.72300000000000031</c:v>
                </c:pt>
                <c:pt idx="367">
                  <c:v>0.72500000000000031</c:v>
                </c:pt>
                <c:pt idx="368">
                  <c:v>0.72700000000000031</c:v>
                </c:pt>
                <c:pt idx="369">
                  <c:v>0.72900000000000031</c:v>
                </c:pt>
                <c:pt idx="370">
                  <c:v>0.73100000000000032</c:v>
                </c:pt>
                <c:pt idx="371">
                  <c:v>0.73300000000000032</c:v>
                </c:pt>
                <c:pt idx="372">
                  <c:v>0.73500000000000032</c:v>
                </c:pt>
                <c:pt idx="373">
                  <c:v>0.73700000000000032</c:v>
                </c:pt>
                <c:pt idx="374">
                  <c:v>0.73900000000000032</c:v>
                </c:pt>
                <c:pt idx="375">
                  <c:v>0.74100000000000033</c:v>
                </c:pt>
                <c:pt idx="376">
                  <c:v>0.74300000000000033</c:v>
                </c:pt>
                <c:pt idx="377">
                  <c:v>0.74500000000000033</c:v>
                </c:pt>
                <c:pt idx="378">
                  <c:v>0.74700000000000033</c:v>
                </c:pt>
                <c:pt idx="379">
                  <c:v>0.74900000000000033</c:v>
                </c:pt>
                <c:pt idx="380">
                  <c:v>0.75100000000000033</c:v>
                </c:pt>
                <c:pt idx="381">
                  <c:v>0.75300000000000034</c:v>
                </c:pt>
                <c:pt idx="382">
                  <c:v>0.75500000000000034</c:v>
                </c:pt>
                <c:pt idx="383">
                  <c:v>0.75700000000000034</c:v>
                </c:pt>
                <c:pt idx="384">
                  <c:v>0.75900000000000034</c:v>
                </c:pt>
                <c:pt idx="385">
                  <c:v>0.76100000000000034</c:v>
                </c:pt>
                <c:pt idx="386">
                  <c:v>0.76300000000000034</c:v>
                </c:pt>
                <c:pt idx="387">
                  <c:v>0.76500000000000035</c:v>
                </c:pt>
                <c:pt idx="388">
                  <c:v>0.76700000000000035</c:v>
                </c:pt>
                <c:pt idx="389">
                  <c:v>0.76900000000000035</c:v>
                </c:pt>
                <c:pt idx="390">
                  <c:v>0.77100000000000024</c:v>
                </c:pt>
                <c:pt idx="391">
                  <c:v>0.77300000000000024</c:v>
                </c:pt>
                <c:pt idx="392">
                  <c:v>0.77500000000000024</c:v>
                </c:pt>
                <c:pt idx="393">
                  <c:v>0.77700000000000025</c:v>
                </c:pt>
                <c:pt idx="394">
                  <c:v>0.77900000000000025</c:v>
                </c:pt>
                <c:pt idx="395">
                  <c:v>0.77900000000000025</c:v>
                </c:pt>
                <c:pt idx="396">
                  <c:v>0.77900000000000025</c:v>
                </c:pt>
                <c:pt idx="397">
                  <c:v>0.78500000000000003</c:v>
                </c:pt>
                <c:pt idx="398">
                  <c:v>0.78700000000000003</c:v>
                </c:pt>
                <c:pt idx="399">
                  <c:v>0.78900000000000003</c:v>
                </c:pt>
                <c:pt idx="400">
                  <c:v>0.79100000000000004</c:v>
                </c:pt>
                <c:pt idx="401">
                  <c:v>0.79200000000000004</c:v>
                </c:pt>
                <c:pt idx="402">
                  <c:v>0.79400000000000004</c:v>
                </c:pt>
                <c:pt idx="403">
                  <c:v>0.79600000000000004</c:v>
                </c:pt>
                <c:pt idx="404">
                  <c:v>0.79800000000000004</c:v>
                </c:pt>
                <c:pt idx="405">
                  <c:v>0.8</c:v>
                </c:pt>
                <c:pt idx="406">
                  <c:v>0.80200000000000005</c:v>
                </c:pt>
                <c:pt idx="407">
                  <c:v>0.80400000000000005</c:v>
                </c:pt>
                <c:pt idx="408">
                  <c:v>0.80600000000000005</c:v>
                </c:pt>
                <c:pt idx="409">
                  <c:v>0.80800000000000005</c:v>
                </c:pt>
                <c:pt idx="410">
                  <c:v>0.80800000000000005</c:v>
                </c:pt>
                <c:pt idx="411">
                  <c:v>0.81200000000000039</c:v>
                </c:pt>
                <c:pt idx="412">
                  <c:v>0.81399999999999995</c:v>
                </c:pt>
                <c:pt idx="413">
                  <c:v>0.81599999999999995</c:v>
                </c:pt>
                <c:pt idx="414">
                  <c:v>0.81799999999999995</c:v>
                </c:pt>
                <c:pt idx="415">
                  <c:v>0.82000000000000028</c:v>
                </c:pt>
                <c:pt idx="416">
                  <c:v>0.82199999999999995</c:v>
                </c:pt>
                <c:pt idx="417">
                  <c:v>0.82399999999999995</c:v>
                </c:pt>
                <c:pt idx="418">
                  <c:v>0.82600000000000029</c:v>
                </c:pt>
                <c:pt idx="419">
                  <c:v>0.82800000000000029</c:v>
                </c:pt>
                <c:pt idx="420">
                  <c:v>0.83000000000000029</c:v>
                </c:pt>
                <c:pt idx="421">
                  <c:v>0.83200000000000029</c:v>
                </c:pt>
                <c:pt idx="422">
                  <c:v>0.8340000000000003</c:v>
                </c:pt>
                <c:pt idx="423">
                  <c:v>0.8360000000000003</c:v>
                </c:pt>
                <c:pt idx="424">
                  <c:v>0.8380000000000003</c:v>
                </c:pt>
                <c:pt idx="425">
                  <c:v>0.8400000000000003</c:v>
                </c:pt>
                <c:pt idx="426">
                  <c:v>0.8420000000000003</c:v>
                </c:pt>
                <c:pt idx="427">
                  <c:v>0.84400000000000031</c:v>
                </c:pt>
                <c:pt idx="428">
                  <c:v>0.84600000000000031</c:v>
                </c:pt>
                <c:pt idx="429">
                  <c:v>0.84800000000000031</c:v>
                </c:pt>
                <c:pt idx="430">
                  <c:v>0.85000000000000031</c:v>
                </c:pt>
                <c:pt idx="431">
                  <c:v>0.85200000000000031</c:v>
                </c:pt>
                <c:pt idx="432">
                  <c:v>0.85400000000000031</c:v>
                </c:pt>
                <c:pt idx="433">
                  <c:v>0.85600000000000032</c:v>
                </c:pt>
                <c:pt idx="434">
                  <c:v>0.85800000000000032</c:v>
                </c:pt>
                <c:pt idx="435">
                  <c:v>0.86000000000000032</c:v>
                </c:pt>
                <c:pt idx="436">
                  <c:v>0.86200000000000032</c:v>
                </c:pt>
                <c:pt idx="437">
                  <c:v>0.86400000000000032</c:v>
                </c:pt>
                <c:pt idx="438">
                  <c:v>0.86600000000000033</c:v>
                </c:pt>
                <c:pt idx="439">
                  <c:v>0.86800000000000033</c:v>
                </c:pt>
                <c:pt idx="440">
                  <c:v>0.87000000000000033</c:v>
                </c:pt>
                <c:pt idx="441">
                  <c:v>0.87200000000000033</c:v>
                </c:pt>
                <c:pt idx="442">
                  <c:v>0.87400000000000033</c:v>
                </c:pt>
                <c:pt idx="443">
                  <c:v>0.87500000000000033</c:v>
                </c:pt>
                <c:pt idx="444">
                  <c:v>0.87700000000000033</c:v>
                </c:pt>
                <c:pt idx="445">
                  <c:v>0.87900000000000034</c:v>
                </c:pt>
                <c:pt idx="446">
                  <c:v>0.88100000000000012</c:v>
                </c:pt>
                <c:pt idx="447">
                  <c:v>0.88300000000000012</c:v>
                </c:pt>
                <c:pt idx="448">
                  <c:v>0.88500000000000012</c:v>
                </c:pt>
                <c:pt idx="449">
                  <c:v>0.88700000000000012</c:v>
                </c:pt>
                <c:pt idx="450">
                  <c:v>0.88900000000000012</c:v>
                </c:pt>
                <c:pt idx="451">
                  <c:v>0.89100000000000013</c:v>
                </c:pt>
                <c:pt idx="452">
                  <c:v>0.89300000000000013</c:v>
                </c:pt>
                <c:pt idx="453">
                  <c:v>0.89500000000000013</c:v>
                </c:pt>
                <c:pt idx="454">
                  <c:v>0.89700000000000013</c:v>
                </c:pt>
                <c:pt idx="455">
                  <c:v>0.89900000000000013</c:v>
                </c:pt>
                <c:pt idx="456">
                  <c:v>0.90100000000000002</c:v>
                </c:pt>
                <c:pt idx="457">
                  <c:v>0.90300000000000002</c:v>
                </c:pt>
                <c:pt idx="458">
                  <c:v>0.90500000000000003</c:v>
                </c:pt>
                <c:pt idx="459">
                  <c:v>0.90700000000000003</c:v>
                </c:pt>
                <c:pt idx="460">
                  <c:v>0.90900000000000003</c:v>
                </c:pt>
                <c:pt idx="461">
                  <c:v>0.91100000000000003</c:v>
                </c:pt>
                <c:pt idx="462">
                  <c:v>0.91300000000000003</c:v>
                </c:pt>
                <c:pt idx="463">
                  <c:v>0.91500000000000004</c:v>
                </c:pt>
                <c:pt idx="464">
                  <c:v>0.91700000000000004</c:v>
                </c:pt>
                <c:pt idx="465">
                  <c:v>0.91900000000000004</c:v>
                </c:pt>
                <c:pt idx="466">
                  <c:v>0.92100000000000004</c:v>
                </c:pt>
                <c:pt idx="467">
                  <c:v>0.92300000000000004</c:v>
                </c:pt>
                <c:pt idx="468">
                  <c:v>0.92500000000000004</c:v>
                </c:pt>
                <c:pt idx="469">
                  <c:v>0.92700000000000005</c:v>
                </c:pt>
                <c:pt idx="470">
                  <c:v>0.92900000000000005</c:v>
                </c:pt>
                <c:pt idx="471">
                  <c:v>0.93100000000000005</c:v>
                </c:pt>
                <c:pt idx="472">
                  <c:v>0.93300000000000005</c:v>
                </c:pt>
                <c:pt idx="473">
                  <c:v>0.93500000000000005</c:v>
                </c:pt>
                <c:pt idx="474">
                  <c:v>0.93700000000000039</c:v>
                </c:pt>
                <c:pt idx="475">
                  <c:v>0.93899999999999995</c:v>
                </c:pt>
                <c:pt idx="476">
                  <c:v>0.94099999999999995</c:v>
                </c:pt>
                <c:pt idx="477">
                  <c:v>0.94299999999999995</c:v>
                </c:pt>
                <c:pt idx="478">
                  <c:v>0.94499999999999995</c:v>
                </c:pt>
                <c:pt idx="479">
                  <c:v>0.94699999999999995</c:v>
                </c:pt>
                <c:pt idx="480">
                  <c:v>0.94899999999999995</c:v>
                </c:pt>
                <c:pt idx="481">
                  <c:v>0.95100000000000029</c:v>
                </c:pt>
                <c:pt idx="482">
                  <c:v>0.95300000000000029</c:v>
                </c:pt>
                <c:pt idx="483">
                  <c:v>0.95500000000000029</c:v>
                </c:pt>
                <c:pt idx="484">
                  <c:v>0.95500000000000029</c:v>
                </c:pt>
                <c:pt idx="485">
                  <c:v>0.9580000000000003</c:v>
                </c:pt>
                <c:pt idx="486">
                  <c:v>0.9600000000000003</c:v>
                </c:pt>
                <c:pt idx="487">
                  <c:v>0.9620000000000003</c:v>
                </c:pt>
                <c:pt idx="488">
                  <c:v>0.9640000000000003</c:v>
                </c:pt>
                <c:pt idx="489">
                  <c:v>0.9660000000000003</c:v>
                </c:pt>
                <c:pt idx="490">
                  <c:v>0.9680000000000003</c:v>
                </c:pt>
                <c:pt idx="491">
                  <c:v>0.9700000000000002</c:v>
                </c:pt>
                <c:pt idx="492">
                  <c:v>0.9720000000000002</c:v>
                </c:pt>
                <c:pt idx="493">
                  <c:v>0.9740000000000002</c:v>
                </c:pt>
                <c:pt idx="494">
                  <c:v>0.9760000000000002</c:v>
                </c:pt>
                <c:pt idx="495">
                  <c:v>0.9780000000000002</c:v>
                </c:pt>
                <c:pt idx="496">
                  <c:v>0.98</c:v>
                </c:pt>
                <c:pt idx="497">
                  <c:v>0.98199999999999998</c:v>
                </c:pt>
                <c:pt idx="498">
                  <c:v>0.98399999999999999</c:v>
                </c:pt>
                <c:pt idx="499">
                  <c:v>0.98599999999999999</c:v>
                </c:pt>
                <c:pt idx="500">
                  <c:v>0.98799999999999999</c:v>
                </c:pt>
                <c:pt idx="501">
                  <c:v>0.99</c:v>
                </c:pt>
                <c:pt idx="502">
                  <c:v>0.99199999999999999</c:v>
                </c:pt>
                <c:pt idx="503">
                  <c:v>0.99399999999999999</c:v>
                </c:pt>
                <c:pt idx="504">
                  <c:v>0.996</c:v>
                </c:pt>
                <c:pt idx="505">
                  <c:v>0.998</c:v>
                </c:pt>
              </c:numCache>
            </c:numRef>
          </c:yVal>
        </c:ser>
        <c:ser>
          <c:idx val="1"/>
          <c:order val="1"/>
          <c:tx>
            <c:v>HOP</c:v>
          </c:tx>
          <c:spPr>
            <a:ln w="19122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'CDF data'!$C$2:$C$507</c:f>
              <c:numCache>
                <c:formatCode>General</c:formatCode>
                <c:ptCount val="5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4</c:v>
                </c:pt>
                <c:pt idx="29">
                  <c:v>82</c:v>
                </c:pt>
                <c:pt idx="30">
                  <c:v>84</c:v>
                </c:pt>
                <c:pt idx="31">
                  <c:v>84</c:v>
                </c:pt>
                <c:pt idx="32">
                  <c:v>84</c:v>
                </c:pt>
                <c:pt idx="33">
                  <c:v>92</c:v>
                </c:pt>
                <c:pt idx="34">
                  <c:v>92</c:v>
                </c:pt>
                <c:pt idx="35">
                  <c:v>105</c:v>
                </c:pt>
                <c:pt idx="36">
                  <c:v>109</c:v>
                </c:pt>
                <c:pt idx="37">
                  <c:v>114</c:v>
                </c:pt>
                <c:pt idx="38">
                  <c:v>114</c:v>
                </c:pt>
                <c:pt idx="39">
                  <c:v>116</c:v>
                </c:pt>
                <c:pt idx="40">
                  <c:v>118</c:v>
                </c:pt>
                <c:pt idx="41">
                  <c:v>134</c:v>
                </c:pt>
                <c:pt idx="42">
                  <c:v>134</c:v>
                </c:pt>
                <c:pt idx="43">
                  <c:v>148</c:v>
                </c:pt>
                <c:pt idx="44">
                  <c:v>153</c:v>
                </c:pt>
                <c:pt idx="45">
                  <c:v>155</c:v>
                </c:pt>
                <c:pt idx="46">
                  <c:v>158</c:v>
                </c:pt>
                <c:pt idx="47">
                  <c:v>158</c:v>
                </c:pt>
                <c:pt idx="48">
                  <c:v>163</c:v>
                </c:pt>
                <c:pt idx="49">
                  <c:v>168</c:v>
                </c:pt>
                <c:pt idx="50">
                  <c:v>172</c:v>
                </c:pt>
                <c:pt idx="51">
                  <c:v>188</c:v>
                </c:pt>
                <c:pt idx="52">
                  <c:v>188</c:v>
                </c:pt>
                <c:pt idx="53">
                  <c:v>195</c:v>
                </c:pt>
                <c:pt idx="54">
                  <c:v>198</c:v>
                </c:pt>
                <c:pt idx="55">
                  <c:v>202</c:v>
                </c:pt>
                <c:pt idx="56">
                  <c:v>202</c:v>
                </c:pt>
                <c:pt idx="57">
                  <c:v>208</c:v>
                </c:pt>
                <c:pt idx="58">
                  <c:v>209</c:v>
                </c:pt>
                <c:pt idx="59">
                  <c:v>213</c:v>
                </c:pt>
                <c:pt idx="60">
                  <c:v>219</c:v>
                </c:pt>
                <c:pt idx="61">
                  <c:v>226</c:v>
                </c:pt>
                <c:pt idx="62">
                  <c:v>228</c:v>
                </c:pt>
                <c:pt idx="63">
                  <c:v>236</c:v>
                </c:pt>
                <c:pt idx="64">
                  <c:v>237</c:v>
                </c:pt>
                <c:pt idx="65">
                  <c:v>240</c:v>
                </c:pt>
                <c:pt idx="66">
                  <c:v>249</c:v>
                </c:pt>
                <c:pt idx="67">
                  <c:v>256</c:v>
                </c:pt>
                <c:pt idx="68">
                  <c:v>263</c:v>
                </c:pt>
                <c:pt idx="69">
                  <c:v>263</c:v>
                </c:pt>
                <c:pt idx="70">
                  <c:v>267</c:v>
                </c:pt>
                <c:pt idx="71">
                  <c:v>279</c:v>
                </c:pt>
                <c:pt idx="72">
                  <c:v>287</c:v>
                </c:pt>
                <c:pt idx="73">
                  <c:v>288</c:v>
                </c:pt>
                <c:pt idx="74">
                  <c:v>291</c:v>
                </c:pt>
                <c:pt idx="75">
                  <c:v>296</c:v>
                </c:pt>
                <c:pt idx="76">
                  <c:v>296</c:v>
                </c:pt>
                <c:pt idx="77">
                  <c:v>296</c:v>
                </c:pt>
                <c:pt idx="78">
                  <c:v>297</c:v>
                </c:pt>
                <c:pt idx="79">
                  <c:v>297</c:v>
                </c:pt>
                <c:pt idx="80">
                  <c:v>302</c:v>
                </c:pt>
                <c:pt idx="81">
                  <c:v>302</c:v>
                </c:pt>
                <c:pt idx="82">
                  <c:v>307</c:v>
                </c:pt>
                <c:pt idx="83">
                  <c:v>313</c:v>
                </c:pt>
                <c:pt idx="84">
                  <c:v>314</c:v>
                </c:pt>
                <c:pt idx="85">
                  <c:v>318</c:v>
                </c:pt>
                <c:pt idx="86">
                  <c:v>322</c:v>
                </c:pt>
                <c:pt idx="87">
                  <c:v>324</c:v>
                </c:pt>
                <c:pt idx="88">
                  <c:v>332</c:v>
                </c:pt>
                <c:pt idx="89">
                  <c:v>332</c:v>
                </c:pt>
                <c:pt idx="90">
                  <c:v>332</c:v>
                </c:pt>
                <c:pt idx="91">
                  <c:v>337</c:v>
                </c:pt>
                <c:pt idx="92">
                  <c:v>338</c:v>
                </c:pt>
                <c:pt idx="93">
                  <c:v>343</c:v>
                </c:pt>
                <c:pt idx="94">
                  <c:v>346</c:v>
                </c:pt>
                <c:pt idx="95">
                  <c:v>347</c:v>
                </c:pt>
                <c:pt idx="96">
                  <c:v>355</c:v>
                </c:pt>
                <c:pt idx="97">
                  <c:v>361</c:v>
                </c:pt>
                <c:pt idx="98">
                  <c:v>366</c:v>
                </c:pt>
                <c:pt idx="99">
                  <c:v>366</c:v>
                </c:pt>
                <c:pt idx="100">
                  <c:v>369</c:v>
                </c:pt>
                <c:pt idx="101">
                  <c:v>370</c:v>
                </c:pt>
                <c:pt idx="102">
                  <c:v>370</c:v>
                </c:pt>
                <c:pt idx="103">
                  <c:v>371</c:v>
                </c:pt>
                <c:pt idx="104">
                  <c:v>375</c:v>
                </c:pt>
                <c:pt idx="105">
                  <c:v>377</c:v>
                </c:pt>
                <c:pt idx="106">
                  <c:v>380</c:v>
                </c:pt>
                <c:pt idx="107">
                  <c:v>380</c:v>
                </c:pt>
                <c:pt idx="108">
                  <c:v>380</c:v>
                </c:pt>
                <c:pt idx="109">
                  <c:v>383</c:v>
                </c:pt>
                <c:pt idx="110">
                  <c:v>392</c:v>
                </c:pt>
                <c:pt idx="111">
                  <c:v>393</c:v>
                </c:pt>
                <c:pt idx="112">
                  <c:v>394</c:v>
                </c:pt>
                <c:pt idx="113">
                  <c:v>398</c:v>
                </c:pt>
                <c:pt idx="114">
                  <c:v>399</c:v>
                </c:pt>
                <c:pt idx="115">
                  <c:v>403</c:v>
                </c:pt>
                <c:pt idx="116">
                  <c:v>416</c:v>
                </c:pt>
                <c:pt idx="117">
                  <c:v>419</c:v>
                </c:pt>
                <c:pt idx="118">
                  <c:v>420</c:v>
                </c:pt>
                <c:pt idx="119">
                  <c:v>425</c:v>
                </c:pt>
                <c:pt idx="120">
                  <c:v>426</c:v>
                </c:pt>
                <c:pt idx="121">
                  <c:v>427</c:v>
                </c:pt>
                <c:pt idx="122">
                  <c:v>427</c:v>
                </c:pt>
                <c:pt idx="123">
                  <c:v>429</c:v>
                </c:pt>
                <c:pt idx="124">
                  <c:v>429</c:v>
                </c:pt>
                <c:pt idx="125">
                  <c:v>431</c:v>
                </c:pt>
                <c:pt idx="126">
                  <c:v>431</c:v>
                </c:pt>
                <c:pt idx="127">
                  <c:v>431</c:v>
                </c:pt>
                <c:pt idx="128">
                  <c:v>447</c:v>
                </c:pt>
                <c:pt idx="129">
                  <c:v>448</c:v>
                </c:pt>
                <c:pt idx="130">
                  <c:v>452</c:v>
                </c:pt>
                <c:pt idx="131">
                  <c:v>455</c:v>
                </c:pt>
                <c:pt idx="132">
                  <c:v>460</c:v>
                </c:pt>
                <c:pt idx="133">
                  <c:v>461</c:v>
                </c:pt>
                <c:pt idx="134">
                  <c:v>464</c:v>
                </c:pt>
                <c:pt idx="135">
                  <c:v>471</c:v>
                </c:pt>
                <c:pt idx="136">
                  <c:v>471</c:v>
                </c:pt>
                <c:pt idx="137">
                  <c:v>472</c:v>
                </c:pt>
                <c:pt idx="138">
                  <c:v>476</c:v>
                </c:pt>
                <c:pt idx="139">
                  <c:v>477</c:v>
                </c:pt>
                <c:pt idx="140">
                  <c:v>481</c:v>
                </c:pt>
                <c:pt idx="141">
                  <c:v>484</c:v>
                </c:pt>
                <c:pt idx="142">
                  <c:v>488</c:v>
                </c:pt>
                <c:pt idx="143">
                  <c:v>489</c:v>
                </c:pt>
                <c:pt idx="144">
                  <c:v>496</c:v>
                </c:pt>
                <c:pt idx="145">
                  <c:v>503</c:v>
                </c:pt>
                <c:pt idx="146">
                  <c:v>511</c:v>
                </c:pt>
                <c:pt idx="147">
                  <c:v>512</c:v>
                </c:pt>
                <c:pt idx="148">
                  <c:v>516</c:v>
                </c:pt>
                <c:pt idx="149">
                  <c:v>517</c:v>
                </c:pt>
                <c:pt idx="150">
                  <c:v>518</c:v>
                </c:pt>
                <c:pt idx="151">
                  <c:v>518</c:v>
                </c:pt>
                <c:pt idx="152">
                  <c:v>526</c:v>
                </c:pt>
                <c:pt idx="153">
                  <c:v>535</c:v>
                </c:pt>
                <c:pt idx="154">
                  <c:v>540</c:v>
                </c:pt>
                <c:pt idx="155">
                  <c:v>548</c:v>
                </c:pt>
                <c:pt idx="156">
                  <c:v>557</c:v>
                </c:pt>
                <c:pt idx="157">
                  <c:v>558</c:v>
                </c:pt>
                <c:pt idx="158">
                  <c:v>560</c:v>
                </c:pt>
                <c:pt idx="159">
                  <c:v>566</c:v>
                </c:pt>
                <c:pt idx="160">
                  <c:v>567</c:v>
                </c:pt>
                <c:pt idx="161">
                  <c:v>569</c:v>
                </c:pt>
                <c:pt idx="162">
                  <c:v>570</c:v>
                </c:pt>
                <c:pt idx="163">
                  <c:v>571</c:v>
                </c:pt>
                <c:pt idx="164">
                  <c:v>571</c:v>
                </c:pt>
                <c:pt idx="165">
                  <c:v>573</c:v>
                </c:pt>
                <c:pt idx="166">
                  <c:v>585</c:v>
                </c:pt>
                <c:pt idx="167">
                  <c:v>586</c:v>
                </c:pt>
                <c:pt idx="168">
                  <c:v>586</c:v>
                </c:pt>
                <c:pt idx="169">
                  <c:v>589</c:v>
                </c:pt>
                <c:pt idx="170">
                  <c:v>594</c:v>
                </c:pt>
                <c:pt idx="171">
                  <c:v>596</c:v>
                </c:pt>
                <c:pt idx="172">
                  <c:v>602</c:v>
                </c:pt>
                <c:pt idx="173">
                  <c:v>603</c:v>
                </c:pt>
                <c:pt idx="174">
                  <c:v>609</c:v>
                </c:pt>
                <c:pt idx="175">
                  <c:v>611</c:v>
                </c:pt>
                <c:pt idx="176">
                  <c:v>613</c:v>
                </c:pt>
                <c:pt idx="177">
                  <c:v>613</c:v>
                </c:pt>
                <c:pt idx="178">
                  <c:v>615</c:v>
                </c:pt>
                <c:pt idx="179">
                  <c:v>617</c:v>
                </c:pt>
                <c:pt idx="180">
                  <c:v>626</c:v>
                </c:pt>
                <c:pt idx="181">
                  <c:v>633</c:v>
                </c:pt>
                <c:pt idx="182">
                  <c:v>638</c:v>
                </c:pt>
                <c:pt idx="183">
                  <c:v>641</c:v>
                </c:pt>
                <c:pt idx="184">
                  <c:v>649</c:v>
                </c:pt>
                <c:pt idx="185">
                  <c:v>657</c:v>
                </c:pt>
                <c:pt idx="186">
                  <c:v>657</c:v>
                </c:pt>
                <c:pt idx="187">
                  <c:v>665</c:v>
                </c:pt>
                <c:pt idx="188">
                  <c:v>665</c:v>
                </c:pt>
                <c:pt idx="189">
                  <c:v>672</c:v>
                </c:pt>
                <c:pt idx="190">
                  <c:v>676</c:v>
                </c:pt>
                <c:pt idx="191">
                  <c:v>681</c:v>
                </c:pt>
                <c:pt idx="192">
                  <c:v>681</c:v>
                </c:pt>
                <c:pt idx="193">
                  <c:v>681</c:v>
                </c:pt>
                <c:pt idx="194">
                  <c:v>683</c:v>
                </c:pt>
                <c:pt idx="195">
                  <c:v>693</c:v>
                </c:pt>
                <c:pt idx="196">
                  <c:v>713</c:v>
                </c:pt>
                <c:pt idx="197">
                  <c:v>717</c:v>
                </c:pt>
                <c:pt idx="198">
                  <c:v>722</c:v>
                </c:pt>
                <c:pt idx="199">
                  <c:v>724</c:v>
                </c:pt>
                <c:pt idx="200">
                  <c:v>732</c:v>
                </c:pt>
                <c:pt idx="201">
                  <c:v>733</c:v>
                </c:pt>
                <c:pt idx="202">
                  <c:v>733</c:v>
                </c:pt>
                <c:pt idx="203">
                  <c:v>736</c:v>
                </c:pt>
                <c:pt idx="204">
                  <c:v>741</c:v>
                </c:pt>
                <c:pt idx="205">
                  <c:v>744</c:v>
                </c:pt>
                <c:pt idx="206">
                  <c:v>747</c:v>
                </c:pt>
                <c:pt idx="207">
                  <c:v>747</c:v>
                </c:pt>
                <c:pt idx="208">
                  <c:v>751</c:v>
                </c:pt>
                <c:pt idx="209">
                  <c:v>751</c:v>
                </c:pt>
                <c:pt idx="210">
                  <c:v>754</c:v>
                </c:pt>
                <c:pt idx="211">
                  <c:v>758</c:v>
                </c:pt>
                <c:pt idx="212">
                  <c:v>759</c:v>
                </c:pt>
                <c:pt idx="213">
                  <c:v>777</c:v>
                </c:pt>
                <c:pt idx="214">
                  <c:v>789</c:v>
                </c:pt>
                <c:pt idx="215">
                  <c:v>792</c:v>
                </c:pt>
                <c:pt idx="216">
                  <c:v>795</c:v>
                </c:pt>
                <c:pt idx="217">
                  <c:v>802</c:v>
                </c:pt>
                <c:pt idx="218">
                  <c:v>811</c:v>
                </c:pt>
                <c:pt idx="219">
                  <c:v>813</c:v>
                </c:pt>
                <c:pt idx="220">
                  <c:v>825</c:v>
                </c:pt>
                <c:pt idx="221">
                  <c:v>826</c:v>
                </c:pt>
                <c:pt idx="222">
                  <c:v>828</c:v>
                </c:pt>
                <c:pt idx="223">
                  <c:v>830</c:v>
                </c:pt>
                <c:pt idx="224">
                  <c:v>837</c:v>
                </c:pt>
                <c:pt idx="225">
                  <c:v>838</c:v>
                </c:pt>
                <c:pt idx="226">
                  <c:v>840</c:v>
                </c:pt>
                <c:pt idx="227">
                  <c:v>849</c:v>
                </c:pt>
                <c:pt idx="228">
                  <c:v>883</c:v>
                </c:pt>
                <c:pt idx="229">
                  <c:v>900</c:v>
                </c:pt>
                <c:pt idx="230">
                  <c:v>901</c:v>
                </c:pt>
                <c:pt idx="231">
                  <c:v>902</c:v>
                </c:pt>
                <c:pt idx="232">
                  <c:v>912</c:v>
                </c:pt>
                <c:pt idx="233">
                  <c:v>913</c:v>
                </c:pt>
                <c:pt idx="234">
                  <c:v>934</c:v>
                </c:pt>
                <c:pt idx="235">
                  <c:v>949</c:v>
                </c:pt>
                <c:pt idx="236">
                  <c:v>960</c:v>
                </c:pt>
                <c:pt idx="237">
                  <c:v>960</c:v>
                </c:pt>
                <c:pt idx="238">
                  <c:v>971</c:v>
                </c:pt>
                <c:pt idx="239">
                  <c:v>994</c:v>
                </c:pt>
                <c:pt idx="240">
                  <c:v>1006</c:v>
                </c:pt>
                <c:pt idx="241">
                  <c:v>1015</c:v>
                </c:pt>
                <c:pt idx="242">
                  <c:v>1032</c:v>
                </c:pt>
                <c:pt idx="243">
                  <c:v>1035</c:v>
                </c:pt>
                <c:pt idx="244">
                  <c:v>1044</c:v>
                </c:pt>
                <c:pt idx="245">
                  <c:v>1063</c:v>
                </c:pt>
                <c:pt idx="246">
                  <c:v>1067</c:v>
                </c:pt>
                <c:pt idx="247">
                  <c:v>1074</c:v>
                </c:pt>
                <c:pt idx="248">
                  <c:v>1077</c:v>
                </c:pt>
                <c:pt idx="249">
                  <c:v>1078</c:v>
                </c:pt>
                <c:pt idx="250">
                  <c:v>1086</c:v>
                </c:pt>
                <c:pt idx="251">
                  <c:v>1095</c:v>
                </c:pt>
                <c:pt idx="252">
                  <c:v>1097</c:v>
                </c:pt>
                <c:pt idx="253">
                  <c:v>1106</c:v>
                </c:pt>
                <c:pt idx="254">
                  <c:v>1107</c:v>
                </c:pt>
                <c:pt idx="255">
                  <c:v>1113</c:v>
                </c:pt>
                <c:pt idx="256">
                  <c:v>1113</c:v>
                </c:pt>
                <c:pt idx="257">
                  <c:v>1115</c:v>
                </c:pt>
                <c:pt idx="258">
                  <c:v>1135</c:v>
                </c:pt>
                <c:pt idx="259">
                  <c:v>1139</c:v>
                </c:pt>
                <c:pt idx="260">
                  <c:v>1150</c:v>
                </c:pt>
                <c:pt idx="261">
                  <c:v>1154</c:v>
                </c:pt>
                <c:pt idx="262">
                  <c:v>1161</c:v>
                </c:pt>
                <c:pt idx="263">
                  <c:v>1166</c:v>
                </c:pt>
                <c:pt idx="264">
                  <c:v>1167</c:v>
                </c:pt>
                <c:pt idx="265">
                  <c:v>1187</c:v>
                </c:pt>
                <c:pt idx="266">
                  <c:v>1188</c:v>
                </c:pt>
                <c:pt idx="267">
                  <c:v>1194</c:v>
                </c:pt>
                <c:pt idx="268">
                  <c:v>1197</c:v>
                </c:pt>
                <c:pt idx="269">
                  <c:v>1202</c:v>
                </c:pt>
                <c:pt idx="270">
                  <c:v>1207</c:v>
                </c:pt>
                <c:pt idx="271">
                  <c:v>1210</c:v>
                </c:pt>
                <c:pt idx="272">
                  <c:v>1221</c:v>
                </c:pt>
                <c:pt idx="273">
                  <c:v>1221</c:v>
                </c:pt>
                <c:pt idx="274">
                  <c:v>1224</c:v>
                </c:pt>
                <c:pt idx="275">
                  <c:v>1227</c:v>
                </c:pt>
                <c:pt idx="276">
                  <c:v>1227</c:v>
                </c:pt>
                <c:pt idx="277">
                  <c:v>1235</c:v>
                </c:pt>
                <c:pt idx="278">
                  <c:v>1239</c:v>
                </c:pt>
                <c:pt idx="279">
                  <c:v>1239</c:v>
                </c:pt>
                <c:pt idx="280">
                  <c:v>1242</c:v>
                </c:pt>
                <c:pt idx="281">
                  <c:v>1248</c:v>
                </c:pt>
                <c:pt idx="282">
                  <c:v>1256</c:v>
                </c:pt>
                <c:pt idx="283">
                  <c:v>1270</c:v>
                </c:pt>
                <c:pt idx="284">
                  <c:v>1271</c:v>
                </c:pt>
                <c:pt idx="285">
                  <c:v>1284</c:v>
                </c:pt>
                <c:pt idx="286">
                  <c:v>1293</c:v>
                </c:pt>
                <c:pt idx="287">
                  <c:v>1294</c:v>
                </c:pt>
                <c:pt idx="288">
                  <c:v>1302</c:v>
                </c:pt>
                <c:pt idx="289">
                  <c:v>1308</c:v>
                </c:pt>
                <c:pt idx="290">
                  <c:v>1310</c:v>
                </c:pt>
                <c:pt idx="291">
                  <c:v>1314</c:v>
                </c:pt>
                <c:pt idx="292">
                  <c:v>1321</c:v>
                </c:pt>
                <c:pt idx="293">
                  <c:v>1336</c:v>
                </c:pt>
                <c:pt idx="294">
                  <c:v>1366</c:v>
                </c:pt>
                <c:pt idx="295">
                  <c:v>1373</c:v>
                </c:pt>
                <c:pt idx="296">
                  <c:v>1388</c:v>
                </c:pt>
                <c:pt idx="297">
                  <c:v>1396</c:v>
                </c:pt>
                <c:pt idx="298">
                  <c:v>1399</c:v>
                </c:pt>
                <c:pt idx="299">
                  <c:v>1444</c:v>
                </c:pt>
                <c:pt idx="300">
                  <c:v>1460</c:v>
                </c:pt>
                <c:pt idx="301">
                  <c:v>1477</c:v>
                </c:pt>
                <c:pt idx="302">
                  <c:v>1488</c:v>
                </c:pt>
                <c:pt idx="303">
                  <c:v>1497</c:v>
                </c:pt>
                <c:pt idx="304">
                  <c:v>1497</c:v>
                </c:pt>
                <c:pt idx="305">
                  <c:v>1499</c:v>
                </c:pt>
                <c:pt idx="306">
                  <c:v>1499</c:v>
                </c:pt>
                <c:pt idx="307">
                  <c:v>1511</c:v>
                </c:pt>
                <c:pt idx="308">
                  <c:v>1518</c:v>
                </c:pt>
                <c:pt idx="309">
                  <c:v>1524</c:v>
                </c:pt>
                <c:pt idx="310">
                  <c:v>1526</c:v>
                </c:pt>
                <c:pt idx="311">
                  <c:v>1540</c:v>
                </c:pt>
                <c:pt idx="312">
                  <c:v>1548</c:v>
                </c:pt>
                <c:pt idx="313">
                  <c:v>1556</c:v>
                </c:pt>
                <c:pt idx="314">
                  <c:v>1574</c:v>
                </c:pt>
                <c:pt idx="315">
                  <c:v>1594</c:v>
                </c:pt>
                <c:pt idx="316">
                  <c:v>1608</c:v>
                </c:pt>
                <c:pt idx="317">
                  <c:v>1611</c:v>
                </c:pt>
                <c:pt idx="318">
                  <c:v>1611</c:v>
                </c:pt>
                <c:pt idx="319">
                  <c:v>1615</c:v>
                </c:pt>
                <c:pt idx="320">
                  <c:v>1619</c:v>
                </c:pt>
                <c:pt idx="321">
                  <c:v>1622</c:v>
                </c:pt>
                <c:pt idx="322">
                  <c:v>1626</c:v>
                </c:pt>
                <c:pt idx="323">
                  <c:v>1633</c:v>
                </c:pt>
                <c:pt idx="324">
                  <c:v>1641</c:v>
                </c:pt>
                <c:pt idx="325">
                  <c:v>1649</c:v>
                </c:pt>
                <c:pt idx="326">
                  <c:v>1652</c:v>
                </c:pt>
                <c:pt idx="327">
                  <c:v>1667</c:v>
                </c:pt>
                <c:pt idx="328">
                  <c:v>1669</c:v>
                </c:pt>
                <c:pt idx="329">
                  <c:v>1680</c:v>
                </c:pt>
                <c:pt idx="330">
                  <c:v>1687</c:v>
                </c:pt>
                <c:pt idx="331">
                  <c:v>1690</c:v>
                </c:pt>
                <c:pt idx="332">
                  <c:v>1709</c:v>
                </c:pt>
                <c:pt idx="333">
                  <c:v>1714</c:v>
                </c:pt>
                <c:pt idx="334">
                  <c:v>1759</c:v>
                </c:pt>
                <c:pt idx="335">
                  <c:v>1760</c:v>
                </c:pt>
                <c:pt idx="336">
                  <c:v>1775</c:v>
                </c:pt>
                <c:pt idx="337">
                  <c:v>1790</c:v>
                </c:pt>
                <c:pt idx="338">
                  <c:v>1816</c:v>
                </c:pt>
                <c:pt idx="339">
                  <c:v>1836</c:v>
                </c:pt>
                <c:pt idx="340">
                  <c:v>1839</c:v>
                </c:pt>
                <c:pt idx="341">
                  <c:v>1849</c:v>
                </c:pt>
                <c:pt idx="342">
                  <c:v>1872</c:v>
                </c:pt>
                <c:pt idx="343">
                  <c:v>1877</c:v>
                </c:pt>
                <c:pt idx="344">
                  <c:v>1897</c:v>
                </c:pt>
                <c:pt idx="345">
                  <c:v>1937</c:v>
                </c:pt>
                <c:pt idx="346">
                  <c:v>1953</c:v>
                </c:pt>
                <c:pt idx="347">
                  <c:v>1959</c:v>
                </c:pt>
                <c:pt idx="348">
                  <c:v>1984</c:v>
                </c:pt>
                <c:pt idx="349">
                  <c:v>1992</c:v>
                </c:pt>
                <c:pt idx="350">
                  <c:v>2016</c:v>
                </c:pt>
                <c:pt idx="351">
                  <c:v>2030</c:v>
                </c:pt>
                <c:pt idx="352">
                  <c:v>2082</c:v>
                </c:pt>
                <c:pt idx="353">
                  <c:v>2091</c:v>
                </c:pt>
                <c:pt idx="354">
                  <c:v>2097</c:v>
                </c:pt>
                <c:pt idx="355">
                  <c:v>2104</c:v>
                </c:pt>
                <c:pt idx="356">
                  <c:v>2106</c:v>
                </c:pt>
                <c:pt idx="357">
                  <c:v>2125</c:v>
                </c:pt>
                <c:pt idx="358">
                  <c:v>2128</c:v>
                </c:pt>
                <c:pt idx="359">
                  <c:v>2132</c:v>
                </c:pt>
                <c:pt idx="360">
                  <c:v>2150</c:v>
                </c:pt>
                <c:pt idx="361">
                  <c:v>2192</c:v>
                </c:pt>
                <c:pt idx="362">
                  <c:v>2257</c:v>
                </c:pt>
                <c:pt idx="363">
                  <c:v>2274</c:v>
                </c:pt>
                <c:pt idx="364">
                  <c:v>2278</c:v>
                </c:pt>
                <c:pt idx="365">
                  <c:v>2314</c:v>
                </c:pt>
                <c:pt idx="366">
                  <c:v>2325</c:v>
                </c:pt>
                <c:pt idx="367">
                  <c:v>2367</c:v>
                </c:pt>
                <c:pt idx="368">
                  <c:v>2381</c:v>
                </c:pt>
                <c:pt idx="369">
                  <c:v>2429</c:v>
                </c:pt>
                <c:pt idx="370">
                  <c:v>2451</c:v>
                </c:pt>
                <c:pt idx="371">
                  <c:v>2467</c:v>
                </c:pt>
                <c:pt idx="372">
                  <c:v>2527</c:v>
                </c:pt>
                <c:pt idx="373">
                  <c:v>2710</c:v>
                </c:pt>
                <c:pt idx="374">
                  <c:v>2821</c:v>
                </c:pt>
                <c:pt idx="375">
                  <c:v>2846</c:v>
                </c:pt>
                <c:pt idx="376">
                  <c:v>2859</c:v>
                </c:pt>
                <c:pt idx="377">
                  <c:v>2885</c:v>
                </c:pt>
                <c:pt idx="378">
                  <c:v>2941</c:v>
                </c:pt>
                <c:pt idx="379">
                  <c:v>2985</c:v>
                </c:pt>
                <c:pt idx="380">
                  <c:v>3005</c:v>
                </c:pt>
                <c:pt idx="381">
                  <c:v>3061</c:v>
                </c:pt>
                <c:pt idx="382">
                  <c:v>3125</c:v>
                </c:pt>
                <c:pt idx="383">
                  <c:v>3183</c:v>
                </c:pt>
                <c:pt idx="384">
                  <c:v>3192</c:v>
                </c:pt>
                <c:pt idx="385">
                  <c:v>3210</c:v>
                </c:pt>
                <c:pt idx="386">
                  <c:v>3214</c:v>
                </c:pt>
                <c:pt idx="387">
                  <c:v>3327</c:v>
                </c:pt>
                <c:pt idx="388">
                  <c:v>3379</c:v>
                </c:pt>
                <c:pt idx="389">
                  <c:v>3384</c:v>
                </c:pt>
                <c:pt idx="390">
                  <c:v>3390</c:v>
                </c:pt>
                <c:pt idx="391">
                  <c:v>3400</c:v>
                </c:pt>
                <c:pt idx="392">
                  <c:v>3403</c:v>
                </c:pt>
                <c:pt idx="393">
                  <c:v>3422</c:v>
                </c:pt>
                <c:pt idx="394">
                  <c:v>3437</c:v>
                </c:pt>
                <c:pt idx="395">
                  <c:v>3448</c:v>
                </c:pt>
                <c:pt idx="396">
                  <c:v>3458</c:v>
                </c:pt>
                <c:pt idx="397">
                  <c:v>3642</c:v>
                </c:pt>
                <c:pt idx="398">
                  <c:v>3714</c:v>
                </c:pt>
                <c:pt idx="399">
                  <c:v>3860</c:v>
                </c:pt>
                <c:pt idx="400">
                  <c:v>3916</c:v>
                </c:pt>
                <c:pt idx="401">
                  <c:v>4011</c:v>
                </c:pt>
                <c:pt idx="402">
                  <c:v>4025</c:v>
                </c:pt>
                <c:pt idx="403">
                  <c:v>4042</c:v>
                </c:pt>
                <c:pt idx="404">
                  <c:v>4076</c:v>
                </c:pt>
                <c:pt idx="405">
                  <c:v>4085</c:v>
                </c:pt>
                <c:pt idx="406">
                  <c:v>4174</c:v>
                </c:pt>
                <c:pt idx="407">
                  <c:v>4270</c:v>
                </c:pt>
                <c:pt idx="408">
                  <c:v>4276</c:v>
                </c:pt>
                <c:pt idx="409">
                  <c:v>4283</c:v>
                </c:pt>
                <c:pt idx="410">
                  <c:v>4293</c:v>
                </c:pt>
                <c:pt idx="411">
                  <c:v>4320</c:v>
                </c:pt>
                <c:pt idx="412">
                  <c:v>4343</c:v>
                </c:pt>
                <c:pt idx="413">
                  <c:v>4345</c:v>
                </c:pt>
                <c:pt idx="414">
                  <c:v>4393</c:v>
                </c:pt>
                <c:pt idx="415">
                  <c:v>4429</c:v>
                </c:pt>
                <c:pt idx="416">
                  <c:v>4451</c:v>
                </c:pt>
                <c:pt idx="417">
                  <c:v>4485</c:v>
                </c:pt>
                <c:pt idx="418">
                  <c:v>4500</c:v>
                </c:pt>
                <c:pt idx="419">
                  <c:v>4514</c:v>
                </c:pt>
                <c:pt idx="420">
                  <c:v>4516</c:v>
                </c:pt>
                <c:pt idx="421">
                  <c:v>4526</c:v>
                </c:pt>
                <c:pt idx="422">
                  <c:v>4591</c:v>
                </c:pt>
                <c:pt idx="423">
                  <c:v>4674</c:v>
                </c:pt>
                <c:pt idx="424">
                  <c:v>4683</c:v>
                </c:pt>
                <c:pt idx="425">
                  <c:v>5190</c:v>
                </c:pt>
                <c:pt idx="426">
                  <c:v>5249</c:v>
                </c:pt>
                <c:pt idx="427">
                  <c:v>5906</c:v>
                </c:pt>
                <c:pt idx="428">
                  <c:v>6003</c:v>
                </c:pt>
                <c:pt idx="429">
                  <c:v>6025</c:v>
                </c:pt>
                <c:pt idx="430">
                  <c:v>6205</c:v>
                </c:pt>
                <c:pt idx="431">
                  <c:v>6243</c:v>
                </c:pt>
                <c:pt idx="432">
                  <c:v>6253</c:v>
                </c:pt>
                <c:pt idx="433">
                  <c:v>6347</c:v>
                </c:pt>
                <c:pt idx="434">
                  <c:v>6350</c:v>
                </c:pt>
                <c:pt idx="435">
                  <c:v>6374</c:v>
                </c:pt>
                <c:pt idx="436">
                  <c:v>6419</c:v>
                </c:pt>
                <c:pt idx="437">
                  <c:v>6435</c:v>
                </c:pt>
                <c:pt idx="438">
                  <c:v>6488</c:v>
                </c:pt>
                <c:pt idx="439">
                  <c:v>6555</c:v>
                </c:pt>
                <c:pt idx="440">
                  <c:v>6589</c:v>
                </c:pt>
                <c:pt idx="441">
                  <c:v>6600</c:v>
                </c:pt>
                <c:pt idx="442">
                  <c:v>6661</c:v>
                </c:pt>
                <c:pt idx="443">
                  <c:v>6663</c:v>
                </c:pt>
                <c:pt idx="444">
                  <c:v>6687</c:v>
                </c:pt>
                <c:pt idx="445">
                  <c:v>6847</c:v>
                </c:pt>
                <c:pt idx="446">
                  <c:v>6904</c:v>
                </c:pt>
                <c:pt idx="447">
                  <c:v>6957</c:v>
                </c:pt>
                <c:pt idx="448">
                  <c:v>6988</c:v>
                </c:pt>
                <c:pt idx="449">
                  <c:v>7016</c:v>
                </c:pt>
                <c:pt idx="450">
                  <c:v>7020</c:v>
                </c:pt>
                <c:pt idx="451">
                  <c:v>7020</c:v>
                </c:pt>
                <c:pt idx="452">
                  <c:v>7073</c:v>
                </c:pt>
                <c:pt idx="453">
                  <c:v>7090</c:v>
                </c:pt>
                <c:pt idx="454">
                  <c:v>7093</c:v>
                </c:pt>
                <c:pt idx="455">
                  <c:v>7139</c:v>
                </c:pt>
                <c:pt idx="456">
                  <c:v>7153</c:v>
                </c:pt>
                <c:pt idx="457">
                  <c:v>7160</c:v>
                </c:pt>
                <c:pt idx="458">
                  <c:v>7203</c:v>
                </c:pt>
                <c:pt idx="459">
                  <c:v>7222</c:v>
                </c:pt>
                <c:pt idx="460">
                  <c:v>7245</c:v>
                </c:pt>
                <c:pt idx="461">
                  <c:v>7281</c:v>
                </c:pt>
                <c:pt idx="462">
                  <c:v>7300</c:v>
                </c:pt>
                <c:pt idx="463">
                  <c:v>7308</c:v>
                </c:pt>
                <c:pt idx="464">
                  <c:v>7316</c:v>
                </c:pt>
                <c:pt idx="465">
                  <c:v>7318</c:v>
                </c:pt>
                <c:pt idx="466">
                  <c:v>7324</c:v>
                </c:pt>
                <c:pt idx="467">
                  <c:v>7332</c:v>
                </c:pt>
                <c:pt idx="468">
                  <c:v>7349</c:v>
                </c:pt>
                <c:pt idx="469">
                  <c:v>7353</c:v>
                </c:pt>
                <c:pt idx="470">
                  <c:v>7356</c:v>
                </c:pt>
                <c:pt idx="471">
                  <c:v>7364</c:v>
                </c:pt>
                <c:pt idx="472">
                  <c:v>7378</c:v>
                </c:pt>
                <c:pt idx="473">
                  <c:v>7399</c:v>
                </c:pt>
                <c:pt idx="474">
                  <c:v>7421</c:v>
                </c:pt>
                <c:pt idx="475">
                  <c:v>7429</c:v>
                </c:pt>
                <c:pt idx="476">
                  <c:v>7455</c:v>
                </c:pt>
                <c:pt idx="477">
                  <c:v>7464</c:v>
                </c:pt>
                <c:pt idx="478">
                  <c:v>7470</c:v>
                </c:pt>
                <c:pt idx="479">
                  <c:v>7471</c:v>
                </c:pt>
                <c:pt idx="480">
                  <c:v>7488</c:v>
                </c:pt>
                <c:pt idx="481">
                  <c:v>7490</c:v>
                </c:pt>
                <c:pt idx="482">
                  <c:v>7493</c:v>
                </c:pt>
                <c:pt idx="483">
                  <c:v>7507</c:v>
                </c:pt>
                <c:pt idx="484">
                  <c:v>7509</c:v>
                </c:pt>
                <c:pt idx="485">
                  <c:v>7517</c:v>
                </c:pt>
                <c:pt idx="486">
                  <c:v>7526</c:v>
                </c:pt>
                <c:pt idx="487">
                  <c:v>7586</c:v>
                </c:pt>
                <c:pt idx="488">
                  <c:v>7593</c:v>
                </c:pt>
                <c:pt idx="489">
                  <c:v>7595</c:v>
                </c:pt>
                <c:pt idx="490">
                  <c:v>7597</c:v>
                </c:pt>
                <c:pt idx="491">
                  <c:v>7598</c:v>
                </c:pt>
                <c:pt idx="492">
                  <c:v>7638</c:v>
                </c:pt>
                <c:pt idx="493">
                  <c:v>7656</c:v>
                </c:pt>
                <c:pt idx="494">
                  <c:v>7747</c:v>
                </c:pt>
                <c:pt idx="495">
                  <c:v>7756</c:v>
                </c:pt>
                <c:pt idx="496">
                  <c:v>7864</c:v>
                </c:pt>
                <c:pt idx="497">
                  <c:v>8017</c:v>
                </c:pt>
                <c:pt idx="498">
                  <c:v>8124</c:v>
                </c:pt>
                <c:pt idx="499">
                  <c:v>8717</c:v>
                </c:pt>
                <c:pt idx="500">
                  <c:v>8743</c:v>
                </c:pt>
                <c:pt idx="501">
                  <c:v>8887</c:v>
                </c:pt>
                <c:pt idx="502">
                  <c:v>8996</c:v>
                </c:pt>
                <c:pt idx="503">
                  <c:v>9281</c:v>
                </c:pt>
                <c:pt idx="504">
                  <c:v>9717</c:v>
                </c:pt>
                <c:pt idx="505">
                  <c:v>9751</c:v>
                </c:pt>
              </c:numCache>
            </c:numRef>
          </c:xVal>
          <c:yVal>
            <c:numRef>
              <c:f>'CDF data'!$D$2:$D$507</c:f>
              <c:numCache>
                <c:formatCode>General</c:formatCode>
                <c:ptCount val="5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5.5000000000000014E-2</c:v>
                </c:pt>
                <c:pt idx="29">
                  <c:v>5.7000000000000023E-2</c:v>
                </c:pt>
                <c:pt idx="30">
                  <c:v>5.9000000000000018E-2</c:v>
                </c:pt>
                <c:pt idx="31">
                  <c:v>5.9000000000000018E-2</c:v>
                </c:pt>
                <c:pt idx="32">
                  <c:v>5.9000000000000018E-2</c:v>
                </c:pt>
                <c:pt idx="33">
                  <c:v>6.500000000000003E-2</c:v>
                </c:pt>
                <c:pt idx="34">
                  <c:v>6.500000000000003E-2</c:v>
                </c:pt>
                <c:pt idx="35">
                  <c:v>6.9000000000000034E-2</c:v>
                </c:pt>
                <c:pt idx="36">
                  <c:v>7.1000000000000008E-2</c:v>
                </c:pt>
                <c:pt idx="37">
                  <c:v>7.3000000000000009E-2</c:v>
                </c:pt>
                <c:pt idx="38">
                  <c:v>7.3000000000000009E-2</c:v>
                </c:pt>
                <c:pt idx="39">
                  <c:v>7.7000000000000013E-2</c:v>
                </c:pt>
                <c:pt idx="40">
                  <c:v>7.9000000000000042E-2</c:v>
                </c:pt>
                <c:pt idx="41">
                  <c:v>8.1000000000000016E-2</c:v>
                </c:pt>
                <c:pt idx="42">
                  <c:v>8.1000000000000016E-2</c:v>
                </c:pt>
                <c:pt idx="43">
                  <c:v>8.5000000000000048E-2</c:v>
                </c:pt>
                <c:pt idx="44">
                  <c:v>8.7000000000000022E-2</c:v>
                </c:pt>
                <c:pt idx="45">
                  <c:v>8.9000000000000065E-2</c:v>
                </c:pt>
                <c:pt idx="46">
                  <c:v>9.1000000000000025E-2</c:v>
                </c:pt>
                <c:pt idx="47">
                  <c:v>9.1000000000000025E-2</c:v>
                </c:pt>
                <c:pt idx="48">
                  <c:v>9.5000000000000043E-2</c:v>
                </c:pt>
                <c:pt idx="49">
                  <c:v>9.7000000000000017E-2</c:v>
                </c:pt>
                <c:pt idx="50">
                  <c:v>9.9000000000000046E-2</c:v>
                </c:pt>
                <c:pt idx="51">
                  <c:v>0.10100000000000002</c:v>
                </c:pt>
                <c:pt idx="52">
                  <c:v>0.10100000000000002</c:v>
                </c:pt>
                <c:pt idx="53">
                  <c:v>0.10500000000000002</c:v>
                </c:pt>
                <c:pt idx="54">
                  <c:v>0.10700000000000004</c:v>
                </c:pt>
                <c:pt idx="55">
                  <c:v>0.10900000000000004</c:v>
                </c:pt>
                <c:pt idx="56">
                  <c:v>0.10900000000000004</c:v>
                </c:pt>
                <c:pt idx="57">
                  <c:v>0.11300000000000002</c:v>
                </c:pt>
                <c:pt idx="58">
                  <c:v>0.11500000000000002</c:v>
                </c:pt>
                <c:pt idx="59">
                  <c:v>0.11700000000000003</c:v>
                </c:pt>
                <c:pt idx="60">
                  <c:v>0.11899999999999998</c:v>
                </c:pt>
                <c:pt idx="61">
                  <c:v>0.12100000000000002</c:v>
                </c:pt>
                <c:pt idx="62">
                  <c:v>0.12300000000000004</c:v>
                </c:pt>
                <c:pt idx="63">
                  <c:v>0.125</c:v>
                </c:pt>
                <c:pt idx="64">
                  <c:v>0.126</c:v>
                </c:pt>
                <c:pt idx="65">
                  <c:v>0.128</c:v>
                </c:pt>
                <c:pt idx="66">
                  <c:v>0.13</c:v>
                </c:pt>
                <c:pt idx="67">
                  <c:v>0.13200000000000001</c:v>
                </c:pt>
                <c:pt idx="68">
                  <c:v>0.13400000000000001</c:v>
                </c:pt>
                <c:pt idx="69">
                  <c:v>0.13400000000000001</c:v>
                </c:pt>
                <c:pt idx="70">
                  <c:v>0.13800000000000001</c:v>
                </c:pt>
                <c:pt idx="71">
                  <c:v>0.14000000000000001</c:v>
                </c:pt>
                <c:pt idx="72">
                  <c:v>0.14200000000000004</c:v>
                </c:pt>
                <c:pt idx="73">
                  <c:v>0.14400000000000004</c:v>
                </c:pt>
                <c:pt idx="74">
                  <c:v>0.14600000000000007</c:v>
                </c:pt>
                <c:pt idx="75">
                  <c:v>0.14800000000000008</c:v>
                </c:pt>
                <c:pt idx="76">
                  <c:v>0.14800000000000008</c:v>
                </c:pt>
                <c:pt idx="77">
                  <c:v>0.14800000000000008</c:v>
                </c:pt>
                <c:pt idx="78">
                  <c:v>0.15400000000000008</c:v>
                </c:pt>
                <c:pt idx="79">
                  <c:v>0.15400000000000008</c:v>
                </c:pt>
                <c:pt idx="80">
                  <c:v>0.15800000000000008</c:v>
                </c:pt>
                <c:pt idx="81">
                  <c:v>0.15800000000000008</c:v>
                </c:pt>
                <c:pt idx="82">
                  <c:v>0.16200000000000003</c:v>
                </c:pt>
                <c:pt idx="83">
                  <c:v>0.16400000000000003</c:v>
                </c:pt>
                <c:pt idx="84">
                  <c:v>0.16600000000000004</c:v>
                </c:pt>
                <c:pt idx="85">
                  <c:v>0.16800000000000004</c:v>
                </c:pt>
                <c:pt idx="86">
                  <c:v>0.17</c:v>
                </c:pt>
                <c:pt idx="87">
                  <c:v>0.17200000000000001</c:v>
                </c:pt>
                <c:pt idx="88">
                  <c:v>0.17400000000000004</c:v>
                </c:pt>
                <c:pt idx="89">
                  <c:v>0.17400000000000004</c:v>
                </c:pt>
                <c:pt idx="90">
                  <c:v>0.17400000000000004</c:v>
                </c:pt>
                <c:pt idx="91">
                  <c:v>0.18000000000000008</c:v>
                </c:pt>
                <c:pt idx="92">
                  <c:v>0.18200000000000008</c:v>
                </c:pt>
                <c:pt idx="93">
                  <c:v>0.18400000000000008</c:v>
                </c:pt>
                <c:pt idx="94">
                  <c:v>0.18600000000000008</c:v>
                </c:pt>
                <c:pt idx="95">
                  <c:v>0.18800000000000008</c:v>
                </c:pt>
                <c:pt idx="96">
                  <c:v>0.19000000000000003</c:v>
                </c:pt>
                <c:pt idx="97">
                  <c:v>0.19200000000000003</c:v>
                </c:pt>
                <c:pt idx="98">
                  <c:v>0.19400000000000003</c:v>
                </c:pt>
                <c:pt idx="99">
                  <c:v>0.19400000000000003</c:v>
                </c:pt>
                <c:pt idx="100">
                  <c:v>0.19800000000000004</c:v>
                </c:pt>
                <c:pt idx="101">
                  <c:v>0.2</c:v>
                </c:pt>
                <c:pt idx="102">
                  <c:v>0.2</c:v>
                </c:pt>
                <c:pt idx="103">
                  <c:v>0.20400000000000001</c:v>
                </c:pt>
                <c:pt idx="104">
                  <c:v>0.20600000000000004</c:v>
                </c:pt>
                <c:pt idx="105">
                  <c:v>0.20800000000000007</c:v>
                </c:pt>
                <c:pt idx="106">
                  <c:v>0.20900000000000007</c:v>
                </c:pt>
                <c:pt idx="107">
                  <c:v>0.20900000000000007</c:v>
                </c:pt>
                <c:pt idx="108">
                  <c:v>0.20900000000000007</c:v>
                </c:pt>
                <c:pt idx="109">
                  <c:v>0.21500000000000008</c:v>
                </c:pt>
                <c:pt idx="110">
                  <c:v>0.21700000000000008</c:v>
                </c:pt>
                <c:pt idx="111">
                  <c:v>0.21900000000000008</c:v>
                </c:pt>
                <c:pt idx="112">
                  <c:v>0.22100000000000003</c:v>
                </c:pt>
                <c:pt idx="113">
                  <c:v>0.22300000000000003</c:v>
                </c:pt>
                <c:pt idx="114">
                  <c:v>0.22500000000000003</c:v>
                </c:pt>
                <c:pt idx="115">
                  <c:v>0.22700000000000004</c:v>
                </c:pt>
                <c:pt idx="116">
                  <c:v>0.22900000000000004</c:v>
                </c:pt>
                <c:pt idx="117">
                  <c:v>0.23100000000000001</c:v>
                </c:pt>
                <c:pt idx="118">
                  <c:v>0.23300000000000001</c:v>
                </c:pt>
                <c:pt idx="119">
                  <c:v>0.23500000000000001</c:v>
                </c:pt>
                <c:pt idx="120">
                  <c:v>0.23700000000000004</c:v>
                </c:pt>
                <c:pt idx="121">
                  <c:v>0.23900000000000007</c:v>
                </c:pt>
                <c:pt idx="122">
                  <c:v>0.23900000000000007</c:v>
                </c:pt>
                <c:pt idx="123">
                  <c:v>0.24300000000000008</c:v>
                </c:pt>
                <c:pt idx="124">
                  <c:v>0.24300000000000008</c:v>
                </c:pt>
                <c:pt idx="125">
                  <c:v>0.24700000000000008</c:v>
                </c:pt>
                <c:pt idx="126">
                  <c:v>0.24700000000000008</c:v>
                </c:pt>
                <c:pt idx="127">
                  <c:v>0.24700000000000008</c:v>
                </c:pt>
                <c:pt idx="128">
                  <c:v>0.253</c:v>
                </c:pt>
                <c:pt idx="129">
                  <c:v>0.255</c:v>
                </c:pt>
                <c:pt idx="130">
                  <c:v>0.25700000000000001</c:v>
                </c:pt>
                <c:pt idx="131">
                  <c:v>0.25900000000000001</c:v>
                </c:pt>
                <c:pt idx="132">
                  <c:v>0.26100000000000001</c:v>
                </c:pt>
                <c:pt idx="133">
                  <c:v>0.26300000000000001</c:v>
                </c:pt>
                <c:pt idx="134">
                  <c:v>0.26500000000000001</c:v>
                </c:pt>
                <c:pt idx="135">
                  <c:v>0.26700000000000002</c:v>
                </c:pt>
                <c:pt idx="136">
                  <c:v>0.26700000000000002</c:v>
                </c:pt>
                <c:pt idx="137">
                  <c:v>0.27100000000000002</c:v>
                </c:pt>
                <c:pt idx="138">
                  <c:v>0.27300000000000002</c:v>
                </c:pt>
                <c:pt idx="139">
                  <c:v>0.27500000000000002</c:v>
                </c:pt>
                <c:pt idx="140">
                  <c:v>0.27700000000000002</c:v>
                </c:pt>
                <c:pt idx="141">
                  <c:v>0.27900000000000008</c:v>
                </c:pt>
                <c:pt idx="142">
                  <c:v>0.28100000000000008</c:v>
                </c:pt>
                <c:pt idx="143">
                  <c:v>0.28300000000000008</c:v>
                </c:pt>
                <c:pt idx="144">
                  <c:v>0.28500000000000014</c:v>
                </c:pt>
                <c:pt idx="145">
                  <c:v>0.28700000000000014</c:v>
                </c:pt>
                <c:pt idx="146">
                  <c:v>0.28900000000000015</c:v>
                </c:pt>
                <c:pt idx="147">
                  <c:v>0.29100000000000015</c:v>
                </c:pt>
                <c:pt idx="148">
                  <c:v>0.29200000000000015</c:v>
                </c:pt>
                <c:pt idx="149">
                  <c:v>0.29400000000000015</c:v>
                </c:pt>
                <c:pt idx="150">
                  <c:v>0.29600000000000021</c:v>
                </c:pt>
                <c:pt idx="151">
                  <c:v>0.29600000000000021</c:v>
                </c:pt>
                <c:pt idx="152">
                  <c:v>0.30000000000000016</c:v>
                </c:pt>
                <c:pt idx="153">
                  <c:v>0.30200000000000021</c:v>
                </c:pt>
                <c:pt idx="154">
                  <c:v>0.30400000000000021</c:v>
                </c:pt>
                <c:pt idx="155">
                  <c:v>0.30600000000000022</c:v>
                </c:pt>
                <c:pt idx="156">
                  <c:v>0.30800000000000016</c:v>
                </c:pt>
                <c:pt idx="157">
                  <c:v>0.31000000000000016</c:v>
                </c:pt>
                <c:pt idx="158">
                  <c:v>0.31200000000000017</c:v>
                </c:pt>
                <c:pt idx="159">
                  <c:v>0.31400000000000017</c:v>
                </c:pt>
                <c:pt idx="160">
                  <c:v>0.31600000000000017</c:v>
                </c:pt>
                <c:pt idx="161">
                  <c:v>0.31800000000000017</c:v>
                </c:pt>
                <c:pt idx="162">
                  <c:v>0.32000000000000017</c:v>
                </c:pt>
                <c:pt idx="163">
                  <c:v>0.32200000000000017</c:v>
                </c:pt>
                <c:pt idx="164">
                  <c:v>0.32200000000000017</c:v>
                </c:pt>
                <c:pt idx="165">
                  <c:v>0.32600000000000018</c:v>
                </c:pt>
                <c:pt idx="166">
                  <c:v>0.32800000000000018</c:v>
                </c:pt>
                <c:pt idx="167">
                  <c:v>0.33000000000000024</c:v>
                </c:pt>
                <c:pt idx="168">
                  <c:v>0.33000000000000024</c:v>
                </c:pt>
                <c:pt idx="169">
                  <c:v>0.33400000000000024</c:v>
                </c:pt>
                <c:pt idx="170">
                  <c:v>0.33600000000000024</c:v>
                </c:pt>
                <c:pt idx="171">
                  <c:v>0.33800000000000024</c:v>
                </c:pt>
                <c:pt idx="172">
                  <c:v>0.34000000000000008</c:v>
                </c:pt>
                <c:pt idx="173">
                  <c:v>0.34200000000000025</c:v>
                </c:pt>
                <c:pt idx="174">
                  <c:v>0.34400000000000008</c:v>
                </c:pt>
                <c:pt idx="175">
                  <c:v>0.3460000000000002</c:v>
                </c:pt>
                <c:pt idx="176">
                  <c:v>0.3480000000000002</c:v>
                </c:pt>
                <c:pt idx="177">
                  <c:v>0.3480000000000002</c:v>
                </c:pt>
                <c:pt idx="178">
                  <c:v>0.35200000000000015</c:v>
                </c:pt>
                <c:pt idx="179">
                  <c:v>0.35400000000000015</c:v>
                </c:pt>
                <c:pt idx="180">
                  <c:v>0.35600000000000015</c:v>
                </c:pt>
                <c:pt idx="181">
                  <c:v>0.35800000000000015</c:v>
                </c:pt>
                <c:pt idx="182">
                  <c:v>0.36000000000000015</c:v>
                </c:pt>
                <c:pt idx="183">
                  <c:v>0.36200000000000021</c:v>
                </c:pt>
                <c:pt idx="184">
                  <c:v>0.36400000000000021</c:v>
                </c:pt>
                <c:pt idx="185">
                  <c:v>0.36600000000000021</c:v>
                </c:pt>
                <c:pt idx="186">
                  <c:v>0.36600000000000021</c:v>
                </c:pt>
                <c:pt idx="187">
                  <c:v>0.37000000000000016</c:v>
                </c:pt>
                <c:pt idx="188">
                  <c:v>0.37000000000000016</c:v>
                </c:pt>
                <c:pt idx="189">
                  <c:v>0.37400000000000017</c:v>
                </c:pt>
                <c:pt idx="190">
                  <c:v>0.37500000000000017</c:v>
                </c:pt>
                <c:pt idx="191">
                  <c:v>0.37700000000000017</c:v>
                </c:pt>
                <c:pt idx="192">
                  <c:v>0.37700000000000017</c:v>
                </c:pt>
                <c:pt idx="193">
                  <c:v>0.37700000000000017</c:v>
                </c:pt>
                <c:pt idx="194">
                  <c:v>0.38300000000000017</c:v>
                </c:pt>
                <c:pt idx="195">
                  <c:v>0.38500000000000018</c:v>
                </c:pt>
                <c:pt idx="196">
                  <c:v>0.38700000000000018</c:v>
                </c:pt>
                <c:pt idx="197">
                  <c:v>0.38900000000000018</c:v>
                </c:pt>
                <c:pt idx="198">
                  <c:v>0.39100000000000024</c:v>
                </c:pt>
                <c:pt idx="199">
                  <c:v>0.39300000000000024</c:v>
                </c:pt>
                <c:pt idx="200">
                  <c:v>0.39500000000000024</c:v>
                </c:pt>
                <c:pt idx="201">
                  <c:v>0.39700000000000024</c:v>
                </c:pt>
                <c:pt idx="202">
                  <c:v>0.39700000000000024</c:v>
                </c:pt>
                <c:pt idx="203">
                  <c:v>0.40100000000000002</c:v>
                </c:pt>
                <c:pt idx="204">
                  <c:v>0.40300000000000002</c:v>
                </c:pt>
                <c:pt idx="205">
                  <c:v>0.40500000000000008</c:v>
                </c:pt>
                <c:pt idx="206">
                  <c:v>0.40700000000000008</c:v>
                </c:pt>
                <c:pt idx="207">
                  <c:v>0.40700000000000008</c:v>
                </c:pt>
                <c:pt idx="208">
                  <c:v>0.41100000000000014</c:v>
                </c:pt>
                <c:pt idx="209">
                  <c:v>0.41100000000000014</c:v>
                </c:pt>
                <c:pt idx="210">
                  <c:v>0.41500000000000015</c:v>
                </c:pt>
                <c:pt idx="211">
                  <c:v>0.41700000000000015</c:v>
                </c:pt>
                <c:pt idx="212">
                  <c:v>0.41900000000000015</c:v>
                </c:pt>
                <c:pt idx="213">
                  <c:v>0.42100000000000021</c:v>
                </c:pt>
                <c:pt idx="214">
                  <c:v>0.42300000000000021</c:v>
                </c:pt>
                <c:pt idx="215">
                  <c:v>0.42500000000000021</c:v>
                </c:pt>
                <c:pt idx="216">
                  <c:v>0.42700000000000021</c:v>
                </c:pt>
                <c:pt idx="217">
                  <c:v>0.42900000000000021</c:v>
                </c:pt>
                <c:pt idx="218">
                  <c:v>0.43100000000000022</c:v>
                </c:pt>
                <c:pt idx="219">
                  <c:v>0.43300000000000016</c:v>
                </c:pt>
                <c:pt idx="220">
                  <c:v>0.43500000000000016</c:v>
                </c:pt>
                <c:pt idx="221">
                  <c:v>0.43700000000000017</c:v>
                </c:pt>
                <c:pt idx="222">
                  <c:v>0.43900000000000017</c:v>
                </c:pt>
                <c:pt idx="223">
                  <c:v>0.44100000000000006</c:v>
                </c:pt>
                <c:pt idx="224">
                  <c:v>0.44300000000000006</c:v>
                </c:pt>
                <c:pt idx="225">
                  <c:v>0.44500000000000006</c:v>
                </c:pt>
                <c:pt idx="226">
                  <c:v>0.44700000000000006</c:v>
                </c:pt>
                <c:pt idx="227">
                  <c:v>0.44900000000000007</c:v>
                </c:pt>
                <c:pt idx="228">
                  <c:v>0.45100000000000001</c:v>
                </c:pt>
                <c:pt idx="229">
                  <c:v>0.45300000000000001</c:v>
                </c:pt>
                <c:pt idx="230">
                  <c:v>0.45500000000000002</c:v>
                </c:pt>
                <c:pt idx="231">
                  <c:v>0.45700000000000002</c:v>
                </c:pt>
                <c:pt idx="232">
                  <c:v>0.45800000000000002</c:v>
                </c:pt>
                <c:pt idx="233">
                  <c:v>0.46</c:v>
                </c:pt>
                <c:pt idx="234">
                  <c:v>0.46200000000000002</c:v>
                </c:pt>
                <c:pt idx="235">
                  <c:v>0.46400000000000002</c:v>
                </c:pt>
                <c:pt idx="236">
                  <c:v>0.46600000000000008</c:v>
                </c:pt>
                <c:pt idx="237">
                  <c:v>0.46600000000000008</c:v>
                </c:pt>
                <c:pt idx="238">
                  <c:v>0.47000000000000008</c:v>
                </c:pt>
                <c:pt idx="239">
                  <c:v>0.47200000000000014</c:v>
                </c:pt>
                <c:pt idx="240">
                  <c:v>0.47400000000000014</c:v>
                </c:pt>
                <c:pt idx="241">
                  <c:v>0.47600000000000015</c:v>
                </c:pt>
                <c:pt idx="242">
                  <c:v>0.47800000000000015</c:v>
                </c:pt>
                <c:pt idx="243">
                  <c:v>0.48000000000000015</c:v>
                </c:pt>
                <c:pt idx="244">
                  <c:v>0.48200000000000015</c:v>
                </c:pt>
                <c:pt idx="245">
                  <c:v>0.48400000000000021</c:v>
                </c:pt>
                <c:pt idx="246">
                  <c:v>0.48600000000000021</c:v>
                </c:pt>
                <c:pt idx="247">
                  <c:v>0.48800000000000021</c:v>
                </c:pt>
                <c:pt idx="248">
                  <c:v>0.49000000000000016</c:v>
                </c:pt>
                <c:pt idx="249">
                  <c:v>0.49200000000000021</c:v>
                </c:pt>
                <c:pt idx="250">
                  <c:v>0.49400000000000022</c:v>
                </c:pt>
                <c:pt idx="251">
                  <c:v>0.49600000000000016</c:v>
                </c:pt>
                <c:pt idx="252">
                  <c:v>0.49800000000000016</c:v>
                </c:pt>
                <c:pt idx="253">
                  <c:v>0.5</c:v>
                </c:pt>
                <c:pt idx="254">
                  <c:v>0.502</c:v>
                </c:pt>
                <c:pt idx="255">
                  <c:v>0.504</c:v>
                </c:pt>
                <c:pt idx="256">
                  <c:v>0.504</c:v>
                </c:pt>
                <c:pt idx="257">
                  <c:v>0.50800000000000001</c:v>
                </c:pt>
                <c:pt idx="258">
                  <c:v>0.51</c:v>
                </c:pt>
                <c:pt idx="259">
                  <c:v>0.51200000000000001</c:v>
                </c:pt>
                <c:pt idx="260">
                  <c:v>0.51400000000000001</c:v>
                </c:pt>
                <c:pt idx="261">
                  <c:v>0.51600000000000001</c:v>
                </c:pt>
                <c:pt idx="262">
                  <c:v>0.51800000000000002</c:v>
                </c:pt>
                <c:pt idx="263">
                  <c:v>0.52</c:v>
                </c:pt>
                <c:pt idx="264">
                  <c:v>0.52200000000000002</c:v>
                </c:pt>
                <c:pt idx="265">
                  <c:v>0.52400000000000002</c:v>
                </c:pt>
                <c:pt idx="266">
                  <c:v>0.52600000000000002</c:v>
                </c:pt>
                <c:pt idx="267">
                  <c:v>0.52800000000000002</c:v>
                </c:pt>
                <c:pt idx="268">
                  <c:v>0.53</c:v>
                </c:pt>
                <c:pt idx="269">
                  <c:v>0.53200000000000003</c:v>
                </c:pt>
                <c:pt idx="270">
                  <c:v>0.53400000000000003</c:v>
                </c:pt>
                <c:pt idx="271">
                  <c:v>0.53600000000000003</c:v>
                </c:pt>
                <c:pt idx="272">
                  <c:v>0.53800000000000003</c:v>
                </c:pt>
                <c:pt idx="273">
                  <c:v>0.53800000000000003</c:v>
                </c:pt>
                <c:pt idx="274">
                  <c:v>0.54200000000000004</c:v>
                </c:pt>
                <c:pt idx="275">
                  <c:v>0.54300000000000004</c:v>
                </c:pt>
                <c:pt idx="276">
                  <c:v>0.54300000000000004</c:v>
                </c:pt>
                <c:pt idx="277">
                  <c:v>0.54700000000000004</c:v>
                </c:pt>
                <c:pt idx="278">
                  <c:v>0.54900000000000004</c:v>
                </c:pt>
                <c:pt idx="279">
                  <c:v>0.54900000000000004</c:v>
                </c:pt>
                <c:pt idx="280">
                  <c:v>0.55300000000000005</c:v>
                </c:pt>
                <c:pt idx="281">
                  <c:v>0.55500000000000005</c:v>
                </c:pt>
                <c:pt idx="282">
                  <c:v>0.55700000000000005</c:v>
                </c:pt>
                <c:pt idx="283">
                  <c:v>0.55900000000000005</c:v>
                </c:pt>
                <c:pt idx="284">
                  <c:v>0.56100000000000005</c:v>
                </c:pt>
                <c:pt idx="285">
                  <c:v>0.56299999999999994</c:v>
                </c:pt>
                <c:pt idx="286">
                  <c:v>0.56499999999999995</c:v>
                </c:pt>
                <c:pt idx="287">
                  <c:v>0.56699999999999995</c:v>
                </c:pt>
                <c:pt idx="288">
                  <c:v>0.56899999999999995</c:v>
                </c:pt>
                <c:pt idx="289">
                  <c:v>0.57099999999999995</c:v>
                </c:pt>
                <c:pt idx="290">
                  <c:v>0.57299999999999995</c:v>
                </c:pt>
                <c:pt idx="291">
                  <c:v>0.57500000000000029</c:v>
                </c:pt>
                <c:pt idx="292">
                  <c:v>0.57700000000000029</c:v>
                </c:pt>
                <c:pt idx="293">
                  <c:v>0.57900000000000029</c:v>
                </c:pt>
                <c:pt idx="294">
                  <c:v>0.58100000000000007</c:v>
                </c:pt>
                <c:pt idx="295">
                  <c:v>0.58300000000000007</c:v>
                </c:pt>
                <c:pt idx="296">
                  <c:v>0.58500000000000008</c:v>
                </c:pt>
                <c:pt idx="297">
                  <c:v>0.58700000000000008</c:v>
                </c:pt>
                <c:pt idx="298">
                  <c:v>0.58900000000000008</c:v>
                </c:pt>
                <c:pt idx="299">
                  <c:v>0.59100000000000008</c:v>
                </c:pt>
                <c:pt idx="300">
                  <c:v>0.59300000000000008</c:v>
                </c:pt>
                <c:pt idx="301">
                  <c:v>0.59500000000000008</c:v>
                </c:pt>
                <c:pt idx="302">
                  <c:v>0.59700000000000009</c:v>
                </c:pt>
                <c:pt idx="303">
                  <c:v>0.59900000000000009</c:v>
                </c:pt>
                <c:pt idx="304">
                  <c:v>0.59900000000000009</c:v>
                </c:pt>
                <c:pt idx="305">
                  <c:v>0.60300000000000031</c:v>
                </c:pt>
                <c:pt idx="306">
                  <c:v>0.60300000000000031</c:v>
                </c:pt>
                <c:pt idx="307">
                  <c:v>0.60700000000000032</c:v>
                </c:pt>
                <c:pt idx="308">
                  <c:v>0.60900000000000032</c:v>
                </c:pt>
                <c:pt idx="309">
                  <c:v>0.61100000000000032</c:v>
                </c:pt>
                <c:pt idx="310">
                  <c:v>0.61300000000000032</c:v>
                </c:pt>
                <c:pt idx="311">
                  <c:v>0.61500000000000032</c:v>
                </c:pt>
                <c:pt idx="312">
                  <c:v>0.61700000000000033</c:v>
                </c:pt>
                <c:pt idx="313">
                  <c:v>0.61900000000000033</c:v>
                </c:pt>
                <c:pt idx="314">
                  <c:v>0.62100000000000033</c:v>
                </c:pt>
                <c:pt idx="315">
                  <c:v>0.62300000000000033</c:v>
                </c:pt>
                <c:pt idx="316">
                  <c:v>0.62500000000000033</c:v>
                </c:pt>
                <c:pt idx="317">
                  <c:v>0.62600000000000033</c:v>
                </c:pt>
                <c:pt idx="318">
                  <c:v>0.62600000000000033</c:v>
                </c:pt>
                <c:pt idx="319">
                  <c:v>0.63000000000000034</c:v>
                </c:pt>
                <c:pt idx="320">
                  <c:v>0.63200000000000034</c:v>
                </c:pt>
                <c:pt idx="321">
                  <c:v>0.63400000000000034</c:v>
                </c:pt>
                <c:pt idx="322">
                  <c:v>0.63600000000000034</c:v>
                </c:pt>
                <c:pt idx="323">
                  <c:v>0.63800000000000034</c:v>
                </c:pt>
                <c:pt idx="324">
                  <c:v>0.64000000000000035</c:v>
                </c:pt>
                <c:pt idx="325">
                  <c:v>0.64200000000000035</c:v>
                </c:pt>
                <c:pt idx="326">
                  <c:v>0.64400000000000035</c:v>
                </c:pt>
                <c:pt idx="327">
                  <c:v>0.64600000000000035</c:v>
                </c:pt>
                <c:pt idx="328">
                  <c:v>0.64800000000000035</c:v>
                </c:pt>
                <c:pt idx="329">
                  <c:v>0.65000000000000036</c:v>
                </c:pt>
                <c:pt idx="330">
                  <c:v>0.65200000000000036</c:v>
                </c:pt>
                <c:pt idx="331">
                  <c:v>0.65400000000000036</c:v>
                </c:pt>
                <c:pt idx="332">
                  <c:v>0.65600000000000036</c:v>
                </c:pt>
                <c:pt idx="333">
                  <c:v>0.65800000000000036</c:v>
                </c:pt>
                <c:pt idx="334">
                  <c:v>0.66000000000000036</c:v>
                </c:pt>
                <c:pt idx="335">
                  <c:v>0.66200000000000037</c:v>
                </c:pt>
                <c:pt idx="336">
                  <c:v>0.66400000000000048</c:v>
                </c:pt>
                <c:pt idx="337">
                  <c:v>0.66600000000000048</c:v>
                </c:pt>
                <c:pt idx="338">
                  <c:v>0.66800000000000048</c:v>
                </c:pt>
                <c:pt idx="339">
                  <c:v>0.67000000000000048</c:v>
                </c:pt>
                <c:pt idx="340">
                  <c:v>0.67200000000000049</c:v>
                </c:pt>
                <c:pt idx="341">
                  <c:v>0.67400000000000049</c:v>
                </c:pt>
                <c:pt idx="342">
                  <c:v>0.6760000000000006</c:v>
                </c:pt>
                <c:pt idx="343">
                  <c:v>0.6780000000000006</c:v>
                </c:pt>
                <c:pt idx="344">
                  <c:v>0.68000000000000038</c:v>
                </c:pt>
                <c:pt idx="345">
                  <c:v>0.68200000000000038</c:v>
                </c:pt>
                <c:pt idx="346">
                  <c:v>0.68400000000000039</c:v>
                </c:pt>
                <c:pt idx="347">
                  <c:v>0.68600000000000039</c:v>
                </c:pt>
                <c:pt idx="348">
                  <c:v>0.68800000000000028</c:v>
                </c:pt>
                <c:pt idx="349">
                  <c:v>0.69000000000000039</c:v>
                </c:pt>
                <c:pt idx="350">
                  <c:v>0.69200000000000028</c:v>
                </c:pt>
                <c:pt idx="351">
                  <c:v>0.69400000000000028</c:v>
                </c:pt>
                <c:pt idx="352">
                  <c:v>0.69600000000000029</c:v>
                </c:pt>
                <c:pt idx="353">
                  <c:v>0.69800000000000029</c:v>
                </c:pt>
                <c:pt idx="354">
                  <c:v>0.70000000000000029</c:v>
                </c:pt>
                <c:pt idx="355">
                  <c:v>0.70200000000000029</c:v>
                </c:pt>
                <c:pt idx="356">
                  <c:v>0.70400000000000029</c:v>
                </c:pt>
                <c:pt idx="357">
                  <c:v>0.70600000000000029</c:v>
                </c:pt>
                <c:pt idx="358">
                  <c:v>0.7080000000000003</c:v>
                </c:pt>
                <c:pt idx="359">
                  <c:v>0.7090000000000003</c:v>
                </c:pt>
                <c:pt idx="360">
                  <c:v>0.7110000000000003</c:v>
                </c:pt>
                <c:pt idx="361">
                  <c:v>0.7130000000000003</c:v>
                </c:pt>
                <c:pt idx="362">
                  <c:v>0.7150000000000003</c:v>
                </c:pt>
                <c:pt idx="363">
                  <c:v>0.7170000000000003</c:v>
                </c:pt>
                <c:pt idx="364">
                  <c:v>0.71900000000000031</c:v>
                </c:pt>
                <c:pt idx="365">
                  <c:v>0.72100000000000031</c:v>
                </c:pt>
                <c:pt idx="366">
                  <c:v>0.72300000000000031</c:v>
                </c:pt>
                <c:pt idx="367">
                  <c:v>0.72500000000000031</c:v>
                </c:pt>
                <c:pt idx="368">
                  <c:v>0.72700000000000031</c:v>
                </c:pt>
                <c:pt idx="369">
                  <c:v>0.72900000000000031</c:v>
                </c:pt>
                <c:pt idx="370">
                  <c:v>0.73100000000000032</c:v>
                </c:pt>
                <c:pt idx="371">
                  <c:v>0.73300000000000032</c:v>
                </c:pt>
                <c:pt idx="372">
                  <c:v>0.73500000000000032</c:v>
                </c:pt>
                <c:pt idx="373">
                  <c:v>0.73700000000000032</c:v>
                </c:pt>
                <c:pt idx="374">
                  <c:v>0.73900000000000032</c:v>
                </c:pt>
                <c:pt idx="375">
                  <c:v>0.74100000000000033</c:v>
                </c:pt>
                <c:pt idx="376">
                  <c:v>0.74300000000000033</c:v>
                </c:pt>
                <c:pt idx="377">
                  <c:v>0.74500000000000033</c:v>
                </c:pt>
                <c:pt idx="378">
                  <c:v>0.74700000000000033</c:v>
                </c:pt>
                <c:pt idx="379">
                  <c:v>0.74900000000000033</c:v>
                </c:pt>
                <c:pt idx="380">
                  <c:v>0.75100000000000033</c:v>
                </c:pt>
                <c:pt idx="381">
                  <c:v>0.75300000000000034</c:v>
                </c:pt>
                <c:pt idx="382">
                  <c:v>0.75500000000000034</c:v>
                </c:pt>
                <c:pt idx="383">
                  <c:v>0.75700000000000034</c:v>
                </c:pt>
                <c:pt idx="384">
                  <c:v>0.75900000000000034</c:v>
                </c:pt>
                <c:pt idx="385">
                  <c:v>0.76100000000000034</c:v>
                </c:pt>
                <c:pt idx="386">
                  <c:v>0.76300000000000034</c:v>
                </c:pt>
                <c:pt idx="387">
                  <c:v>0.76500000000000035</c:v>
                </c:pt>
                <c:pt idx="388">
                  <c:v>0.76700000000000035</c:v>
                </c:pt>
                <c:pt idx="389">
                  <c:v>0.76900000000000035</c:v>
                </c:pt>
                <c:pt idx="390">
                  <c:v>0.77100000000000024</c:v>
                </c:pt>
                <c:pt idx="391">
                  <c:v>0.77300000000000024</c:v>
                </c:pt>
                <c:pt idx="392">
                  <c:v>0.77500000000000024</c:v>
                </c:pt>
                <c:pt idx="393">
                  <c:v>0.77700000000000025</c:v>
                </c:pt>
                <c:pt idx="394">
                  <c:v>0.77900000000000025</c:v>
                </c:pt>
                <c:pt idx="395">
                  <c:v>0.78100000000000003</c:v>
                </c:pt>
                <c:pt idx="396">
                  <c:v>0.78300000000000003</c:v>
                </c:pt>
                <c:pt idx="397">
                  <c:v>0.78500000000000003</c:v>
                </c:pt>
                <c:pt idx="398">
                  <c:v>0.78700000000000003</c:v>
                </c:pt>
                <c:pt idx="399">
                  <c:v>0.78900000000000003</c:v>
                </c:pt>
                <c:pt idx="400">
                  <c:v>0.79100000000000004</c:v>
                </c:pt>
                <c:pt idx="401">
                  <c:v>0.79200000000000004</c:v>
                </c:pt>
                <c:pt idx="402">
                  <c:v>0.79400000000000004</c:v>
                </c:pt>
                <c:pt idx="403">
                  <c:v>0.79600000000000004</c:v>
                </c:pt>
                <c:pt idx="404">
                  <c:v>0.79800000000000004</c:v>
                </c:pt>
                <c:pt idx="405">
                  <c:v>0.8</c:v>
                </c:pt>
                <c:pt idx="406">
                  <c:v>0.80200000000000005</c:v>
                </c:pt>
                <c:pt idx="407">
                  <c:v>0.80400000000000005</c:v>
                </c:pt>
                <c:pt idx="408">
                  <c:v>0.80600000000000005</c:v>
                </c:pt>
                <c:pt idx="409">
                  <c:v>0.80800000000000005</c:v>
                </c:pt>
                <c:pt idx="410">
                  <c:v>0.81</c:v>
                </c:pt>
                <c:pt idx="411">
                  <c:v>0.81200000000000039</c:v>
                </c:pt>
                <c:pt idx="412">
                  <c:v>0.81399999999999995</c:v>
                </c:pt>
                <c:pt idx="413">
                  <c:v>0.81599999999999995</c:v>
                </c:pt>
                <c:pt idx="414">
                  <c:v>0.81799999999999995</c:v>
                </c:pt>
                <c:pt idx="415">
                  <c:v>0.82000000000000028</c:v>
                </c:pt>
                <c:pt idx="416">
                  <c:v>0.82199999999999995</c:v>
                </c:pt>
                <c:pt idx="417">
                  <c:v>0.82399999999999995</c:v>
                </c:pt>
                <c:pt idx="418">
                  <c:v>0.82600000000000029</c:v>
                </c:pt>
                <c:pt idx="419">
                  <c:v>0.82800000000000029</c:v>
                </c:pt>
                <c:pt idx="420">
                  <c:v>0.83000000000000029</c:v>
                </c:pt>
                <c:pt idx="421">
                  <c:v>0.83200000000000029</c:v>
                </c:pt>
                <c:pt idx="422">
                  <c:v>0.8340000000000003</c:v>
                </c:pt>
                <c:pt idx="423">
                  <c:v>0.8360000000000003</c:v>
                </c:pt>
                <c:pt idx="424">
                  <c:v>0.8380000000000003</c:v>
                </c:pt>
                <c:pt idx="425">
                  <c:v>0.8400000000000003</c:v>
                </c:pt>
                <c:pt idx="426">
                  <c:v>0.8420000000000003</c:v>
                </c:pt>
                <c:pt idx="427">
                  <c:v>0.84400000000000031</c:v>
                </c:pt>
                <c:pt idx="428">
                  <c:v>0.84600000000000031</c:v>
                </c:pt>
                <c:pt idx="429">
                  <c:v>0.84800000000000031</c:v>
                </c:pt>
                <c:pt idx="430">
                  <c:v>0.85000000000000031</c:v>
                </c:pt>
                <c:pt idx="431">
                  <c:v>0.85200000000000031</c:v>
                </c:pt>
                <c:pt idx="432">
                  <c:v>0.85400000000000031</c:v>
                </c:pt>
                <c:pt idx="433">
                  <c:v>0.85600000000000032</c:v>
                </c:pt>
                <c:pt idx="434">
                  <c:v>0.85800000000000032</c:v>
                </c:pt>
                <c:pt idx="435">
                  <c:v>0.86000000000000032</c:v>
                </c:pt>
                <c:pt idx="436">
                  <c:v>0.86200000000000032</c:v>
                </c:pt>
                <c:pt idx="437">
                  <c:v>0.86400000000000032</c:v>
                </c:pt>
                <c:pt idx="438">
                  <c:v>0.86600000000000033</c:v>
                </c:pt>
                <c:pt idx="439">
                  <c:v>0.86800000000000033</c:v>
                </c:pt>
                <c:pt idx="440">
                  <c:v>0.87000000000000033</c:v>
                </c:pt>
                <c:pt idx="441">
                  <c:v>0.87200000000000033</c:v>
                </c:pt>
                <c:pt idx="442">
                  <c:v>0.87400000000000033</c:v>
                </c:pt>
                <c:pt idx="443">
                  <c:v>0.87500000000000033</c:v>
                </c:pt>
                <c:pt idx="444">
                  <c:v>0.87700000000000033</c:v>
                </c:pt>
                <c:pt idx="445">
                  <c:v>0.87900000000000034</c:v>
                </c:pt>
                <c:pt idx="446">
                  <c:v>0.88100000000000012</c:v>
                </c:pt>
                <c:pt idx="447">
                  <c:v>0.88300000000000012</c:v>
                </c:pt>
                <c:pt idx="448">
                  <c:v>0.88500000000000012</c:v>
                </c:pt>
                <c:pt idx="449">
                  <c:v>0.88700000000000012</c:v>
                </c:pt>
                <c:pt idx="450">
                  <c:v>0.88900000000000012</c:v>
                </c:pt>
                <c:pt idx="451">
                  <c:v>0.88900000000000012</c:v>
                </c:pt>
                <c:pt idx="452">
                  <c:v>0.89300000000000013</c:v>
                </c:pt>
                <c:pt idx="453">
                  <c:v>0.89500000000000013</c:v>
                </c:pt>
                <c:pt idx="454">
                  <c:v>0.89700000000000013</c:v>
                </c:pt>
                <c:pt idx="455">
                  <c:v>0.89900000000000013</c:v>
                </c:pt>
                <c:pt idx="456">
                  <c:v>0.90100000000000002</c:v>
                </c:pt>
                <c:pt idx="457">
                  <c:v>0.90300000000000002</c:v>
                </c:pt>
                <c:pt idx="458">
                  <c:v>0.90500000000000003</c:v>
                </c:pt>
                <c:pt idx="459">
                  <c:v>0.90700000000000003</c:v>
                </c:pt>
                <c:pt idx="460">
                  <c:v>0.90900000000000003</c:v>
                </c:pt>
                <c:pt idx="461">
                  <c:v>0.91100000000000003</c:v>
                </c:pt>
                <c:pt idx="462">
                  <c:v>0.91300000000000003</c:v>
                </c:pt>
                <c:pt idx="463">
                  <c:v>0.91500000000000004</c:v>
                </c:pt>
                <c:pt idx="464">
                  <c:v>0.91700000000000004</c:v>
                </c:pt>
                <c:pt idx="465">
                  <c:v>0.91900000000000004</c:v>
                </c:pt>
                <c:pt idx="466">
                  <c:v>0.92100000000000004</c:v>
                </c:pt>
                <c:pt idx="467">
                  <c:v>0.92300000000000004</c:v>
                </c:pt>
                <c:pt idx="468">
                  <c:v>0.92500000000000004</c:v>
                </c:pt>
                <c:pt idx="469">
                  <c:v>0.92700000000000005</c:v>
                </c:pt>
                <c:pt idx="470">
                  <c:v>0.92900000000000005</c:v>
                </c:pt>
                <c:pt idx="471">
                  <c:v>0.93100000000000005</c:v>
                </c:pt>
                <c:pt idx="472">
                  <c:v>0.93300000000000005</c:v>
                </c:pt>
                <c:pt idx="473">
                  <c:v>0.93500000000000005</c:v>
                </c:pt>
                <c:pt idx="474">
                  <c:v>0.93700000000000039</c:v>
                </c:pt>
                <c:pt idx="475">
                  <c:v>0.93899999999999995</c:v>
                </c:pt>
                <c:pt idx="476">
                  <c:v>0.94099999999999995</c:v>
                </c:pt>
                <c:pt idx="477">
                  <c:v>0.94299999999999995</c:v>
                </c:pt>
                <c:pt idx="478">
                  <c:v>0.94499999999999995</c:v>
                </c:pt>
                <c:pt idx="479">
                  <c:v>0.94699999999999995</c:v>
                </c:pt>
                <c:pt idx="480">
                  <c:v>0.94899999999999995</c:v>
                </c:pt>
                <c:pt idx="481">
                  <c:v>0.95100000000000029</c:v>
                </c:pt>
                <c:pt idx="482">
                  <c:v>0.95300000000000029</c:v>
                </c:pt>
                <c:pt idx="483">
                  <c:v>0.95500000000000029</c:v>
                </c:pt>
                <c:pt idx="484">
                  <c:v>0.95700000000000029</c:v>
                </c:pt>
                <c:pt idx="485">
                  <c:v>0.9580000000000003</c:v>
                </c:pt>
                <c:pt idx="486">
                  <c:v>0.9600000000000003</c:v>
                </c:pt>
                <c:pt idx="487">
                  <c:v>0.9620000000000003</c:v>
                </c:pt>
                <c:pt idx="488">
                  <c:v>0.9640000000000003</c:v>
                </c:pt>
                <c:pt idx="489">
                  <c:v>0.9660000000000003</c:v>
                </c:pt>
                <c:pt idx="490">
                  <c:v>0.9680000000000003</c:v>
                </c:pt>
                <c:pt idx="491">
                  <c:v>0.9700000000000002</c:v>
                </c:pt>
                <c:pt idx="492">
                  <c:v>0.9720000000000002</c:v>
                </c:pt>
                <c:pt idx="493">
                  <c:v>0.9740000000000002</c:v>
                </c:pt>
                <c:pt idx="494">
                  <c:v>0.9760000000000002</c:v>
                </c:pt>
                <c:pt idx="495">
                  <c:v>0.9780000000000002</c:v>
                </c:pt>
                <c:pt idx="496">
                  <c:v>0.98</c:v>
                </c:pt>
                <c:pt idx="497">
                  <c:v>0.98199999999999998</c:v>
                </c:pt>
                <c:pt idx="498">
                  <c:v>0.98399999999999999</c:v>
                </c:pt>
                <c:pt idx="499">
                  <c:v>0.98599999999999999</c:v>
                </c:pt>
                <c:pt idx="500">
                  <c:v>0.98799999999999999</c:v>
                </c:pt>
                <c:pt idx="501">
                  <c:v>0.99</c:v>
                </c:pt>
                <c:pt idx="502">
                  <c:v>0.99199999999999999</c:v>
                </c:pt>
                <c:pt idx="503">
                  <c:v>0.99399999999999999</c:v>
                </c:pt>
                <c:pt idx="504">
                  <c:v>0.996</c:v>
                </c:pt>
                <c:pt idx="505">
                  <c:v>0.998</c:v>
                </c:pt>
              </c:numCache>
            </c:numRef>
          </c:yVal>
        </c:ser>
        <c:axId val="37250560"/>
        <c:axId val="37252480"/>
      </c:scatterChart>
      <c:valAx>
        <c:axId val="37250560"/>
        <c:scaling>
          <c:orientation val="minMax"/>
          <c:max val="10000"/>
        </c:scaling>
        <c:axPos val="b"/>
        <c:title>
          <c:tx>
            <c:rich>
              <a:bodyPr/>
              <a:lstStyle/>
              <a:p>
                <a:pPr>
                  <a:defRPr sz="133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Throughput (Kbps)</a:t>
                </a:r>
              </a:p>
            </c:rich>
          </c:tx>
          <c:layout>
            <c:manualLayout>
              <c:xMode val="edge"/>
              <c:yMode val="edge"/>
              <c:x val="0.39172413793103467"/>
              <c:y val="0.90579710144927561"/>
            </c:manualLayout>
          </c:layout>
          <c:spPr>
            <a:noFill/>
            <a:ln w="19122">
              <a:noFill/>
            </a:ln>
          </c:spPr>
        </c:title>
        <c:numFmt formatCode="General" sourceLinked="1"/>
        <c:tickLblPos val="nextTo"/>
        <c:spPr>
          <a:ln w="23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252480"/>
        <c:crosses val="autoZero"/>
        <c:crossBetween val="midCat"/>
      </c:valAx>
      <c:valAx>
        <c:axId val="37252480"/>
        <c:scaling>
          <c:orientation val="minMax"/>
          <c:max val="1"/>
        </c:scaling>
        <c:axPos val="l"/>
        <c:majorGridlines>
          <c:spPr>
            <a:ln w="23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3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Cumulative Fraction</a:t>
                </a:r>
              </a:p>
            </c:rich>
          </c:tx>
          <c:layout>
            <c:manualLayout>
              <c:xMode val="edge"/>
              <c:yMode val="edge"/>
              <c:x val="1.1034482758620689E-2"/>
              <c:y val="0.29347826086956563"/>
            </c:manualLayout>
          </c:layout>
          <c:spPr>
            <a:noFill/>
            <a:ln w="19122">
              <a:noFill/>
            </a:ln>
          </c:spPr>
        </c:title>
        <c:numFmt formatCode="General" sourceLinked="1"/>
        <c:tickLblPos val="nextTo"/>
        <c:spPr>
          <a:ln w="23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250560"/>
        <c:crosses val="autoZero"/>
        <c:crossBetween val="midCat"/>
        <c:majorUnit val="0.2"/>
      </c:valAx>
      <c:spPr>
        <a:solidFill>
          <a:srgbClr val="C0C0C0"/>
        </a:solidFill>
        <a:ln w="956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257974050194675"/>
          <c:y val="0.31179547001069313"/>
          <c:w val="0.18206896551724153"/>
          <c:h val="0.19746376811594213"/>
        </c:manualLayout>
      </c:layout>
      <c:spPr>
        <a:solidFill>
          <a:srgbClr val="FFFFFF"/>
        </a:solidFill>
        <a:ln w="2390">
          <a:solidFill>
            <a:srgbClr val="000000"/>
          </a:solidFill>
          <a:prstDash val="solid"/>
        </a:ln>
      </c:spPr>
      <c:txPr>
        <a:bodyPr/>
        <a:lstStyle/>
        <a:p>
          <a:pPr>
            <a:defRPr sz="13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0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6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34601664684898931"/>
          <c:y val="5.2050473186119883E-2"/>
        </c:manualLayout>
      </c:layout>
      <c:spPr>
        <a:noFill/>
        <a:ln w="15654">
          <a:noFill/>
        </a:ln>
      </c:spPr>
    </c:title>
    <c:plotArea>
      <c:layout>
        <c:manualLayout>
          <c:layoutTarget val="inner"/>
          <c:xMode val="edge"/>
          <c:yMode val="edge"/>
          <c:x val="0.1691436058492064"/>
          <c:y val="7.4244768294563682E-2"/>
          <c:w val="0.73846338939659872"/>
          <c:h val="0.70665993218679313"/>
        </c:manualLayout>
      </c:layout>
      <c:scatterChart>
        <c:scatterStyle val="lineMarker"/>
        <c:ser>
          <c:idx val="0"/>
          <c:order val="0"/>
          <c:spPr>
            <a:ln w="17611">
              <a:noFill/>
            </a:ln>
          </c:spPr>
          <c:marker>
            <c:symbol val="diamond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Sheet3!$A$1:$A$476</c:f>
              <c:numCache>
                <c:formatCode>General</c:formatCode>
                <c:ptCount val="476"/>
                <c:pt idx="0">
                  <c:v>2.64</c:v>
                </c:pt>
                <c:pt idx="1">
                  <c:v>1</c:v>
                </c:pt>
                <c:pt idx="2">
                  <c:v>4.08</c:v>
                </c:pt>
                <c:pt idx="3">
                  <c:v>2.1800000000000002</c:v>
                </c:pt>
                <c:pt idx="4">
                  <c:v>2.04</c:v>
                </c:pt>
                <c:pt idx="5">
                  <c:v>3.36</c:v>
                </c:pt>
                <c:pt idx="6">
                  <c:v>4</c:v>
                </c:pt>
                <c:pt idx="7">
                  <c:v>5.35</c:v>
                </c:pt>
                <c:pt idx="8">
                  <c:v>5.01</c:v>
                </c:pt>
                <c:pt idx="9">
                  <c:v>5.89</c:v>
                </c:pt>
                <c:pt idx="10">
                  <c:v>2.0299999999999998</c:v>
                </c:pt>
                <c:pt idx="11">
                  <c:v>2.54</c:v>
                </c:pt>
                <c:pt idx="12">
                  <c:v>2.69</c:v>
                </c:pt>
                <c:pt idx="13">
                  <c:v>1.82</c:v>
                </c:pt>
                <c:pt idx="14">
                  <c:v>3.24</c:v>
                </c:pt>
                <c:pt idx="15">
                  <c:v>3</c:v>
                </c:pt>
                <c:pt idx="16">
                  <c:v>2.34</c:v>
                </c:pt>
                <c:pt idx="17">
                  <c:v>5.78</c:v>
                </c:pt>
                <c:pt idx="18">
                  <c:v>3.92</c:v>
                </c:pt>
                <c:pt idx="19">
                  <c:v>1</c:v>
                </c:pt>
                <c:pt idx="20">
                  <c:v>6.06</c:v>
                </c:pt>
                <c:pt idx="21">
                  <c:v>3.03</c:v>
                </c:pt>
                <c:pt idx="22">
                  <c:v>3.65</c:v>
                </c:pt>
                <c:pt idx="23">
                  <c:v>4.74</c:v>
                </c:pt>
                <c:pt idx="24">
                  <c:v>5.48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3.17</c:v>
                </c:pt>
                <c:pt idx="30">
                  <c:v>2.17</c:v>
                </c:pt>
                <c:pt idx="31">
                  <c:v>2.84</c:v>
                </c:pt>
                <c:pt idx="32">
                  <c:v>4.18</c:v>
                </c:pt>
                <c:pt idx="33">
                  <c:v>1</c:v>
                </c:pt>
                <c:pt idx="34">
                  <c:v>5.04</c:v>
                </c:pt>
                <c:pt idx="35">
                  <c:v>4.5599999999999996</c:v>
                </c:pt>
                <c:pt idx="36">
                  <c:v>1</c:v>
                </c:pt>
                <c:pt idx="37">
                  <c:v>5.91</c:v>
                </c:pt>
                <c:pt idx="38">
                  <c:v>5.29</c:v>
                </c:pt>
                <c:pt idx="39">
                  <c:v>2.72</c:v>
                </c:pt>
                <c:pt idx="40">
                  <c:v>3</c:v>
                </c:pt>
                <c:pt idx="41">
                  <c:v>2.02</c:v>
                </c:pt>
                <c:pt idx="42">
                  <c:v>3.8499999999999988</c:v>
                </c:pt>
                <c:pt idx="43">
                  <c:v>3</c:v>
                </c:pt>
                <c:pt idx="44">
                  <c:v>3.16</c:v>
                </c:pt>
                <c:pt idx="45">
                  <c:v>3.04</c:v>
                </c:pt>
                <c:pt idx="46">
                  <c:v>5.68</c:v>
                </c:pt>
                <c:pt idx="47">
                  <c:v>4.7300000000000004</c:v>
                </c:pt>
                <c:pt idx="48">
                  <c:v>1</c:v>
                </c:pt>
                <c:pt idx="49">
                  <c:v>5.7</c:v>
                </c:pt>
                <c:pt idx="50">
                  <c:v>3</c:v>
                </c:pt>
                <c:pt idx="51">
                  <c:v>1</c:v>
                </c:pt>
                <c:pt idx="52">
                  <c:v>6.9</c:v>
                </c:pt>
                <c:pt idx="53">
                  <c:v>2</c:v>
                </c:pt>
                <c:pt idx="54">
                  <c:v>2.9899999999999998</c:v>
                </c:pt>
                <c:pt idx="55">
                  <c:v>3.36</c:v>
                </c:pt>
                <c:pt idx="56">
                  <c:v>2</c:v>
                </c:pt>
                <c:pt idx="57">
                  <c:v>4.9800000000000004</c:v>
                </c:pt>
                <c:pt idx="58">
                  <c:v>2</c:v>
                </c:pt>
                <c:pt idx="59">
                  <c:v>3</c:v>
                </c:pt>
                <c:pt idx="60">
                  <c:v>3</c:v>
                </c:pt>
                <c:pt idx="61">
                  <c:v>4.2699999999999996</c:v>
                </c:pt>
                <c:pt idx="62">
                  <c:v>6.14</c:v>
                </c:pt>
                <c:pt idx="63">
                  <c:v>4.88</c:v>
                </c:pt>
                <c:pt idx="64">
                  <c:v>1.1100000000000001</c:v>
                </c:pt>
                <c:pt idx="65">
                  <c:v>1</c:v>
                </c:pt>
                <c:pt idx="66">
                  <c:v>1</c:v>
                </c:pt>
                <c:pt idx="67">
                  <c:v>4.42</c:v>
                </c:pt>
                <c:pt idx="68">
                  <c:v>3</c:v>
                </c:pt>
                <c:pt idx="69">
                  <c:v>5.41</c:v>
                </c:pt>
                <c:pt idx="70">
                  <c:v>4.08</c:v>
                </c:pt>
                <c:pt idx="71">
                  <c:v>1</c:v>
                </c:pt>
                <c:pt idx="72">
                  <c:v>2</c:v>
                </c:pt>
                <c:pt idx="73">
                  <c:v>1</c:v>
                </c:pt>
                <c:pt idx="74">
                  <c:v>6.73</c:v>
                </c:pt>
                <c:pt idx="75">
                  <c:v>5.95</c:v>
                </c:pt>
                <c:pt idx="76">
                  <c:v>4.3099999999999996</c:v>
                </c:pt>
                <c:pt idx="77">
                  <c:v>3</c:v>
                </c:pt>
                <c:pt idx="78">
                  <c:v>6.28</c:v>
                </c:pt>
                <c:pt idx="79">
                  <c:v>3.7800000000000002</c:v>
                </c:pt>
                <c:pt idx="80">
                  <c:v>5.33</c:v>
                </c:pt>
                <c:pt idx="81">
                  <c:v>3</c:v>
                </c:pt>
                <c:pt idx="82">
                  <c:v>1</c:v>
                </c:pt>
                <c:pt idx="83">
                  <c:v>2.23</c:v>
                </c:pt>
                <c:pt idx="84">
                  <c:v>1</c:v>
                </c:pt>
                <c:pt idx="85">
                  <c:v>2</c:v>
                </c:pt>
                <c:pt idx="86">
                  <c:v>5.44</c:v>
                </c:pt>
                <c:pt idx="87">
                  <c:v>6.41</c:v>
                </c:pt>
                <c:pt idx="88">
                  <c:v>5.3599999999999985</c:v>
                </c:pt>
                <c:pt idx="89">
                  <c:v>3.05</c:v>
                </c:pt>
                <c:pt idx="90">
                  <c:v>4.04</c:v>
                </c:pt>
                <c:pt idx="91">
                  <c:v>2</c:v>
                </c:pt>
                <c:pt idx="92">
                  <c:v>3.55</c:v>
                </c:pt>
                <c:pt idx="93">
                  <c:v>5</c:v>
                </c:pt>
                <c:pt idx="94">
                  <c:v>3.54</c:v>
                </c:pt>
                <c:pt idx="95">
                  <c:v>6.56</c:v>
                </c:pt>
                <c:pt idx="96">
                  <c:v>2.0099999999999998</c:v>
                </c:pt>
                <c:pt idx="97">
                  <c:v>4</c:v>
                </c:pt>
                <c:pt idx="98">
                  <c:v>3.9499999999999997</c:v>
                </c:pt>
                <c:pt idx="99">
                  <c:v>4.9400000000000004</c:v>
                </c:pt>
                <c:pt idx="100">
                  <c:v>1</c:v>
                </c:pt>
                <c:pt idx="101">
                  <c:v>1</c:v>
                </c:pt>
                <c:pt idx="102">
                  <c:v>2</c:v>
                </c:pt>
                <c:pt idx="103">
                  <c:v>2</c:v>
                </c:pt>
                <c:pt idx="104">
                  <c:v>2.14</c:v>
                </c:pt>
                <c:pt idx="105">
                  <c:v>2.0299999999999998</c:v>
                </c:pt>
                <c:pt idx="106">
                  <c:v>4.07</c:v>
                </c:pt>
                <c:pt idx="107">
                  <c:v>3.3899999999999997</c:v>
                </c:pt>
                <c:pt idx="108">
                  <c:v>2.0499999999999998</c:v>
                </c:pt>
                <c:pt idx="109">
                  <c:v>1.07</c:v>
                </c:pt>
                <c:pt idx="110">
                  <c:v>6.63</c:v>
                </c:pt>
                <c:pt idx="111">
                  <c:v>3.13</c:v>
                </c:pt>
                <c:pt idx="112">
                  <c:v>1</c:v>
                </c:pt>
                <c:pt idx="113">
                  <c:v>3.9299999999999997</c:v>
                </c:pt>
                <c:pt idx="114">
                  <c:v>1</c:v>
                </c:pt>
                <c:pt idx="115">
                  <c:v>2.2400000000000002</c:v>
                </c:pt>
                <c:pt idx="116">
                  <c:v>1.77</c:v>
                </c:pt>
                <c:pt idx="117">
                  <c:v>1</c:v>
                </c:pt>
                <c:pt idx="118">
                  <c:v>2.65</c:v>
                </c:pt>
                <c:pt idx="119">
                  <c:v>4</c:v>
                </c:pt>
                <c:pt idx="120">
                  <c:v>2.4</c:v>
                </c:pt>
                <c:pt idx="121">
                  <c:v>1</c:v>
                </c:pt>
                <c:pt idx="122">
                  <c:v>2.0099999999999998</c:v>
                </c:pt>
                <c:pt idx="123">
                  <c:v>3.3099999999999987</c:v>
                </c:pt>
                <c:pt idx="124">
                  <c:v>1</c:v>
                </c:pt>
                <c:pt idx="125">
                  <c:v>1</c:v>
                </c:pt>
                <c:pt idx="126">
                  <c:v>3.2600000000000002</c:v>
                </c:pt>
                <c:pt idx="127">
                  <c:v>3.01</c:v>
                </c:pt>
                <c:pt idx="128">
                  <c:v>4.4400000000000004</c:v>
                </c:pt>
                <c:pt idx="129">
                  <c:v>5.63</c:v>
                </c:pt>
                <c:pt idx="130">
                  <c:v>4.28</c:v>
                </c:pt>
                <c:pt idx="131">
                  <c:v>3.04</c:v>
                </c:pt>
                <c:pt idx="132">
                  <c:v>4.75</c:v>
                </c:pt>
                <c:pt idx="133">
                  <c:v>1</c:v>
                </c:pt>
                <c:pt idx="134">
                  <c:v>3.2</c:v>
                </c:pt>
                <c:pt idx="135">
                  <c:v>3.77</c:v>
                </c:pt>
                <c:pt idx="136">
                  <c:v>3.58</c:v>
                </c:pt>
                <c:pt idx="137">
                  <c:v>5.8</c:v>
                </c:pt>
                <c:pt idx="138">
                  <c:v>4.5199999999999996</c:v>
                </c:pt>
                <c:pt idx="139">
                  <c:v>3.53</c:v>
                </c:pt>
                <c:pt idx="140">
                  <c:v>5.07</c:v>
                </c:pt>
                <c:pt idx="141">
                  <c:v>5.01</c:v>
                </c:pt>
                <c:pt idx="142">
                  <c:v>5.95</c:v>
                </c:pt>
                <c:pt idx="143">
                  <c:v>1.57</c:v>
                </c:pt>
                <c:pt idx="144">
                  <c:v>6.4700000000000024</c:v>
                </c:pt>
                <c:pt idx="145">
                  <c:v>3.98</c:v>
                </c:pt>
                <c:pt idx="146">
                  <c:v>2.79</c:v>
                </c:pt>
                <c:pt idx="147">
                  <c:v>3.56</c:v>
                </c:pt>
                <c:pt idx="148">
                  <c:v>4.0199999999999996</c:v>
                </c:pt>
                <c:pt idx="149">
                  <c:v>6.9300000000000024</c:v>
                </c:pt>
                <c:pt idx="150">
                  <c:v>4</c:v>
                </c:pt>
                <c:pt idx="151">
                  <c:v>2.9699999999999998</c:v>
                </c:pt>
                <c:pt idx="152">
                  <c:v>5.6899999999999995</c:v>
                </c:pt>
                <c:pt idx="153">
                  <c:v>1.07</c:v>
                </c:pt>
                <c:pt idx="154">
                  <c:v>5.29</c:v>
                </c:pt>
                <c:pt idx="155">
                  <c:v>5.33</c:v>
                </c:pt>
                <c:pt idx="156">
                  <c:v>2</c:v>
                </c:pt>
                <c:pt idx="157">
                  <c:v>5.75</c:v>
                </c:pt>
                <c:pt idx="158">
                  <c:v>3</c:v>
                </c:pt>
                <c:pt idx="159">
                  <c:v>5.23</c:v>
                </c:pt>
                <c:pt idx="160">
                  <c:v>6.03</c:v>
                </c:pt>
                <c:pt idx="161">
                  <c:v>2</c:v>
                </c:pt>
                <c:pt idx="162">
                  <c:v>2</c:v>
                </c:pt>
                <c:pt idx="163">
                  <c:v>2.8899999999999997</c:v>
                </c:pt>
                <c:pt idx="164">
                  <c:v>1</c:v>
                </c:pt>
                <c:pt idx="165">
                  <c:v>2</c:v>
                </c:pt>
                <c:pt idx="166">
                  <c:v>4.5</c:v>
                </c:pt>
                <c:pt idx="167">
                  <c:v>2</c:v>
                </c:pt>
                <c:pt idx="168">
                  <c:v>3.14</c:v>
                </c:pt>
                <c:pt idx="169">
                  <c:v>2.4499999999999997</c:v>
                </c:pt>
                <c:pt idx="170">
                  <c:v>4.84</c:v>
                </c:pt>
                <c:pt idx="171">
                  <c:v>4</c:v>
                </c:pt>
                <c:pt idx="172">
                  <c:v>1</c:v>
                </c:pt>
                <c:pt idx="173">
                  <c:v>3.86</c:v>
                </c:pt>
                <c:pt idx="174">
                  <c:v>5.25</c:v>
                </c:pt>
                <c:pt idx="175">
                  <c:v>3.44</c:v>
                </c:pt>
                <c:pt idx="176">
                  <c:v>6.7</c:v>
                </c:pt>
                <c:pt idx="177">
                  <c:v>6.81</c:v>
                </c:pt>
                <c:pt idx="178">
                  <c:v>3.82</c:v>
                </c:pt>
                <c:pt idx="179">
                  <c:v>1</c:v>
                </c:pt>
                <c:pt idx="180">
                  <c:v>6.22</c:v>
                </c:pt>
                <c:pt idx="181">
                  <c:v>3</c:v>
                </c:pt>
                <c:pt idx="182">
                  <c:v>6.1499999999999995</c:v>
                </c:pt>
                <c:pt idx="183">
                  <c:v>4</c:v>
                </c:pt>
                <c:pt idx="184">
                  <c:v>2.5</c:v>
                </c:pt>
                <c:pt idx="185">
                  <c:v>3.66</c:v>
                </c:pt>
                <c:pt idx="186">
                  <c:v>3.9</c:v>
                </c:pt>
                <c:pt idx="187">
                  <c:v>6.33</c:v>
                </c:pt>
                <c:pt idx="188">
                  <c:v>6.8599999999999985</c:v>
                </c:pt>
                <c:pt idx="189">
                  <c:v>6.34</c:v>
                </c:pt>
                <c:pt idx="190">
                  <c:v>2.06</c:v>
                </c:pt>
                <c:pt idx="191">
                  <c:v>3.92</c:v>
                </c:pt>
                <c:pt idx="192">
                  <c:v>5.96</c:v>
                </c:pt>
                <c:pt idx="193">
                  <c:v>2.64</c:v>
                </c:pt>
                <c:pt idx="194">
                  <c:v>3.4899999999999998</c:v>
                </c:pt>
                <c:pt idx="195">
                  <c:v>1</c:v>
                </c:pt>
                <c:pt idx="196">
                  <c:v>4.25</c:v>
                </c:pt>
                <c:pt idx="197">
                  <c:v>5.52</c:v>
                </c:pt>
                <c:pt idx="198">
                  <c:v>2.11</c:v>
                </c:pt>
                <c:pt idx="199">
                  <c:v>2.8899999999999997</c:v>
                </c:pt>
                <c:pt idx="200">
                  <c:v>3.82</c:v>
                </c:pt>
                <c:pt idx="201">
                  <c:v>5.57</c:v>
                </c:pt>
                <c:pt idx="202">
                  <c:v>1.9800000000000006</c:v>
                </c:pt>
                <c:pt idx="203">
                  <c:v>4.58</c:v>
                </c:pt>
                <c:pt idx="204">
                  <c:v>1.04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3.62</c:v>
                </c:pt>
                <c:pt idx="209">
                  <c:v>3.8699999999999997</c:v>
                </c:pt>
                <c:pt idx="210">
                  <c:v>6.71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3.9699999999999998</c:v>
                </c:pt>
                <c:pt idx="215">
                  <c:v>2.02</c:v>
                </c:pt>
                <c:pt idx="216">
                  <c:v>3.75</c:v>
                </c:pt>
                <c:pt idx="217">
                  <c:v>1</c:v>
                </c:pt>
                <c:pt idx="218">
                  <c:v>2</c:v>
                </c:pt>
                <c:pt idx="219">
                  <c:v>1.05</c:v>
                </c:pt>
                <c:pt idx="220">
                  <c:v>2.0299999999999998</c:v>
                </c:pt>
                <c:pt idx="221">
                  <c:v>3.9899999999999998</c:v>
                </c:pt>
                <c:pt idx="222">
                  <c:v>1</c:v>
                </c:pt>
                <c:pt idx="223">
                  <c:v>1</c:v>
                </c:pt>
                <c:pt idx="224">
                  <c:v>3.08</c:v>
                </c:pt>
                <c:pt idx="225">
                  <c:v>1</c:v>
                </c:pt>
                <c:pt idx="226">
                  <c:v>6.49</c:v>
                </c:pt>
                <c:pt idx="227">
                  <c:v>2</c:v>
                </c:pt>
                <c:pt idx="228">
                  <c:v>2</c:v>
                </c:pt>
                <c:pt idx="229">
                  <c:v>1</c:v>
                </c:pt>
                <c:pt idx="230">
                  <c:v>5.94</c:v>
                </c:pt>
                <c:pt idx="231">
                  <c:v>6.1899999999999995</c:v>
                </c:pt>
                <c:pt idx="232">
                  <c:v>4.4700000000000024</c:v>
                </c:pt>
                <c:pt idx="233">
                  <c:v>4.9800000000000004</c:v>
                </c:pt>
                <c:pt idx="234">
                  <c:v>2.09</c:v>
                </c:pt>
                <c:pt idx="235">
                  <c:v>1</c:v>
                </c:pt>
                <c:pt idx="236">
                  <c:v>2.84</c:v>
                </c:pt>
                <c:pt idx="237">
                  <c:v>4</c:v>
                </c:pt>
                <c:pt idx="238">
                  <c:v>2.29</c:v>
                </c:pt>
                <c:pt idx="239">
                  <c:v>1.9900000000000007</c:v>
                </c:pt>
                <c:pt idx="240">
                  <c:v>3.24</c:v>
                </c:pt>
                <c:pt idx="241">
                  <c:v>5</c:v>
                </c:pt>
                <c:pt idx="242">
                  <c:v>2.4</c:v>
                </c:pt>
                <c:pt idx="243">
                  <c:v>4.0999999999999996</c:v>
                </c:pt>
                <c:pt idx="244">
                  <c:v>1</c:v>
                </c:pt>
                <c:pt idx="245">
                  <c:v>1.9600000000000006</c:v>
                </c:pt>
                <c:pt idx="246">
                  <c:v>1</c:v>
                </c:pt>
                <c:pt idx="247">
                  <c:v>1.6700000000000006</c:v>
                </c:pt>
                <c:pt idx="248">
                  <c:v>4.0599999999999996</c:v>
                </c:pt>
                <c:pt idx="249">
                  <c:v>4.75</c:v>
                </c:pt>
                <c:pt idx="250">
                  <c:v>3</c:v>
                </c:pt>
                <c:pt idx="251">
                  <c:v>3.2800000000000002</c:v>
                </c:pt>
                <c:pt idx="252">
                  <c:v>2.48</c:v>
                </c:pt>
                <c:pt idx="253">
                  <c:v>2.1800000000000002</c:v>
                </c:pt>
                <c:pt idx="254">
                  <c:v>4.22</c:v>
                </c:pt>
                <c:pt idx="255">
                  <c:v>1</c:v>
                </c:pt>
                <c:pt idx="256">
                  <c:v>1.87</c:v>
                </c:pt>
                <c:pt idx="257">
                  <c:v>4.05</c:v>
                </c:pt>
                <c:pt idx="258">
                  <c:v>2</c:v>
                </c:pt>
                <c:pt idx="259">
                  <c:v>2</c:v>
                </c:pt>
                <c:pt idx="260">
                  <c:v>3.8</c:v>
                </c:pt>
                <c:pt idx="261">
                  <c:v>2.96</c:v>
                </c:pt>
                <c:pt idx="262">
                  <c:v>3</c:v>
                </c:pt>
                <c:pt idx="263">
                  <c:v>1</c:v>
                </c:pt>
                <c:pt idx="264">
                  <c:v>2</c:v>
                </c:pt>
                <c:pt idx="265">
                  <c:v>2.9899999999999998</c:v>
                </c:pt>
                <c:pt idx="266">
                  <c:v>1</c:v>
                </c:pt>
                <c:pt idx="267">
                  <c:v>3.07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2.71</c:v>
                </c:pt>
                <c:pt idx="272">
                  <c:v>2.86</c:v>
                </c:pt>
                <c:pt idx="273">
                  <c:v>6.22</c:v>
                </c:pt>
                <c:pt idx="274">
                  <c:v>3.02</c:v>
                </c:pt>
                <c:pt idx="275">
                  <c:v>3.7</c:v>
                </c:pt>
                <c:pt idx="276">
                  <c:v>2.9299999999999997</c:v>
                </c:pt>
                <c:pt idx="277">
                  <c:v>2.3899999999999997</c:v>
                </c:pt>
                <c:pt idx="278">
                  <c:v>5.03</c:v>
                </c:pt>
                <c:pt idx="279">
                  <c:v>1</c:v>
                </c:pt>
                <c:pt idx="280">
                  <c:v>3.13</c:v>
                </c:pt>
                <c:pt idx="281">
                  <c:v>6.9</c:v>
                </c:pt>
                <c:pt idx="282">
                  <c:v>1.01</c:v>
                </c:pt>
                <c:pt idx="283">
                  <c:v>4.38</c:v>
                </c:pt>
                <c:pt idx="284">
                  <c:v>2.5499999999999998</c:v>
                </c:pt>
                <c:pt idx="285">
                  <c:v>3.75</c:v>
                </c:pt>
                <c:pt idx="286">
                  <c:v>3</c:v>
                </c:pt>
                <c:pt idx="287">
                  <c:v>4.26</c:v>
                </c:pt>
                <c:pt idx="288">
                  <c:v>5.04</c:v>
                </c:pt>
                <c:pt idx="289">
                  <c:v>3.56</c:v>
                </c:pt>
                <c:pt idx="290">
                  <c:v>4.25</c:v>
                </c:pt>
                <c:pt idx="291">
                  <c:v>4.26</c:v>
                </c:pt>
                <c:pt idx="292">
                  <c:v>4.53</c:v>
                </c:pt>
                <c:pt idx="293">
                  <c:v>1</c:v>
                </c:pt>
                <c:pt idx="294">
                  <c:v>6.7700000000000014</c:v>
                </c:pt>
                <c:pt idx="295">
                  <c:v>5.34</c:v>
                </c:pt>
                <c:pt idx="296">
                  <c:v>5.6099999999999985</c:v>
                </c:pt>
                <c:pt idx="297">
                  <c:v>2.04</c:v>
                </c:pt>
                <c:pt idx="298">
                  <c:v>6.24</c:v>
                </c:pt>
                <c:pt idx="299">
                  <c:v>1</c:v>
                </c:pt>
                <c:pt idx="300">
                  <c:v>5.6199999999999974</c:v>
                </c:pt>
                <c:pt idx="301">
                  <c:v>2</c:v>
                </c:pt>
                <c:pt idx="302">
                  <c:v>3.4299999999999997</c:v>
                </c:pt>
                <c:pt idx="303">
                  <c:v>1</c:v>
                </c:pt>
                <c:pt idx="304">
                  <c:v>1</c:v>
                </c:pt>
                <c:pt idx="305">
                  <c:v>4.22</c:v>
                </c:pt>
                <c:pt idx="306">
                  <c:v>5.73</c:v>
                </c:pt>
                <c:pt idx="307">
                  <c:v>2</c:v>
                </c:pt>
                <c:pt idx="308">
                  <c:v>2.0099999999999998</c:v>
                </c:pt>
                <c:pt idx="309">
                  <c:v>2.0099999999999998</c:v>
                </c:pt>
                <c:pt idx="310">
                  <c:v>4.7300000000000004</c:v>
                </c:pt>
                <c:pt idx="311">
                  <c:v>1</c:v>
                </c:pt>
                <c:pt idx="312">
                  <c:v>5.03</c:v>
                </c:pt>
                <c:pt idx="313">
                  <c:v>6.31</c:v>
                </c:pt>
                <c:pt idx="314">
                  <c:v>3.42</c:v>
                </c:pt>
                <c:pt idx="315">
                  <c:v>4.5999999999999996</c:v>
                </c:pt>
                <c:pt idx="316">
                  <c:v>3.84</c:v>
                </c:pt>
                <c:pt idx="317">
                  <c:v>1</c:v>
                </c:pt>
                <c:pt idx="318">
                  <c:v>3.3699999999999997</c:v>
                </c:pt>
                <c:pt idx="319">
                  <c:v>5.41</c:v>
                </c:pt>
                <c:pt idx="320">
                  <c:v>4</c:v>
                </c:pt>
                <c:pt idx="321">
                  <c:v>1</c:v>
                </c:pt>
                <c:pt idx="322">
                  <c:v>4.01</c:v>
                </c:pt>
                <c:pt idx="323">
                  <c:v>5.2700000000000014</c:v>
                </c:pt>
                <c:pt idx="324">
                  <c:v>1</c:v>
                </c:pt>
                <c:pt idx="325">
                  <c:v>1</c:v>
                </c:pt>
                <c:pt idx="326">
                  <c:v>4.01</c:v>
                </c:pt>
                <c:pt idx="327">
                  <c:v>1</c:v>
                </c:pt>
                <c:pt idx="328">
                  <c:v>3</c:v>
                </c:pt>
                <c:pt idx="329">
                  <c:v>6.03</c:v>
                </c:pt>
                <c:pt idx="330">
                  <c:v>4.3199999999999985</c:v>
                </c:pt>
                <c:pt idx="331">
                  <c:v>2.5299999999999998</c:v>
                </c:pt>
                <c:pt idx="332">
                  <c:v>1</c:v>
                </c:pt>
                <c:pt idx="333">
                  <c:v>5</c:v>
                </c:pt>
                <c:pt idx="334">
                  <c:v>1</c:v>
                </c:pt>
                <c:pt idx="335">
                  <c:v>5.08</c:v>
                </c:pt>
                <c:pt idx="336">
                  <c:v>2</c:v>
                </c:pt>
                <c:pt idx="337">
                  <c:v>3.7600000000000002</c:v>
                </c:pt>
                <c:pt idx="338">
                  <c:v>3</c:v>
                </c:pt>
                <c:pt idx="339">
                  <c:v>1</c:v>
                </c:pt>
                <c:pt idx="340">
                  <c:v>3.62</c:v>
                </c:pt>
                <c:pt idx="341">
                  <c:v>4.3899999999999997</c:v>
                </c:pt>
                <c:pt idx="342">
                  <c:v>1.1800000000000006</c:v>
                </c:pt>
                <c:pt idx="343">
                  <c:v>1.85</c:v>
                </c:pt>
                <c:pt idx="344">
                  <c:v>4.68</c:v>
                </c:pt>
                <c:pt idx="345">
                  <c:v>1</c:v>
                </c:pt>
                <c:pt idx="346">
                  <c:v>3.01</c:v>
                </c:pt>
                <c:pt idx="347">
                  <c:v>1</c:v>
                </c:pt>
                <c:pt idx="348">
                  <c:v>5.6599999999999975</c:v>
                </c:pt>
                <c:pt idx="349">
                  <c:v>4.1099999999999985</c:v>
                </c:pt>
                <c:pt idx="350">
                  <c:v>5.76</c:v>
                </c:pt>
                <c:pt idx="351">
                  <c:v>1</c:v>
                </c:pt>
                <c:pt idx="352">
                  <c:v>3.46</c:v>
                </c:pt>
                <c:pt idx="353">
                  <c:v>1.06</c:v>
                </c:pt>
                <c:pt idx="354">
                  <c:v>1</c:v>
                </c:pt>
                <c:pt idx="355">
                  <c:v>5.83</c:v>
                </c:pt>
                <c:pt idx="356">
                  <c:v>1</c:v>
                </c:pt>
                <c:pt idx="357">
                  <c:v>2.3499999999999988</c:v>
                </c:pt>
                <c:pt idx="358">
                  <c:v>4</c:v>
                </c:pt>
                <c:pt idx="359">
                  <c:v>4.13</c:v>
                </c:pt>
                <c:pt idx="360">
                  <c:v>3.6</c:v>
                </c:pt>
                <c:pt idx="361">
                  <c:v>2</c:v>
                </c:pt>
                <c:pt idx="362">
                  <c:v>2.5499999999999998</c:v>
                </c:pt>
                <c:pt idx="363">
                  <c:v>1</c:v>
                </c:pt>
                <c:pt idx="364">
                  <c:v>2</c:v>
                </c:pt>
                <c:pt idx="365">
                  <c:v>5.3599999999999985</c:v>
                </c:pt>
                <c:pt idx="366">
                  <c:v>5.9300000000000024</c:v>
                </c:pt>
                <c:pt idx="367">
                  <c:v>2</c:v>
                </c:pt>
                <c:pt idx="368">
                  <c:v>1</c:v>
                </c:pt>
                <c:pt idx="369">
                  <c:v>2</c:v>
                </c:pt>
                <c:pt idx="370">
                  <c:v>1</c:v>
                </c:pt>
                <c:pt idx="371">
                  <c:v>4.2300000000000004</c:v>
                </c:pt>
                <c:pt idx="372">
                  <c:v>1</c:v>
                </c:pt>
                <c:pt idx="373">
                  <c:v>3.96</c:v>
                </c:pt>
                <c:pt idx="374">
                  <c:v>5.24</c:v>
                </c:pt>
                <c:pt idx="375">
                  <c:v>5.48</c:v>
                </c:pt>
                <c:pt idx="376">
                  <c:v>2</c:v>
                </c:pt>
                <c:pt idx="377">
                  <c:v>3</c:v>
                </c:pt>
                <c:pt idx="378">
                  <c:v>1</c:v>
                </c:pt>
                <c:pt idx="379">
                  <c:v>4.99</c:v>
                </c:pt>
                <c:pt idx="380">
                  <c:v>1</c:v>
                </c:pt>
                <c:pt idx="381">
                  <c:v>5.0599999999999996</c:v>
                </c:pt>
                <c:pt idx="382">
                  <c:v>5.98</c:v>
                </c:pt>
                <c:pt idx="383">
                  <c:v>1</c:v>
                </c:pt>
                <c:pt idx="384">
                  <c:v>1</c:v>
                </c:pt>
                <c:pt idx="385">
                  <c:v>2.56</c:v>
                </c:pt>
                <c:pt idx="386">
                  <c:v>2.61</c:v>
                </c:pt>
                <c:pt idx="387">
                  <c:v>4.6399999999999997</c:v>
                </c:pt>
                <c:pt idx="388">
                  <c:v>3.96</c:v>
                </c:pt>
                <c:pt idx="389">
                  <c:v>5.88</c:v>
                </c:pt>
                <c:pt idx="390">
                  <c:v>1.6900000000000006</c:v>
                </c:pt>
                <c:pt idx="391">
                  <c:v>4.04</c:v>
                </c:pt>
                <c:pt idx="392">
                  <c:v>2.08</c:v>
                </c:pt>
                <c:pt idx="393">
                  <c:v>2.8099999999999987</c:v>
                </c:pt>
                <c:pt idx="394">
                  <c:v>6.13</c:v>
                </c:pt>
                <c:pt idx="395">
                  <c:v>1.23</c:v>
                </c:pt>
                <c:pt idx="396">
                  <c:v>2</c:v>
                </c:pt>
                <c:pt idx="397">
                  <c:v>3.19</c:v>
                </c:pt>
                <c:pt idx="398">
                  <c:v>2</c:v>
                </c:pt>
                <c:pt idx="399">
                  <c:v>4.7300000000000004</c:v>
                </c:pt>
                <c:pt idx="400">
                  <c:v>2</c:v>
                </c:pt>
                <c:pt idx="401">
                  <c:v>1</c:v>
                </c:pt>
                <c:pt idx="402">
                  <c:v>3.23</c:v>
                </c:pt>
                <c:pt idx="403">
                  <c:v>2.69</c:v>
                </c:pt>
                <c:pt idx="404">
                  <c:v>3.4</c:v>
                </c:pt>
                <c:pt idx="405">
                  <c:v>1</c:v>
                </c:pt>
                <c:pt idx="406">
                  <c:v>6.57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6.83</c:v>
                </c:pt>
                <c:pt idx="412">
                  <c:v>3.04</c:v>
                </c:pt>
                <c:pt idx="413">
                  <c:v>1</c:v>
                </c:pt>
                <c:pt idx="414">
                  <c:v>2.09</c:v>
                </c:pt>
                <c:pt idx="415">
                  <c:v>2</c:v>
                </c:pt>
                <c:pt idx="416">
                  <c:v>4.7</c:v>
                </c:pt>
                <c:pt idx="417">
                  <c:v>3.3699999999999997</c:v>
                </c:pt>
                <c:pt idx="418">
                  <c:v>4.18</c:v>
                </c:pt>
                <c:pt idx="419">
                  <c:v>1</c:v>
                </c:pt>
                <c:pt idx="420">
                  <c:v>2</c:v>
                </c:pt>
                <c:pt idx="421">
                  <c:v>5.17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1</c:v>
                </c:pt>
                <c:pt idx="426">
                  <c:v>1.9500000000000006</c:v>
                </c:pt>
                <c:pt idx="427">
                  <c:v>4.24</c:v>
                </c:pt>
                <c:pt idx="428">
                  <c:v>1</c:v>
                </c:pt>
                <c:pt idx="429">
                  <c:v>3</c:v>
                </c:pt>
                <c:pt idx="430">
                  <c:v>6.51</c:v>
                </c:pt>
                <c:pt idx="431">
                  <c:v>3.96</c:v>
                </c:pt>
                <c:pt idx="432">
                  <c:v>2.8099999999999987</c:v>
                </c:pt>
                <c:pt idx="433">
                  <c:v>5.56</c:v>
                </c:pt>
                <c:pt idx="434">
                  <c:v>4.3899999999999997</c:v>
                </c:pt>
                <c:pt idx="435">
                  <c:v>2.4899999999999998</c:v>
                </c:pt>
                <c:pt idx="436">
                  <c:v>6.9</c:v>
                </c:pt>
                <c:pt idx="437">
                  <c:v>4</c:v>
                </c:pt>
                <c:pt idx="438">
                  <c:v>3</c:v>
                </c:pt>
                <c:pt idx="439">
                  <c:v>3.96</c:v>
                </c:pt>
                <c:pt idx="440">
                  <c:v>3</c:v>
                </c:pt>
                <c:pt idx="441">
                  <c:v>4.07</c:v>
                </c:pt>
                <c:pt idx="442">
                  <c:v>6.29</c:v>
                </c:pt>
                <c:pt idx="443">
                  <c:v>1</c:v>
                </c:pt>
                <c:pt idx="444">
                  <c:v>4.04</c:v>
                </c:pt>
                <c:pt idx="445">
                  <c:v>1</c:v>
                </c:pt>
                <c:pt idx="446">
                  <c:v>4.49</c:v>
                </c:pt>
                <c:pt idx="447">
                  <c:v>6.6599999999999975</c:v>
                </c:pt>
                <c:pt idx="448">
                  <c:v>1</c:v>
                </c:pt>
                <c:pt idx="449">
                  <c:v>1</c:v>
                </c:pt>
                <c:pt idx="450">
                  <c:v>6.9</c:v>
                </c:pt>
                <c:pt idx="451">
                  <c:v>1</c:v>
                </c:pt>
                <c:pt idx="452">
                  <c:v>5.24</c:v>
                </c:pt>
                <c:pt idx="453">
                  <c:v>4.55</c:v>
                </c:pt>
                <c:pt idx="454">
                  <c:v>6.8599999999999985</c:v>
                </c:pt>
                <c:pt idx="455">
                  <c:v>1</c:v>
                </c:pt>
                <c:pt idx="456">
                  <c:v>3.24</c:v>
                </c:pt>
                <c:pt idx="457">
                  <c:v>5.78</c:v>
                </c:pt>
                <c:pt idx="458">
                  <c:v>4.3099999999999996</c:v>
                </c:pt>
                <c:pt idx="459">
                  <c:v>3.8899999999999997</c:v>
                </c:pt>
                <c:pt idx="460">
                  <c:v>4.5</c:v>
                </c:pt>
                <c:pt idx="461">
                  <c:v>4.3099999999999996</c:v>
                </c:pt>
                <c:pt idx="462">
                  <c:v>1.01</c:v>
                </c:pt>
                <c:pt idx="463">
                  <c:v>3.9</c:v>
                </c:pt>
                <c:pt idx="464">
                  <c:v>1</c:v>
                </c:pt>
                <c:pt idx="465">
                  <c:v>5.92</c:v>
                </c:pt>
                <c:pt idx="466">
                  <c:v>3.65</c:v>
                </c:pt>
                <c:pt idx="467">
                  <c:v>2.9899999999999998</c:v>
                </c:pt>
                <c:pt idx="468">
                  <c:v>1</c:v>
                </c:pt>
                <c:pt idx="469">
                  <c:v>6.05</c:v>
                </c:pt>
                <c:pt idx="470">
                  <c:v>1</c:v>
                </c:pt>
                <c:pt idx="471">
                  <c:v>1</c:v>
                </c:pt>
                <c:pt idx="472">
                  <c:v>3</c:v>
                </c:pt>
                <c:pt idx="473">
                  <c:v>3.22</c:v>
                </c:pt>
                <c:pt idx="474">
                  <c:v>6.28</c:v>
                </c:pt>
              </c:numCache>
            </c:numRef>
          </c:xVal>
          <c:yVal>
            <c:numRef>
              <c:f>Sheet3!$B$1:$B$476</c:f>
              <c:numCache>
                <c:formatCode>General</c:formatCode>
                <c:ptCount val="476"/>
                <c:pt idx="0">
                  <c:v>2</c:v>
                </c:pt>
                <c:pt idx="1">
                  <c:v>1</c:v>
                </c:pt>
                <c:pt idx="2">
                  <c:v>4.51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3.8299999999999987</c:v>
                </c:pt>
                <c:pt idx="7">
                  <c:v>4.75</c:v>
                </c:pt>
                <c:pt idx="8">
                  <c:v>3.9899999999999998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3.01</c:v>
                </c:pt>
                <c:pt idx="13">
                  <c:v>2</c:v>
                </c:pt>
                <c:pt idx="14">
                  <c:v>2.0099999999999998</c:v>
                </c:pt>
                <c:pt idx="15">
                  <c:v>2</c:v>
                </c:pt>
                <c:pt idx="16">
                  <c:v>2</c:v>
                </c:pt>
                <c:pt idx="17">
                  <c:v>4.9400000000000004</c:v>
                </c:pt>
                <c:pt idx="18">
                  <c:v>3.01</c:v>
                </c:pt>
                <c:pt idx="19">
                  <c:v>1</c:v>
                </c:pt>
                <c:pt idx="20">
                  <c:v>5</c:v>
                </c:pt>
                <c:pt idx="21">
                  <c:v>3.98</c:v>
                </c:pt>
                <c:pt idx="22">
                  <c:v>3</c:v>
                </c:pt>
                <c:pt idx="23">
                  <c:v>3</c:v>
                </c:pt>
                <c:pt idx="24">
                  <c:v>4.63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1</c:v>
                </c:pt>
                <c:pt idx="34">
                  <c:v>3.77</c:v>
                </c:pt>
                <c:pt idx="35">
                  <c:v>4</c:v>
                </c:pt>
                <c:pt idx="36">
                  <c:v>2</c:v>
                </c:pt>
                <c:pt idx="37">
                  <c:v>4.95</c:v>
                </c:pt>
                <c:pt idx="38">
                  <c:v>4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2.0699999999999998</c:v>
                </c:pt>
                <c:pt idx="43">
                  <c:v>2</c:v>
                </c:pt>
                <c:pt idx="44">
                  <c:v>3</c:v>
                </c:pt>
                <c:pt idx="45">
                  <c:v>3.8299999999999987</c:v>
                </c:pt>
                <c:pt idx="46">
                  <c:v>4.9400000000000004</c:v>
                </c:pt>
                <c:pt idx="47">
                  <c:v>3.4099999999999997</c:v>
                </c:pt>
                <c:pt idx="48">
                  <c:v>1</c:v>
                </c:pt>
                <c:pt idx="49">
                  <c:v>4.99</c:v>
                </c:pt>
                <c:pt idx="50">
                  <c:v>2.44</c:v>
                </c:pt>
                <c:pt idx="51">
                  <c:v>1</c:v>
                </c:pt>
                <c:pt idx="52">
                  <c:v>5</c:v>
                </c:pt>
                <c:pt idx="53">
                  <c:v>2</c:v>
                </c:pt>
                <c:pt idx="54">
                  <c:v>3</c:v>
                </c:pt>
                <c:pt idx="55">
                  <c:v>2</c:v>
                </c:pt>
                <c:pt idx="56">
                  <c:v>2</c:v>
                </c:pt>
                <c:pt idx="57">
                  <c:v>4</c:v>
                </c:pt>
                <c:pt idx="58">
                  <c:v>2</c:v>
                </c:pt>
                <c:pt idx="59">
                  <c:v>2.2000000000000002</c:v>
                </c:pt>
                <c:pt idx="60">
                  <c:v>2.9499999999999997</c:v>
                </c:pt>
                <c:pt idx="61">
                  <c:v>3.3099999999999987</c:v>
                </c:pt>
                <c:pt idx="62">
                  <c:v>5</c:v>
                </c:pt>
                <c:pt idx="63">
                  <c:v>4.7300000000000004</c:v>
                </c:pt>
                <c:pt idx="64">
                  <c:v>2</c:v>
                </c:pt>
                <c:pt idx="65">
                  <c:v>1</c:v>
                </c:pt>
                <c:pt idx="66">
                  <c:v>1</c:v>
                </c:pt>
                <c:pt idx="67">
                  <c:v>3</c:v>
                </c:pt>
                <c:pt idx="68">
                  <c:v>2.04</c:v>
                </c:pt>
                <c:pt idx="69">
                  <c:v>4.8599999999999985</c:v>
                </c:pt>
                <c:pt idx="70">
                  <c:v>3.09</c:v>
                </c:pt>
                <c:pt idx="71">
                  <c:v>1</c:v>
                </c:pt>
                <c:pt idx="72">
                  <c:v>2</c:v>
                </c:pt>
                <c:pt idx="73">
                  <c:v>1</c:v>
                </c:pt>
                <c:pt idx="74">
                  <c:v>6</c:v>
                </c:pt>
                <c:pt idx="75">
                  <c:v>5.7700000000000014</c:v>
                </c:pt>
                <c:pt idx="76">
                  <c:v>3.54</c:v>
                </c:pt>
                <c:pt idx="77">
                  <c:v>2.9899999999999998</c:v>
                </c:pt>
                <c:pt idx="78">
                  <c:v>5.88</c:v>
                </c:pt>
                <c:pt idx="79">
                  <c:v>3</c:v>
                </c:pt>
                <c:pt idx="80">
                  <c:v>3.08</c:v>
                </c:pt>
                <c:pt idx="81">
                  <c:v>2.9099999999999997</c:v>
                </c:pt>
                <c:pt idx="82">
                  <c:v>1</c:v>
                </c:pt>
                <c:pt idx="83">
                  <c:v>2</c:v>
                </c:pt>
                <c:pt idx="84">
                  <c:v>1</c:v>
                </c:pt>
                <c:pt idx="85">
                  <c:v>2</c:v>
                </c:pt>
                <c:pt idx="86">
                  <c:v>4.9700000000000024</c:v>
                </c:pt>
                <c:pt idx="87">
                  <c:v>4.9800000000000004</c:v>
                </c:pt>
                <c:pt idx="88">
                  <c:v>5.3199999999999985</c:v>
                </c:pt>
                <c:pt idx="89">
                  <c:v>2.92</c:v>
                </c:pt>
                <c:pt idx="90">
                  <c:v>3.9899999999999998</c:v>
                </c:pt>
                <c:pt idx="91">
                  <c:v>2</c:v>
                </c:pt>
                <c:pt idx="92">
                  <c:v>3</c:v>
                </c:pt>
                <c:pt idx="93">
                  <c:v>3</c:v>
                </c:pt>
                <c:pt idx="94">
                  <c:v>2.94</c:v>
                </c:pt>
                <c:pt idx="95">
                  <c:v>5.13</c:v>
                </c:pt>
                <c:pt idx="96">
                  <c:v>2</c:v>
                </c:pt>
                <c:pt idx="97">
                  <c:v>3.9699999999999998</c:v>
                </c:pt>
                <c:pt idx="98">
                  <c:v>3.63</c:v>
                </c:pt>
                <c:pt idx="99">
                  <c:v>4.63</c:v>
                </c:pt>
                <c:pt idx="100">
                  <c:v>1</c:v>
                </c:pt>
                <c:pt idx="101">
                  <c:v>1</c:v>
                </c:pt>
                <c:pt idx="102">
                  <c:v>1.9700000000000006</c:v>
                </c:pt>
                <c:pt idx="103">
                  <c:v>1.9700000000000006</c:v>
                </c:pt>
                <c:pt idx="104">
                  <c:v>2</c:v>
                </c:pt>
                <c:pt idx="105">
                  <c:v>2</c:v>
                </c:pt>
                <c:pt idx="106">
                  <c:v>3.32</c:v>
                </c:pt>
                <c:pt idx="107">
                  <c:v>3.46</c:v>
                </c:pt>
                <c:pt idx="108">
                  <c:v>2</c:v>
                </c:pt>
                <c:pt idx="109">
                  <c:v>1</c:v>
                </c:pt>
                <c:pt idx="110">
                  <c:v>4.88</c:v>
                </c:pt>
                <c:pt idx="111">
                  <c:v>3.22</c:v>
                </c:pt>
                <c:pt idx="112">
                  <c:v>1</c:v>
                </c:pt>
                <c:pt idx="113">
                  <c:v>3</c:v>
                </c:pt>
                <c:pt idx="114">
                  <c:v>1</c:v>
                </c:pt>
                <c:pt idx="115">
                  <c:v>2.86</c:v>
                </c:pt>
                <c:pt idx="116">
                  <c:v>1</c:v>
                </c:pt>
                <c:pt idx="117">
                  <c:v>1</c:v>
                </c:pt>
                <c:pt idx="118">
                  <c:v>2</c:v>
                </c:pt>
                <c:pt idx="119">
                  <c:v>3</c:v>
                </c:pt>
                <c:pt idx="120">
                  <c:v>2</c:v>
                </c:pt>
                <c:pt idx="121">
                  <c:v>1</c:v>
                </c:pt>
                <c:pt idx="122">
                  <c:v>2</c:v>
                </c:pt>
                <c:pt idx="123">
                  <c:v>3</c:v>
                </c:pt>
                <c:pt idx="124">
                  <c:v>1</c:v>
                </c:pt>
                <c:pt idx="125">
                  <c:v>1</c:v>
                </c:pt>
                <c:pt idx="126">
                  <c:v>3</c:v>
                </c:pt>
                <c:pt idx="127">
                  <c:v>2.0099999999999998</c:v>
                </c:pt>
                <c:pt idx="128">
                  <c:v>2</c:v>
                </c:pt>
                <c:pt idx="129">
                  <c:v>4</c:v>
                </c:pt>
                <c:pt idx="130">
                  <c:v>3.8899999999999997</c:v>
                </c:pt>
                <c:pt idx="131">
                  <c:v>3</c:v>
                </c:pt>
                <c:pt idx="132">
                  <c:v>3</c:v>
                </c:pt>
                <c:pt idx="133">
                  <c:v>1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4.9800000000000004</c:v>
                </c:pt>
                <c:pt idx="138">
                  <c:v>3</c:v>
                </c:pt>
                <c:pt idx="139">
                  <c:v>3</c:v>
                </c:pt>
                <c:pt idx="140">
                  <c:v>3.52</c:v>
                </c:pt>
                <c:pt idx="141">
                  <c:v>4</c:v>
                </c:pt>
                <c:pt idx="142">
                  <c:v>5.98</c:v>
                </c:pt>
                <c:pt idx="143">
                  <c:v>2</c:v>
                </c:pt>
                <c:pt idx="144">
                  <c:v>5.0599999999999996</c:v>
                </c:pt>
                <c:pt idx="145">
                  <c:v>3.16</c:v>
                </c:pt>
                <c:pt idx="146">
                  <c:v>2</c:v>
                </c:pt>
                <c:pt idx="147">
                  <c:v>3</c:v>
                </c:pt>
                <c:pt idx="148">
                  <c:v>3</c:v>
                </c:pt>
                <c:pt idx="149">
                  <c:v>4.01</c:v>
                </c:pt>
                <c:pt idx="150">
                  <c:v>3</c:v>
                </c:pt>
                <c:pt idx="151">
                  <c:v>2</c:v>
                </c:pt>
                <c:pt idx="152">
                  <c:v>4</c:v>
                </c:pt>
                <c:pt idx="153">
                  <c:v>1</c:v>
                </c:pt>
                <c:pt idx="154">
                  <c:v>4.42</c:v>
                </c:pt>
                <c:pt idx="155">
                  <c:v>4</c:v>
                </c:pt>
                <c:pt idx="156">
                  <c:v>2</c:v>
                </c:pt>
                <c:pt idx="157">
                  <c:v>2.65</c:v>
                </c:pt>
                <c:pt idx="158">
                  <c:v>2</c:v>
                </c:pt>
                <c:pt idx="159">
                  <c:v>4.54</c:v>
                </c:pt>
                <c:pt idx="160">
                  <c:v>4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1</c:v>
                </c:pt>
                <c:pt idx="165">
                  <c:v>1</c:v>
                </c:pt>
                <c:pt idx="166">
                  <c:v>3</c:v>
                </c:pt>
                <c:pt idx="167">
                  <c:v>1</c:v>
                </c:pt>
                <c:pt idx="168">
                  <c:v>2</c:v>
                </c:pt>
                <c:pt idx="169">
                  <c:v>2</c:v>
                </c:pt>
                <c:pt idx="170">
                  <c:v>3.79</c:v>
                </c:pt>
                <c:pt idx="171">
                  <c:v>2.75</c:v>
                </c:pt>
                <c:pt idx="172">
                  <c:v>1.29</c:v>
                </c:pt>
                <c:pt idx="173">
                  <c:v>3.8299999999999987</c:v>
                </c:pt>
                <c:pt idx="174">
                  <c:v>4</c:v>
                </c:pt>
                <c:pt idx="175">
                  <c:v>3</c:v>
                </c:pt>
                <c:pt idx="176">
                  <c:v>4</c:v>
                </c:pt>
                <c:pt idx="177">
                  <c:v>4.2300000000000004</c:v>
                </c:pt>
                <c:pt idx="178">
                  <c:v>1</c:v>
                </c:pt>
                <c:pt idx="179">
                  <c:v>1</c:v>
                </c:pt>
                <c:pt idx="180">
                  <c:v>6</c:v>
                </c:pt>
                <c:pt idx="181">
                  <c:v>2</c:v>
                </c:pt>
                <c:pt idx="182">
                  <c:v>4</c:v>
                </c:pt>
                <c:pt idx="183">
                  <c:v>2.29</c:v>
                </c:pt>
                <c:pt idx="184">
                  <c:v>2.29</c:v>
                </c:pt>
                <c:pt idx="185">
                  <c:v>2.9699999999999998</c:v>
                </c:pt>
                <c:pt idx="186">
                  <c:v>2</c:v>
                </c:pt>
                <c:pt idx="187">
                  <c:v>5</c:v>
                </c:pt>
                <c:pt idx="188">
                  <c:v>4</c:v>
                </c:pt>
                <c:pt idx="189">
                  <c:v>4</c:v>
                </c:pt>
                <c:pt idx="190">
                  <c:v>2</c:v>
                </c:pt>
                <c:pt idx="191">
                  <c:v>3</c:v>
                </c:pt>
                <c:pt idx="192">
                  <c:v>5</c:v>
                </c:pt>
                <c:pt idx="193">
                  <c:v>2</c:v>
                </c:pt>
                <c:pt idx="194">
                  <c:v>2.9899999999999998</c:v>
                </c:pt>
                <c:pt idx="195">
                  <c:v>1</c:v>
                </c:pt>
                <c:pt idx="196">
                  <c:v>3.9499999999999997</c:v>
                </c:pt>
                <c:pt idx="197">
                  <c:v>5.09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4.01</c:v>
                </c:pt>
                <c:pt idx="202">
                  <c:v>1</c:v>
                </c:pt>
                <c:pt idx="203">
                  <c:v>3.58</c:v>
                </c:pt>
                <c:pt idx="204">
                  <c:v>1</c:v>
                </c:pt>
                <c:pt idx="205">
                  <c:v>2</c:v>
                </c:pt>
                <c:pt idx="206">
                  <c:v>1</c:v>
                </c:pt>
                <c:pt idx="207">
                  <c:v>1.9700000000000006</c:v>
                </c:pt>
                <c:pt idx="208">
                  <c:v>2</c:v>
                </c:pt>
                <c:pt idx="209">
                  <c:v>4</c:v>
                </c:pt>
                <c:pt idx="210">
                  <c:v>5.29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3</c:v>
                </c:pt>
                <c:pt idx="215">
                  <c:v>2</c:v>
                </c:pt>
                <c:pt idx="216">
                  <c:v>3</c:v>
                </c:pt>
                <c:pt idx="217">
                  <c:v>1</c:v>
                </c:pt>
                <c:pt idx="218">
                  <c:v>1.79</c:v>
                </c:pt>
                <c:pt idx="219">
                  <c:v>1</c:v>
                </c:pt>
                <c:pt idx="220">
                  <c:v>1</c:v>
                </c:pt>
                <c:pt idx="221">
                  <c:v>4</c:v>
                </c:pt>
                <c:pt idx="222">
                  <c:v>1</c:v>
                </c:pt>
                <c:pt idx="223">
                  <c:v>1</c:v>
                </c:pt>
                <c:pt idx="224">
                  <c:v>2.9499999999999997</c:v>
                </c:pt>
                <c:pt idx="225">
                  <c:v>1</c:v>
                </c:pt>
                <c:pt idx="226">
                  <c:v>3.96</c:v>
                </c:pt>
                <c:pt idx="227">
                  <c:v>2</c:v>
                </c:pt>
                <c:pt idx="228">
                  <c:v>2</c:v>
                </c:pt>
                <c:pt idx="229">
                  <c:v>1</c:v>
                </c:pt>
                <c:pt idx="230">
                  <c:v>3.02</c:v>
                </c:pt>
                <c:pt idx="231">
                  <c:v>5</c:v>
                </c:pt>
                <c:pt idx="232">
                  <c:v>3</c:v>
                </c:pt>
                <c:pt idx="233">
                  <c:v>4.5</c:v>
                </c:pt>
                <c:pt idx="234">
                  <c:v>2</c:v>
                </c:pt>
                <c:pt idx="235">
                  <c:v>1</c:v>
                </c:pt>
                <c:pt idx="236">
                  <c:v>2</c:v>
                </c:pt>
                <c:pt idx="237">
                  <c:v>3.16</c:v>
                </c:pt>
                <c:pt idx="238">
                  <c:v>2.9899999999999998</c:v>
                </c:pt>
                <c:pt idx="239">
                  <c:v>1.9900000000000007</c:v>
                </c:pt>
                <c:pt idx="240">
                  <c:v>2</c:v>
                </c:pt>
                <c:pt idx="241">
                  <c:v>3.01</c:v>
                </c:pt>
                <c:pt idx="242">
                  <c:v>2</c:v>
                </c:pt>
                <c:pt idx="243">
                  <c:v>2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3</c:v>
                </c:pt>
                <c:pt idx="249">
                  <c:v>2.66</c:v>
                </c:pt>
                <c:pt idx="250">
                  <c:v>2</c:v>
                </c:pt>
                <c:pt idx="251">
                  <c:v>3</c:v>
                </c:pt>
                <c:pt idx="252">
                  <c:v>2</c:v>
                </c:pt>
                <c:pt idx="253">
                  <c:v>2</c:v>
                </c:pt>
                <c:pt idx="254">
                  <c:v>3.2600000000000002</c:v>
                </c:pt>
                <c:pt idx="255">
                  <c:v>1</c:v>
                </c:pt>
                <c:pt idx="256">
                  <c:v>2</c:v>
                </c:pt>
                <c:pt idx="257">
                  <c:v>3</c:v>
                </c:pt>
                <c:pt idx="258">
                  <c:v>2</c:v>
                </c:pt>
                <c:pt idx="259">
                  <c:v>2</c:v>
                </c:pt>
                <c:pt idx="260">
                  <c:v>2.92</c:v>
                </c:pt>
                <c:pt idx="261">
                  <c:v>2</c:v>
                </c:pt>
                <c:pt idx="262">
                  <c:v>2.7800000000000002</c:v>
                </c:pt>
                <c:pt idx="263">
                  <c:v>1</c:v>
                </c:pt>
                <c:pt idx="264">
                  <c:v>2</c:v>
                </c:pt>
                <c:pt idx="265">
                  <c:v>2</c:v>
                </c:pt>
                <c:pt idx="266">
                  <c:v>1</c:v>
                </c:pt>
                <c:pt idx="267">
                  <c:v>2</c:v>
                </c:pt>
                <c:pt idx="268">
                  <c:v>2</c:v>
                </c:pt>
                <c:pt idx="269">
                  <c:v>1</c:v>
                </c:pt>
                <c:pt idx="270">
                  <c:v>1.37</c:v>
                </c:pt>
                <c:pt idx="271">
                  <c:v>2</c:v>
                </c:pt>
                <c:pt idx="272">
                  <c:v>2</c:v>
                </c:pt>
                <c:pt idx="273">
                  <c:v>3.4299999999999997</c:v>
                </c:pt>
                <c:pt idx="274">
                  <c:v>3.3099999999999987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3</c:v>
                </c:pt>
                <c:pt idx="279">
                  <c:v>1</c:v>
                </c:pt>
                <c:pt idx="280">
                  <c:v>3</c:v>
                </c:pt>
                <c:pt idx="281">
                  <c:v>5.26</c:v>
                </c:pt>
                <c:pt idx="282">
                  <c:v>2</c:v>
                </c:pt>
                <c:pt idx="283">
                  <c:v>3.9299999999999997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4</c:v>
                </c:pt>
                <c:pt idx="288">
                  <c:v>3</c:v>
                </c:pt>
                <c:pt idx="289">
                  <c:v>3</c:v>
                </c:pt>
                <c:pt idx="290">
                  <c:v>3.8899999999999997</c:v>
                </c:pt>
                <c:pt idx="291">
                  <c:v>3</c:v>
                </c:pt>
                <c:pt idx="292">
                  <c:v>2.75</c:v>
                </c:pt>
                <c:pt idx="293">
                  <c:v>1</c:v>
                </c:pt>
                <c:pt idx="294">
                  <c:v>2</c:v>
                </c:pt>
                <c:pt idx="295">
                  <c:v>3.98</c:v>
                </c:pt>
                <c:pt idx="296">
                  <c:v>4</c:v>
                </c:pt>
                <c:pt idx="297">
                  <c:v>2</c:v>
                </c:pt>
                <c:pt idx="298">
                  <c:v>4.9800000000000004</c:v>
                </c:pt>
                <c:pt idx="299">
                  <c:v>1</c:v>
                </c:pt>
                <c:pt idx="300">
                  <c:v>4.3899999999999997</c:v>
                </c:pt>
                <c:pt idx="301">
                  <c:v>2</c:v>
                </c:pt>
                <c:pt idx="302">
                  <c:v>3</c:v>
                </c:pt>
                <c:pt idx="303">
                  <c:v>1</c:v>
                </c:pt>
                <c:pt idx="304">
                  <c:v>1</c:v>
                </c:pt>
                <c:pt idx="305">
                  <c:v>3</c:v>
                </c:pt>
                <c:pt idx="306">
                  <c:v>4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4</c:v>
                </c:pt>
                <c:pt idx="311">
                  <c:v>1</c:v>
                </c:pt>
                <c:pt idx="312">
                  <c:v>4</c:v>
                </c:pt>
                <c:pt idx="313">
                  <c:v>4.9800000000000004</c:v>
                </c:pt>
                <c:pt idx="314">
                  <c:v>3</c:v>
                </c:pt>
                <c:pt idx="315">
                  <c:v>3</c:v>
                </c:pt>
                <c:pt idx="316">
                  <c:v>2</c:v>
                </c:pt>
                <c:pt idx="317">
                  <c:v>1</c:v>
                </c:pt>
                <c:pt idx="318">
                  <c:v>2</c:v>
                </c:pt>
                <c:pt idx="319">
                  <c:v>4.78</c:v>
                </c:pt>
                <c:pt idx="320">
                  <c:v>3</c:v>
                </c:pt>
                <c:pt idx="321">
                  <c:v>1</c:v>
                </c:pt>
                <c:pt idx="322">
                  <c:v>4</c:v>
                </c:pt>
                <c:pt idx="323">
                  <c:v>2.9899999999999998</c:v>
                </c:pt>
                <c:pt idx="324">
                  <c:v>1</c:v>
                </c:pt>
                <c:pt idx="325">
                  <c:v>1</c:v>
                </c:pt>
                <c:pt idx="326">
                  <c:v>4</c:v>
                </c:pt>
                <c:pt idx="327">
                  <c:v>1</c:v>
                </c:pt>
                <c:pt idx="328">
                  <c:v>2</c:v>
                </c:pt>
                <c:pt idx="329">
                  <c:v>3</c:v>
                </c:pt>
                <c:pt idx="330">
                  <c:v>3</c:v>
                </c:pt>
                <c:pt idx="331">
                  <c:v>2</c:v>
                </c:pt>
                <c:pt idx="332">
                  <c:v>1</c:v>
                </c:pt>
                <c:pt idx="333">
                  <c:v>4</c:v>
                </c:pt>
                <c:pt idx="334">
                  <c:v>1</c:v>
                </c:pt>
                <c:pt idx="335">
                  <c:v>3</c:v>
                </c:pt>
                <c:pt idx="336">
                  <c:v>1</c:v>
                </c:pt>
                <c:pt idx="337">
                  <c:v>3</c:v>
                </c:pt>
                <c:pt idx="338">
                  <c:v>3</c:v>
                </c:pt>
                <c:pt idx="339">
                  <c:v>1</c:v>
                </c:pt>
                <c:pt idx="340">
                  <c:v>3</c:v>
                </c:pt>
                <c:pt idx="341">
                  <c:v>3</c:v>
                </c:pt>
                <c:pt idx="342">
                  <c:v>2</c:v>
                </c:pt>
                <c:pt idx="343">
                  <c:v>1</c:v>
                </c:pt>
                <c:pt idx="344">
                  <c:v>4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4</c:v>
                </c:pt>
                <c:pt idx="349">
                  <c:v>3</c:v>
                </c:pt>
                <c:pt idx="350">
                  <c:v>4.34</c:v>
                </c:pt>
                <c:pt idx="351">
                  <c:v>1</c:v>
                </c:pt>
                <c:pt idx="352">
                  <c:v>2</c:v>
                </c:pt>
                <c:pt idx="353">
                  <c:v>1</c:v>
                </c:pt>
                <c:pt idx="354">
                  <c:v>1.1399999999999992</c:v>
                </c:pt>
                <c:pt idx="355">
                  <c:v>6</c:v>
                </c:pt>
                <c:pt idx="356">
                  <c:v>1</c:v>
                </c:pt>
                <c:pt idx="357">
                  <c:v>2.98</c:v>
                </c:pt>
                <c:pt idx="358">
                  <c:v>3</c:v>
                </c:pt>
                <c:pt idx="359">
                  <c:v>3</c:v>
                </c:pt>
                <c:pt idx="360">
                  <c:v>3.69</c:v>
                </c:pt>
                <c:pt idx="361">
                  <c:v>2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4.76</c:v>
                </c:pt>
                <c:pt idx="366">
                  <c:v>3</c:v>
                </c:pt>
                <c:pt idx="367">
                  <c:v>1</c:v>
                </c:pt>
                <c:pt idx="368">
                  <c:v>1</c:v>
                </c:pt>
                <c:pt idx="369">
                  <c:v>2</c:v>
                </c:pt>
                <c:pt idx="370">
                  <c:v>1</c:v>
                </c:pt>
                <c:pt idx="371">
                  <c:v>3.3</c:v>
                </c:pt>
                <c:pt idx="372">
                  <c:v>1</c:v>
                </c:pt>
                <c:pt idx="373">
                  <c:v>3</c:v>
                </c:pt>
                <c:pt idx="374">
                  <c:v>5</c:v>
                </c:pt>
                <c:pt idx="375">
                  <c:v>4</c:v>
                </c:pt>
                <c:pt idx="376">
                  <c:v>1</c:v>
                </c:pt>
                <c:pt idx="377">
                  <c:v>2</c:v>
                </c:pt>
                <c:pt idx="378">
                  <c:v>1</c:v>
                </c:pt>
                <c:pt idx="379">
                  <c:v>3</c:v>
                </c:pt>
                <c:pt idx="380">
                  <c:v>1</c:v>
                </c:pt>
                <c:pt idx="381">
                  <c:v>4.83</c:v>
                </c:pt>
                <c:pt idx="382">
                  <c:v>5</c:v>
                </c:pt>
                <c:pt idx="383">
                  <c:v>1</c:v>
                </c:pt>
                <c:pt idx="384">
                  <c:v>1</c:v>
                </c:pt>
                <c:pt idx="385">
                  <c:v>2</c:v>
                </c:pt>
                <c:pt idx="386">
                  <c:v>2</c:v>
                </c:pt>
                <c:pt idx="387">
                  <c:v>4.1199999999999974</c:v>
                </c:pt>
                <c:pt idx="388">
                  <c:v>2.2000000000000002</c:v>
                </c:pt>
                <c:pt idx="389">
                  <c:v>5</c:v>
                </c:pt>
                <c:pt idx="390">
                  <c:v>1</c:v>
                </c:pt>
                <c:pt idx="391">
                  <c:v>3</c:v>
                </c:pt>
                <c:pt idx="392">
                  <c:v>2</c:v>
                </c:pt>
                <c:pt idx="393">
                  <c:v>3</c:v>
                </c:pt>
                <c:pt idx="394">
                  <c:v>5.22</c:v>
                </c:pt>
                <c:pt idx="395">
                  <c:v>2.0499999999999998</c:v>
                </c:pt>
                <c:pt idx="396">
                  <c:v>2</c:v>
                </c:pt>
                <c:pt idx="397">
                  <c:v>4</c:v>
                </c:pt>
                <c:pt idx="398">
                  <c:v>2</c:v>
                </c:pt>
                <c:pt idx="399">
                  <c:v>3.82</c:v>
                </c:pt>
                <c:pt idx="400">
                  <c:v>1</c:v>
                </c:pt>
                <c:pt idx="401">
                  <c:v>1</c:v>
                </c:pt>
                <c:pt idx="402">
                  <c:v>3</c:v>
                </c:pt>
                <c:pt idx="403">
                  <c:v>2</c:v>
                </c:pt>
                <c:pt idx="404">
                  <c:v>3</c:v>
                </c:pt>
                <c:pt idx="405">
                  <c:v>1</c:v>
                </c:pt>
                <c:pt idx="406">
                  <c:v>4</c:v>
                </c:pt>
                <c:pt idx="407">
                  <c:v>1</c:v>
                </c:pt>
                <c:pt idx="408">
                  <c:v>1</c:v>
                </c:pt>
                <c:pt idx="409">
                  <c:v>2</c:v>
                </c:pt>
                <c:pt idx="410">
                  <c:v>1</c:v>
                </c:pt>
                <c:pt idx="411">
                  <c:v>3.56</c:v>
                </c:pt>
                <c:pt idx="412">
                  <c:v>2</c:v>
                </c:pt>
                <c:pt idx="413">
                  <c:v>1</c:v>
                </c:pt>
                <c:pt idx="414">
                  <c:v>2</c:v>
                </c:pt>
                <c:pt idx="415">
                  <c:v>1</c:v>
                </c:pt>
                <c:pt idx="416">
                  <c:v>3</c:v>
                </c:pt>
                <c:pt idx="417">
                  <c:v>2.88</c:v>
                </c:pt>
                <c:pt idx="418">
                  <c:v>3</c:v>
                </c:pt>
                <c:pt idx="419">
                  <c:v>1</c:v>
                </c:pt>
                <c:pt idx="420">
                  <c:v>2</c:v>
                </c:pt>
                <c:pt idx="421">
                  <c:v>3.96</c:v>
                </c:pt>
                <c:pt idx="422">
                  <c:v>1</c:v>
                </c:pt>
                <c:pt idx="423">
                  <c:v>2</c:v>
                </c:pt>
                <c:pt idx="424">
                  <c:v>1</c:v>
                </c:pt>
                <c:pt idx="425">
                  <c:v>1</c:v>
                </c:pt>
                <c:pt idx="426">
                  <c:v>2</c:v>
                </c:pt>
                <c:pt idx="427">
                  <c:v>3.9899999999999998</c:v>
                </c:pt>
                <c:pt idx="428">
                  <c:v>1</c:v>
                </c:pt>
                <c:pt idx="429">
                  <c:v>2</c:v>
                </c:pt>
                <c:pt idx="430">
                  <c:v>6</c:v>
                </c:pt>
                <c:pt idx="431">
                  <c:v>2.9899999999999998</c:v>
                </c:pt>
                <c:pt idx="432">
                  <c:v>2.36</c:v>
                </c:pt>
                <c:pt idx="433">
                  <c:v>5.28</c:v>
                </c:pt>
                <c:pt idx="434">
                  <c:v>2</c:v>
                </c:pt>
                <c:pt idx="435">
                  <c:v>1.9800000000000006</c:v>
                </c:pt>
                <c:pt idx="436">
                  <c:v>4.3</c:v>
                </c:pt>
                <c:pt idx="437">
                  <c:v>4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5</c:v>
                </c:pt>
                <c:pt idx="443">
                  <c:v>1.04</c:v>
                </c:pt>
                <c:pt idx="444">
                  <c:v>3.29</c:v>
                </c:pt>
                <c:pt idx="445">
                  <c:v>1</c:v>
                </c:pt>
                <c:pt idx="446">
                  <c:v>4</c:v>
                </c:pt>
                <c:pt idx="447">
                  <c:v>4</c:v>
                </c:pt>
                <c:pt idx="448">
                  <c:v>1</c:v>
                </c:pt>
                <c:pt idx="449">
                  <c:v>1</c:v>
                </c:pt>
                <c:pt idx="450">
                  <c:v>5.74</c:v>
                </c:pt>
                <c:pt idx="451">
                  <c:v>1</c:v>
                </c:pt>
                <c:pt idx="452">
                  <c:v>4.59</c:v>
                </c:pt>
                <c:pt idx="453">
                  <c:v>3</c:v>
                </c:pt>
                <c:pt idx="454">
                  <c:v>4.8</c:v>
                </c:pt>
                <c:pt idx="455">
                  <c:v>1</c:v>
                </c:pt>
                <c:pt idx="456">
                  <c:v>3</c:v>
                </c:pt>
                <c:pt idx="457">
                  <c:v>4.8899999999999997</c:v>
                </c:pt>
                <c:pt idx="458">
                  <c:v>4.46</c:v>
                </c:pt>
                <c:pt idx="459">
                  <c:v>4</c:v>
                </c:pt>
                <c:pt idx="460">
                  <c:v>4</c:v>
                </c:pt>
                <c:pt idx="461">
                  <c:v>3</c:v>
                </c:pt>
                <c:pt idx="462">
                  <c:v>2</c:v>
                </c:pt>
                <c:pt idx="463">
                  <c:v>4</c:v>
                </c:pt>
                <c:pt idx="464">
                  <c:v>1</c:v>
                </c:pt>
                <c:pt idx="465">
                  <c:v>3</c:v>
                </c:pt>
                <c:pt idx="466">
                  <c:v>4</c:v>
                </c:pt>
                <c:pt idx="467">
                  <c:v>2.38</c:v>
                </c:pt>
                <c:pt idx="468">
                  <c:v>1</c:v>
                </c:pt>
                <c:pt idx="469">
                  <c:v>4.6899999999999995</c:v>
                </c:pt>
                <c:pt idx="470">
                  <c:v>1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4.99</c:v>
                </c:pt>
              </c:numCache>
            </c:numRef>
          </c:yVal>
        </c:ser>
        <c:ser>
          <c:idx val="1"/>
          <c:order val="1"/>
          <c:spPr>
            <a:ln w="15654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Sheet3!$D$1:$D$2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xVal>
          <c:yVal>
            <c:numRef>
              <c:f>Sheet3!$E$1:$E$2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yVal>
        </c:ser>
        <c:axId val="73199616"/>
        <c:axId val="73201536"/>
      </c:scatterChart>
      <c:valAx>
        <c:axId val="73199616"/>
        <c:scaling>
          <c:orientation val="minMax"/>
          <c:max val="8"/>
        </c:scaling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Path Length with ETX</a:t>
                </a:r>
              </a:p>
            </c:rich>
          </c:tx>
          <c:layout>
            <c:manualLayout>
              <c:xMode val="edge"/>
              <c:yMode val="edge"/>
              <c:x val="0.28236339094845792"/>
              <c:y val="0.89940216024792019"/>
            </c:manualLayout>
          </c:layout>
          <c:spPr>
            <a:noFill/>
            <a:ln w="15654">
              <a:noFill/>
            </a:ln>
          </c:spPr>
        </c:title>
        <c:numFmt formatCode="General" sourceLinked="1"/>
        <c:tickLblPos val="nextTo"/>
        <c:spPr>
          <a:ln w="19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201536"/>
        <c:crosses val="autoZero"/>
        <c:crossBetween val="midCat"/>
        <c:majorUnit val="1"/>
      </c:valAx>
      <c:valAx>
        <c:axId val="73201536"/>
        <c:scaling>
          <c:orientation val="minMax"/>
          <c:max val="8"/>
        </c:scaling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Path Length with HOP</a:t>
                </a:r>
              </a:p>
            </c:rich>
          </c:tx>
          <c:layout>
            <c:manualLayout>
              <c:xMode val="edge"/>
              <c:yMode val="edge"/>
              <c:x val="2.6571661755506151E-2"/>
              <c:y val="0.17849354457682157"/>
            </c:manualLayout>
          </c:layout>
          <c:spPr>
            <a:noFill/>
            <a:ln w="15654">
              <a:noFill/>
            </a:ln>
          </c:spPr>
        </c:title>
        <c:numFmt formatCode="General" sourceLinked="1"/>
        <c:tickLblPos val="nextTo"/>
        <c:spPr>
          <a:ln w="19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199616"/>
        <c:crosses val="autoZero"/>
        <c:crossBetween val="midCat"/>
      </c:valAx>
      <c:spPr>
        <a:solidFill>
          <a:srgbClr val="C0C0C0"/>
        </a:solidFill>
        <a:ln w="7827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57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720064366327108"/>
          <c:y val="7.5160816639644801E-2"/>
          <c:w val="0.66073424119989621"/>
          <c:h val="0.77263507736034942"/>
        </c:manualLayout>
      </c:layout>
      <c:barChart>
        <c:barDir val="col"/>
        <c:grouping val="clustered"/>
        <c:ser>
          <c:idx val="0"/>
          <c:order val="0"/>
          <c:tx>
            <c:strRef>
              <c:f>Sheet2!$B$2</c:f>
              <c:strCache>
                <c:ptCount val="1"/>
                <c:pt idx="0">
                  <c:v>Single Radio</c:v>
                </c:pt>
              </c:strCache>
            </c:strRef>
          </c:tx>
          <c:spPr>
            <a:solidFill>
              <a:srgbClr val="0000FF"/>
            </a:solidFill>
            <a:ln w="9310">
              <a:solidFill>
                <a:srgbClr val="000000"/>
              </a:solidFill>
              <a:prstDash val="solid"/>
            </a:ln>
          </c:spPr>
          <c:cat>
            <c:strRef>
              <c:f>Sheet2!$A$3:$A$5</c:f>
              <c:strCache>
                <c:ptCount val="3"/>
                <c:pt idx="0">
                  <c:v>ETT</c:v>
                </c:pt>
                <c:pt idx="1">
                  <c:v>ETX</c:v>
                </c:pt>
                <c:pt idx="2">
                  <c:v>HOP</c:v>
                </c:pt>
              </c:strCache>
            </c:strRef>
          </c:cat>
          <c:val>
            <c:numRef>
              <c:f>Sheet2!$B$3:$B$5</c:f>
              <c:numCache>
                <c:formatCode>General</c:formatCode>
                <c:ptCount val="3"/>
                <c:pt idx="0">
                  <c:v>1601</c:v>
                </c:pt>
                <c:pt idx="1">
                  <c:v>1379</c:v>
                </c:pt>
                <c:pt idx="2">
                  <c:v>1155</c:v>
                </c:pt>
              </c:numCache>
            </c:numRef>
          </c:val>
        </c:ser>
        <c:axId val="73575808"/>
        <c:axId val="35816576"/>
      </c:barChart>
      <c:catAx>
        <c:axId val="73575808"/>
        <c:scaling>
          <c:orientation val="minMax"/>
        </c:scaling>
        <c:axPos val="b"/>
        <c:numFmt formatCode="General" sourceLinked="1"/>
        <c:tickLblPos val="nextTo"/>
        <c:spPr>
          <a:ln w="23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816576"/>
        <c:crosses val="autoZero"/>
        <c:auto val="1"/>
        <c:lblAlgn val="ctr"/>
        <c:lblOffset val="100"/>
        <c:tickLblSkip val="1"/>
        <c:tickMarkSkip val="1"/>
      </c:catAx>
      <c:valAx>
        <c:axId val="35816576"/>
        <c:scaling>
          <c:orientation val="minMax"/>
        </c:scaling>
        <c:axPos val="l"/>
        <c:majorGridlines>
          <c:spPr>
            <a:ln w="232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Throughput (Kbps)</a:t>
                </a:r>
              </a:p>
            </c:rich>
          </c:tx>
          <c:layout>
            <c:manualLayout>
              <c:xMode val="edge"/>
              <c:yMode val="edge"/>
              <c:x val="1.4868080175474556E-2"/>
              <c:y val="7.9133333333333375E-2"/>
            </c:manualLayout>
          </c:layout>
          <c:spPr>
            <a:noFill/>
            <a:ln w="18621">
              <a:noFill/>
            </a:ln>
          </c:spPr>
        </c:title>
        <c:numFmt formatCode="General" sourceLinked="1"/>
        <c:tickLblPos val="nextTo"/>
        <c:spPr>
          <a:ln w="23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575808"/>
        <c:crosses val="autoZero"/>
        <c:crossBetween val="between"/>
      </c:valAx>
      <c:spPr>
        <a:noFill/>
        <a:ln w="931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58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930796150481189"/>
          <c:y val="5.1400554097404488E-2"/>
          <c:w val="0.7976517935258105"/>
          <c:h val="0.70005358705161858"/>
        </c:manualLayout>
      </c:layout>
      <c:barChart>
        <c:barDir val="col"/>
        <c:grouping val="clustered"/>
        <c:ser>
          <c:idx val="1"/>
          <c:order val="0"/>
          <c:tx>
            <c:v>Without optimization</c:v>
          </c:tx>
          <c:cat>
            <c:numRef>
              <c:f>Sheet2!$A$1:$A$6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cat>
          <c:val>
            <c:numRef>
              <c:f>Sheet2!$C$1:$C$6</c:f>
              <c:numCache>
                <c:formatCode>General</c:formatCode>
                <c:ptCount val="6"/>
                <c:pt idx="0">
                  <c:v>1.0561399999999899</c:v>
                </c:pt>
                <c:pt idx="1">
                  <c:v>2.62846</c:v>
                </c:pt>
                <c:pt idx="2">
                  <c:v>1.7178399999999994</c:v>
                </c:pt>
                <c:pt idx="3">
                  <c:v>0.78230115942028899</c:v>
                </c:pt>
                <c:pt idx="4">
                  <c:v>1.1565525559947312</c:v>
                </c:pt>
                <c:pt idx="5">
                  <c:v>1.5582733333333301</c:v>
                </c:pt>
              </c:numCache>
            </c:numRef>
          </c:val>
        </c:ser>
        <c:ser>
          <c:idx val="0"/>
          <c:order val="1"/>
          <c:tx>
            <c:v>With optimization</c:v>
          </c:tx>
          <c:cat>
            <c:numRef>
              <c:f>Sheet2!$A$1:$A$6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cat>
          <c:val>
            <c:numRef>
              <c:f>Sheet2!$B$1:$B$6</c:f>
              <c:numCache>
                <c:formatCode>General</c:formatCode>
                <c:ptCount val="6"/>
                <c:pt idx="0">
                  <c:v>1.0464599999999999</c:v>
                </c:pt>
                <c:pt idx="1">
                  <c:v>2.61076</c:v>
                </c:pt>
                <c:pt idx="2">
                  <c:v>2.69014</c:v>
                </c:pt>
                <c:pt idx="3">
                  <c:v>4.1637199999999854</c:v>
                </c:pt>
                <c:pt idx="4">
                  <c:v>4.3632399999999896</c:v>
                </c:pt>
                <c:pt idx="5">
                  <c:v>5.1736199999999899</c:v>
                </c:pt>
              </c:numCache>
            </c:numRef>
          </c:val>
        </c:ser>
        <c:axId val="57638912"/>
        <c:axId val="57640832"/>
      </c:barChart>
      <c:catAx>
        <c:axId val="57638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flows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7640832"/>
        <c:crosses val="autoZero"/>
        <c:auto val="1"/>
        <c:lblAlgn val="ctr"/>
        <c:lblOffset val="100"/>
      </c:catAx>
      <c:valAx>
        <c:axId val="57640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Average total throughput (Mbps)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763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952680483905041"/>
          <c:y val="7.8864443415161412E-2"/>
          <c:w val="0.36825097293872777"/>
          <c:h val="0.16743438320210019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accent1">
        <a:lumMod val="20000"/>
        <a:lumOff val="8000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22815898012769"/>
          <c:y val="2.9973081556097431E-2"/>
          <c:w val="0.82249906261717332"/>
          <c:h val="0.8247259611336506"/>
        </c:manualLayout>
      </c:layout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Sheet1!$A$6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Sheet1!$A$5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gapWidth val="379"/>
        <c:overlap val="-28"/>
        <c:axId val="57662080"/>
        <c:axId val="71696768"/>
      </c:barChart>
      <c:catAx>
        <c:axId val="57662080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71696768"/>
        <c:crosses val="autoZero"/>
        <c:auto val="1"/>
        <c:lblAlgn val="ctr"/>
        <c:lblOffset val="100"/>
      </c:catAx>
      <c:valAx>
        <c:axId val="71696768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7662080"/>
        <c:crosses val="autoZero"/>
        <c:crossBetween val="between"/>
        <c:majorUnit val="20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89648458517897"/>
          <c:y val="4.7581786651668539E-2"/>
          <c:w val="0.7997701741279345"/>
          <c:h val="0.79389388826396701"/>
        </c:manualLayout>
      </c:layout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Sheet1!$A$40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Sheet1!$A$39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gapWidth val="379"/>
        <c:overlap val="-28"/>
        <c:axId val="71733632"/>
        <c:axId val="71735168"/>
      </c:barChart>
      <c:catAx>
        <c:axId val="71733632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71735168"/>
        <c:crosses val="autoZero"/>
        <c:auto val="1"/>
        <c:lblAlgn val="ctr"/>
        <c:lblOffset val="100"/>
      </c:catAx>
      <c:valAx>
        <c:axId val="71735168"/>
        <c:scaling>
          <c:orientation val="minMax"/>
          <c:max val="1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1733632"/>
        <c:crosses val="autoZero"/>
        <c:crossBetween val="between"/>
        <c:majorUnit val="20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C607B-6577-4BF4-96F9-B9947B3DC035}" type="datetimeFigureOut">
              <a:rPr lang="en-US" smtClean="0"/>
              <a:pPr/>
              <a:t>10/20/2008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71327-3EEE-4E88-87FD-933B9094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7DB91-0920-4E59-AF14-111A7829184C}" type="slidenum">
              <a:rPr lang="en-US"/>
              <a:pPr/>
              <a:t>30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Graph shows broadcast delivery ratios in each direction for all non-zero links.  Things to notice are:</a:t>
            </a:r>
          </a:p>
          <a:p>
            <a:endParaRPr lang="en-US"/>
          </a:p>
          <a:p>
            <a:r>
              <a:rPr lang="en-US"/>
              <a:t>Not only are many links lossy, many are asymmetric.  Many of the good links are the good side of an asymmetric link.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Asymmetric links have long bars, they have very different delivery ratios in the two directions.</a:t>
            </a:r>
          </a:p>
          <a:p>
            <a:pPr>
              <a:buFontTx/>
              <a:buChar char="-"/>
            </a:pPr>
            <a:r>
              <a:rPr lang="en-US"/>
              <a:t>Asymmetric links complicate routing protocols. 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Transition to next slide: so we’ve got these 3 problems (longer routes have less throughput; many links are lossy; many links are asymmetric).  How can we use a route metric to find high-throughput paths in the face of these problems.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2682-E3C4-47D1-BF8A-7E822725886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2682-E3C4-47D1-BF8A-7E822725886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E5723-1E8D-4D06-A00F-20FBF0E7CA20}" type="slidenum">
              <a:rPr lang="en-US"/>
              <a:pPr/>
              <a:t>50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3DD0-4B0C-4E35-BD2D-7A2C172B2814}" type="slidenum">
              <a:rPr lang="en-US"/>
              <a:pPr/>
              <a:t>31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less</a:t>
            </a:r>
          </a:p>
          <a:p>
            <a:r>
              <a:rPr lang="en-US"/>
              <a:t>“what immediately jumps out at you” -&gt; </a:t>
            </a:r>
          </a:p>
          <a:p>
            <a:r>
              <a:rPr lang="en-US"/>
              <a:t>Omit shades of grey explanation – use legend instead</a:t>
            </a:r>
          </a:p>
          <a:p>
            <a:r>
              <a:rPr lang="en-US"/>
              <a:t>Omit link-layer retransmission description</a:t>
            </a:r>
          </a:p>
          <a:p>
            <a:endParaRPr lang="en-US"/>
          </a:p>
          <a:p>
            <a:r>
              <a:rPr lang="en-US"/>
              <a:t>-- Mention freakishly long links?</a:t>
            </a:r>
          </a:p>
          <a:p>
            <a:r>
              <a:rPr lang="en-US"/>
              <a:t>-- shorten description of, “our routing protocol broke” – new slide?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3925B-3B2B-4EE5-8C49-3F18AB5EBAD1}" type="slidenum">
              <a:rPr lang="en-US"/>
              <a:pPr/>
              <a:t>32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make 85% sound important</a:t>
            </a:r>
          </a:p>
          <a:p>
            <a:endParaRPr lang="en-US"/>
          </a:p>
          <a:p>
            <a:r>
              <a:rPr lang="en-US"/>
              <a:t>Label the blue-dotted line or something, why is it up there?</a:t>
            </a:r>
          </a:p>
          <a:p>
            <a:r>
              <a:rPr lang="en-US"/>
              <a:t>Mention thresholds at the end of this slide, protocols on the next slide</a:t>
            </a:r>
          </a:p>
          <a:p>
            <a:r>
              <a:rPr lang="en-US"/>
              <a:t>Reflect over y=x?</a:t>
            </a:r>
          </a:p>
          <a:p>
            <a:r>
              <a:rPr lang="en-US"/>
              <a:t>Dotted line is confusing because it’s not a cdf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BROADCAST packet delivery probability</a:t>
            </a:r>
          </a:p>
          <a:p>
            <a:r>
              <a:rPr lang="en-US"/>
              <a:t>Mention only non-zero links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BBBE2-A80F-4462-AEA0-73B0FB9A2925}" type="slidenum">
              <a:rPr lang="en-US"/>
              <a:pPr/>
              <a:t>33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A06A-3EF0-42B2-923A-1736576452B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A06A-3EF0-42B2-923A-1736576452B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2682-E3C4-47D1-BF8A-7E822725886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2682-E3C4-47D1-BF8A-7E822725886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2682-E3C4-47D1-BF8A-7E822725886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D2269-1941-4EAA-BC71-8FEBE1044293}" type="datetime1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446B81-52E9-49E3-BF4E-651E8B187005}" type="datetime1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742A8-6203-46F3-96BB-CD675507DD12}" type="datetime1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066BDE9F-ABFD-4775-91D1-7370BA34A013}" type="datetime1">
              <a:rPr lang="en-US" smtClean="0"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1225C771-2AA1-4A28-8B42-7AC6DC8D2467}" type="datetime1">
              <a:rPr lang="en-US" smtClean="0"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98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2D14705C-26B2-44A8-925B-7B8D9B7952A7}" type="datetime1">
              <a:rPr lang="en-US" smtClean="0"/>
              <a:t>10/20/2008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00A852B7-92ED-4401-B880-04EF4437F8E0}" type="datetime1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ED4E9566-46AC-4D12-8950-441756A7CC6B}" type="datetime1">
              <a:rPr lang="en-US" smtClean="0"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9BACB9-68EE-42FB-A23A-13CA665C294C}" type="datetime1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8A945-9D2E-4F31-B0D6-D18C6671685E}" type="datetime1">
              <a:rPr lang="en-US" smtClean="0"/>
              <a:t>10/20/2008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86EBA-AA99-4E47-BE38-E33FEAF98663}" type="datetime1">
              <a:rPr lang="en-US" smtClean="0"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95758-3F94-4916-B985-0F4DBC032A10}" type="datetime1">
              <a:rPr lang="en-US" smtClean="0"/>
              <a:t>10/20/2008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4020A2-4B16-4406-93A0-62393D45CEFC}" type="datetime1">
              <a:rPr lang="en-US" smtClean="0"/>
              <a:t>10/20/2008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478D9-7909-4CEC-9981-B3C35E4365FC}" type="datetime1">
              <a:rPr lang="en-US" smtClean="0"/>
              <a:t>10/20/2008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F7CBC-7F21-4F49-84AB-F4EDF3E4D181}" type="datetime1">
              <a:rPr lang="en-US" smtClean="0"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478FB-6A0E-446C-AA5E-D6D9FA307617}" type="datetime1">
              <a:rPr lang="en-US" smtClean="0"/>
              <a:t>10/20/2008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838" y="6245225"/>
            <a:ext cx="3681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fld id="{19AFF724-5F7B-4DC0-A627-F4E100F5CF83}" type="datetime1">
              <a:rPr lang="en-US" smtClean="0"/>
              <a:t>10/20/2008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fld id="{FFCF9EEB-ACE4-4494-B7AD-E1BA167FC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A3800"/>
        </a:buClr>
        <a:buSzPct val="50000"/>
        <a:buFont typeface="Wingdings" pitchFamily="-11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A3800"/>
        </a:buClr>
        <a:buSzPct val="65000"/>
        <a:buFont typeface="Georgia" pitchFamily="-112" charset="0"/>
        <a:buChar char="−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/>
          <a:p>
            <a:r>
              <a:rPr lang="en-US" dirty="0" smtClean="0"/>
              <a:t>P561: Network Systems</a:t>
            </a:r>
            <a:br>
              <a:rPr lang="en-US" dirty="0" smtClean="0"/>
            </a:br>
            <a:r>
              <a:rPr lang="en-US" dirty="0" smtClean="0"/>
              <a:t>Week 4: Internetworking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/>
          <a:lstStyle/>
          <a:p>
            <a:r>
              <a:rPr lang="en-US" dirty="0" smtClean="0"/>
              <a:t>Tom Anderson</a:t>
            </a:r>
          </a:p>
          <a:p>
            <a:r>
              <a:rPr lang="en-US" dirty="0" smtClean="0"/>
              <a:t>Ratul Mahajan</a:t>
            </a:r>
          </a:p>
          <a:p>
            <a:endParaRPr lang="en-US" dirty="0" smtClean="0"/>
          </a:p>
          <a:p>
            <a:r>
              <a:rPr lang="en-US" dirty="0" smtClean="0"/>
              <a:t>TA: Colin Dixon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at router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04f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486400" cy="4623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quality</a:t>
            </a:r>
          </a:p>
          <a:p>
            <a:r>
              <a:rPr lang="en-US" dirty="0" smtClean="0"/>
              <a:t>Scale</a:t>
            </a:r>
          </a:p>
          <a:p>
            <a:r>
              <a:rPr lang="en-US" dirty="0" smtClean="0"/>
              <a:t>Convergence</a:t>
            </a:r>
          </a:p>
          <a:p>
            <a:r>
              <a:rPr lang="en-US" dirty="0" smtClean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quality with BGP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r>
              <a:rPr lang="en-US" dirty="0" smtClean="0"/>
              <a:t>Combination of local policies may not be globally good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Longer paths, asymmetric paths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Shorter “detours” are </a:t>
            </a:r>
            <a:r>
              <a:rPr lang="en-US" dirty="0" smtClean="0"/>
              <a:t>often available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hot potato routing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419600" y="3429000"/>
            <a:ext cx="1219200" cy="2819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6172200" y="3505200"/>
            <a:ext cx="1219200" cy="2819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5486400" y="3962400"/>
            <a:ext cx="838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5486400" y="5791200"/>
            <a:ext cx="838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781800" y="5257800"/>
            <a:ext cx="228599" cy="338554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562600" y="4800600"/>
            <a:ext cx="609600" cy="45719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724400" y="4343400"/>
            <a:ext cx="228599" cy="338554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pressures on BGP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prefixes (currently ~280K)</a:t>
            </a:r>
          </a:p>
          <a:p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 smtClean="0"/>
              <a:t>factors behind growth: multi-homing and traffic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57200" y="4267200"/>
            <a:ext cx="1905000" cy="533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Provider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95600" y="4267200"/>
            <a:ext cx="1752600" cy="533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Customer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9" name="Straight Connector 8"/>
          <p:cNvCxnSpPr>
            <a:stCxn id="5" idx="6"/>
            <a:endCxn id="8" idx="2"/>
          </p:cNvCxnSpPr>
          <p:nvPr/>
        </p:nvCxnSpPr>
        <p:spPr bwMode="auto">
          <a:xfrm>
            <a:off x="2362200" y="4533900"/>
            <a:ext cx="533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2133601" y="4265611"/>
            <a:ext cx="91440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648200" y="3733800"/>
            <a:ext cx="1905000" cy="533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Provider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 </a:t>
            </a:r>
            <a:r>
              <a:rPr lang="en-US" dirty="0" smtClean="0">
                <a:latin typeface="Georgia" pitchFamily="-112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724400" y="4800600"/>
            <a:ext cx="1905000" cy="533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Provider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10800000" flipV="1">
            <a:off x="6781802" y="4876800"/>
            <a:ext cx="533399" cy="304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6934200" y="4267200"/>
            <a:ext cx="1752600" cy="533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Customer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29" name="Straight Connector 28"/>
          <p:cNvCxnSpPr>
            <a:stCxn id="25" idx="6"/>
            <a:endCxn id="28" idx="1"/>
          </p:cNvCxnSpPr>
          <p:nvPr/>
        </p:nvCxnSpPr>
        <p:spPr bwMode="auto">
          <a:xfrm>
            <a:off x="6553200" y="4000500"/>
            <a:ext cx="637663" cy="34481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6" idx="6"/>
            <a:endCxn id="28" idx="3"/>
          </p:cNvCxnSpPr>
          <p:nvPr/>
        </p:nvCxnSpPr>
        <p:spPr bwMode="auto">
          <a:xfrm flipV="1">
            <a:off x="6629400" y="4722485"/>
            <a:ext cx="561463" cy="34481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6781801" y="3962400"/>
            <a:ext cx="457201" cy="2285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5240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192.168.0.0/16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81800" y="3276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192.168.0.0/16</a:t>
            </a:r>
          </a:p>
          <a:p>
            <a:r>
              <a:rPr lang="en-US" dirty="0" smtClean="0"/>
              <a:t>192.168.0.0/17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58000" y="5068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192.168.0.0/16</a:t>
            </a:r>
          </a:p>
          <a:p>
            <a:r>
              <a:rPr lang="en-US" dirty="0" smtClean="0"/>
              <a:t>192.168.128.0/17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</a:t>
            </a:r>
            <a:r>
              <a:rPr lang="en-US" dirty="0" smtClean="0"/>
              <a:t>convergence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8153400" cy="1600200"/>
          </a:xfrm>
        </p:spPr>
        <p:txBody>
          <a:bodyPr/>
          <a:lstStyle/>
          <a:p>
            <a:r>
              <a:rPr lang="en-US" dirty="0" smtClean="0"/>
              <a:t>Temporary loops during path </a:t>
            </a:r>
            <a:r>
              <a:rPr lang="en-US" dirty="0" smtClean="0"/>
              <a:t>exploration</a:t>
            </a:r>
          </a:p>
          <a:p>
            <a:r>
              <a:rPr lang="en-US" dirty="0" smtClean="0"/>
              <a:t>Differentiating between failure and policy-based retraction can help but not completely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4724400" y="18288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505200" y="26670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724400" y="35814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828800" y="26670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30" name="Straight Connector 29"/>
          <p:cNvCxnSpPr>
            <a:stCxn id="26" idx="2"/>
            <a:endCxn id="28" idx="6"/>
          </p:cNvCxnSpPr>
          <p:nvPr/>
        </p:nvCxnSpPr>
        <p:spPr bwMode="auto">
          <a:xfrm rot="10800000">
            <a:off x="2590800" y="2895600"/>
            <a:ext cx="9144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6" idx="5"/>
            <a:endCxn id="27" idx="1"/>
          </p:cNvCxnSpPr>
          <p:nvPr/>
        </p:nvCxnSpPr>
        <p:spPr bwMode="auto">
          <a:xfrm rot="16200000" flipH="1">
            <a:off x="4200245" y="3012608"/>
            <a:ext cx="591110" cy="6803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5" idx="3"/>
            <a:endCxn id="26" idx="7"/>
          </p:cNvCxnSpPr>
          <p:nvPr/>
        </p:nvCxnSpPr>
        <p:spPr bwMode="auto">
          <a:xfrm rot="5400000">
            <a:off x="4238345" y="2136308"/>
            <a:ext cx="514910" cy="6803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5867400" y="26670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57" name="Straight Connector 56"/>
          <p:cNvCxnSpPr>
            <a:stCxn id="26" idx="6"/>
            <a:endCxn id="47" idx="2"/>
          </p:cNvCxnSpPr>
          <p:nvPr/>
        </p:nvCxnSpPr>
        <p:spPr bwMode="auto">
          <a:xfrm>
            <a:off x="4267200" y="2895600"/>
            <a:ext cx="16002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25" idx="5"/>
            <a:endCxn id="47" idx="1"/>
          </p:cNvCxnSpPr>
          <p:nvPr/>
        </p:nvCxnSpPr>
        <p:spPr bwMode="auto">
          <a:xfrm rot="16200000" flipH="1">
            <a:off x="5419445" y="2174408"/>
            <a:ext cx="514910" cy="6041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47" idx="3"/>
            <a:endCxn id="27" idx="7"/>
          </p:cNvCxnSpPr>
          <p:nvPr/>
        </p:nvCxnSpPr>
        <p:spPr bwMode="auto">
          <a:xfrm rot="5400000">
            <a:off x="5381345" y="3050708"/>
            <a:ext cx="591110" cy="6041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25" idx="4"/>
            <a:endCxn id="27" idx="0"/>
          </p:cNvCxnSpPr>
          <p:nvPr/>
        </p:nvCxnSpPr>
        <p:spPr bwMode="auto">
          <a:xfrm rot="5400000">
            <a:off x="4457700" y="2933700"/>
            <a:ext cx="12954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2705100" y="2781300"/>
            <a:ext cx="5334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819400" y="2743200"/>
            <a:ext cx="3810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convergence (</a:t>
            </a:r>
            <a:r>
              <a:rPr lang="en-US" dirty="0" smtClean="0"/>
              <a:t>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153400" cy="1828800"/>
          </a:xfrm>
        </p:spPr>
        <p:txBody>
          <a:bodyPr/>
          <a:lstStyle/>
          <a:p>
            <a:r>
              <a:rPr lang="en-US" dirty="0" smtClean="0"/>
              <a:t>Persistent loops can also form in </a:t>
            </a:r>
            <a:r>
              <a:rPr lang="en-US" dirty="0" smtClean="0"/>
              <a:t>BGP</a:t>
            </a:r>
          </a:p>
          <a:p>
            <a:r>
              <a:rPr lang="en-US" dirty="0" smtClean="0"/>
              <a:t>Fundamentally, the </a:t>
            </a:r>
            <a:r>
              <a:rPr lang="en-US" dirty="0" smtClean="0"/>
              <a:t>combination of local policies may not have a unique global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334000" y="19812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get to D, X </a:t>
            </a:r>
            <a:r>
              <a:rPr lang="en-US" sz="2400" dirty="0" smtClean="0"/>
              <a:t>prefers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[X, (X+1) mod 3]</a:t>
            </a:r>
            <a:br>
              <a:rPr lang="en-US" sz="2400" dirty="0" smtClean="0"/>
            </a:br>
            <a:r>
              <a:rPr lang="en-US" sz="2400" dirty="0" smtClean="0"/>
              <a:t>   [X]</a:t>
            </a:r>
          </a:p>
          <a:p>
            <a:r>
              <a:rPr lang="en-US" sz="2400" dirty="0" smtClean="0"/>
              <a:t>   Others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524000" y="1524000"/>
            <a:ext cx="3276600" cy="2628900"/>
            <a:chOff x="1066800" y="1638300"/>
            <a:chExt cx="3276600" cy="2628900"/>
          </a:xfrm>
        </p:grpSpPr>
        <p:sp>
          <p:nvSpPr>
            <p:cNvPr id="19" name="Oval 18"/>
            <p:cNvSpPr/>
            <p:nvPr/>
          </p:nvSpPr>
          <p:spPr bwMode="auto">
            <a:xfrm>
              <a:off x="1066800" y="1828800"/>
              <a:ext cx="7620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Georgia" pitchFamily="-112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581400" y="1828800"/>
              <a:ext cx="7620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-112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362200" y="3810000"/>
              <a:ext cx="7620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Georgia" pitchFamily="-112" charset="0"/>
                </a:rPr>
                <a:t>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362200" y="2667000"/>
              <a:ext cx="762000" cy="4572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Georgia" pitchFamily="-112" charset="0"/>
                </a:rPr>
                <a:t>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cxnSp>
          <p:nvCxnSpPr>
            <p:cNvPr id="23" name="Straight Connector 22"/>
            <p:cNvCxnSpPr>
              <a:stCxn id="19" idx="5"/>
              <a:endCxn id="22" idx="1"/>
            </p:cNvCxnSpPr>
            <p:nvPr/>
          </p:nvCxnSpPr>
          <p:spPr bwMode="auto">
            <a:xfrm rot="16200000" flipH="1">
              <a:off x="1838045" y="2098208"/>
              <a:ext cx="514910" cy="756584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20" idx="3"/>
              <a:endCxn id="22" idx="7"/>
            </p:cNvCxnSpPr>
            <p:nvPr/>
          </p:nvCxnSpPr>
          <p:spPr bwMode="auto">
            <a:xfrm rot="5400000">
              <a:off x="3095345" y="2136308"/>
              <a:ext cx="514910" cy="680384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1" idx="0"/>
              <a:endCxn id="22" idx="4"/>
            </p:cNvCxnSpPr>
            <p:nvPr/>
          </p:nvCxnSpPr>
          <p:spPr bwMode="auto">
            <a:xfrm rot="5400000" flipH="1" flipV="1">
              <a:off x="2400300" y="3467100"/>
              <a:ext cx="6858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4"/>
              <a:endCxn id="21" idx="1"/>
            </p:cNvCxnSpPr>
            <p:nvPr/>
          </p:nvCxnSpPr>
          <p:spPr bwMode="auto">
            <a:xfrm rot="16200000" flipH="1">
              <a:off x="1165319" y="2568481"/>
              <a:ext cx="1590955" cy="1025992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20" idx="4"/>
              <a:endCxn id="21" idx="7"/>
            </p:cNvCxnSpPr>
            <p:nvPr/>
          </p:nvCxnSpPr>
          <p:spPr bwMode="auto">
            <a:xfrm rot="5400000">
              <a:off x="2692027" y="2606581"/>
              <a:ext cx="1590955" cy="949792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9" idx="6"/>
              <a:endCxn id="20" idx="2"/>
            </p:cNvCxnSpPr>
            <p:nvPr/>
          </p:nvCxnSpPr>
          <p:spPr bwMode="auto">
            <a:xfrm>
              <a:off x="1828800" y="2057400"/>
              <a:ext cx="17526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Freeform 28"/>
            <p:cNvSpPr/>
            <p:nvPr/>
          </p:nvSpPr>
          <p:spPr bwMode="auto">
            <a:xfrm>
              <a:off x="1913965" y="1638300"/>
              <a:ext cx="1627094" cy="203947"/>
            </a:xfrm>
            <a:custGeom>
              <a:avLst/>
              <a:gdLst>
                <a:gd name="connsiteX0" fmla="*/ 0 w 1627094"/>
                <a:gd name="connsiteY0" fmla="*/ 203947 h 203947"/>
                <a:gd name="connsiteX1" fmla="*/ 847164 w 1627094"/>
                <a:gd name="connsiteY1" fmla="*/ 2241 h 203947"/>
                <a:gd name="connsiteX2" fmla="*/ 1627094 w 1627094"/>
                <a:gd name="connsiteY2" fmla="*/ 190500 h 2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7094" h="203947">
                  <a:moveTo>
                    <a:pt x="0" y="203947"/>
                  </a:moveTo>
                  <a:cubicBezTo>
                    <a:pt x="287991" y="104214"/>
                    <a:pt x="575982" y="4482"/>
                    <a:pt x="847164" y="2241"/>
                  </a:cubicBezTo>
                  <a:cubicBezTo>
                    <a:pt x="1118346" y="0"/>
                    <a:pt x="1372720" y="95250"/>
                    <a:pt x="1627094" y="19050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 rot="7043760">
              <a:off x="2988772" y="3091198"/>
              <a:ext cx="1627094" cy="203947"/>
            </a:xfrm>
            <a:custGeom>
              <a:avLst/>
              <a:gdLst>
                <a:gd name="connsiteX0" fmla="*/ 0 w 1627094"/>
                <a:gd name="connsiteY0" fmla="*/ 203947 h 203947"/>
                <a:gd name="connsiteX1" fmla="*/ 847164 w 1627094"/>
                <a:gd name="connsiteY1" fmla="*/ 2241 h 203947"/>
                <a:gd name="connsiteX2" fmla="*/ 1627094 w 1627094"/>
                <a:gd name="connsiteY2" fmla="*/ 190500 h 2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7094" h="203947">
                  <a:moveTo>
                    <a:pt x="0" y="203947"/>
                  </a:moveTo>
                  <a:cubicBezTo>
                    <a:pt x="287991" y="104214"/>
                    <a:pt x="575982" y="4482"/>
                    <a:pt x="847164" y="2241"/>
                  </a:cubicBezTo>
                  <a:cubicBezTo>
                    <a:pt x="1118346" y="0"/>
                    <a:pt x="1372720" y="95250"/>
                    <a:pt x="1627094" y="19050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 rot="14298792">
              <a:off x="858373" y="3106989"/>
              <a:ext cx="1627094" cy="203947"/>
            </a:xfrm>
            <a:custGeom>
              <a:avLst/>
              <a:gdLst>
                <a:gd name="connsiteX0" fmla="*/ 0 w 1627094"/>
                <a:gd name="connsiteY0" fmla="*/ 203947 h 203947"/>
                <a:gd name="connsiteX1" fmla="*/ 847164 w 1627094"/>
                <a:gd name="connsiteY1" fmla="*/ 2241 h 203947"/>
                <a:gd name="connsiteX2" fmla="*/ 1627094 w 1627094"/>
                <a:gd name="connsiteY2" fmla="*/ 190500 h 2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7094" h="203947">
                  <a:moveTo>
                    <a:pt x="0" y="203947"/>
                  </a:moveTo>
                  <a:cubicBezTo>
                    <a:pt x="287991" y="104214"/>
                    <a:pt x="575982" y="4482"/>
                    <a:pt x="847164" y="2241"/>
                  </a:cubicBezTo>
                  <a:cubicBezTo>
                    <a:pt x="1118346" y="0"/>
                    <a:pt x="1372720" y="95250"/>
                    <a:pt x="1627094" y="190500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convergence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other issues have been uncovered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Interaction with intra-domain routing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Interaction with traffic engineering extensions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Interaction with scalability 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convergence </a:t>
            </a:r>
            <a:r>
              <a:rPr lang="en-US" dirty="0" smtClean="0"/>
              <a:t>(</a:t>
            </a:r>
            <a:r>
              <a:rPr lang="en-US" dirty="0" smtClean="0"/>
              <a:t>4/4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173162"/>
          </a:xfrm>
        </p:spPr>
        <p:txBody>
          <a:bodyPr/>
          <a:lstStyle/>
          <a:p>
            <a:r>
              <a:rPr lang="en-US" dirty="0" smtClean="0"/>
              <a:t>Q</a:t>
            </a:r>
            <a:r>
              <a:rPr lang="en-US" dirty="0" smtClean="0"/>
              <a:t>: What saves us in practice?</a:t>
            </a:r>
          </a:p>
          <a:p>
            <a:r>
              <a:rPr lang="en-US" dirty="0" smtClean="0"/>
              <a:t>A: </a:t>
            </a:r>
            <a:r>
              <a:rPr lang="en-US" dirty="0" smtClean="0"/>
              <a:t>Policy</a:t>
            </a:r>
            <a:r>
              <a:rPr lang="en-US" dirty="0" smtClean="0"/>
              <a:t>! (No guarantees, however)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4724400" y="30480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239000" y="30480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19800" y="50292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019800" y="38862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24" name="Straight Connector 23"/>
          <p:cNvCxnSpPr>
            <a:stCxn id="20" idx="5"/>
            <a:endCxn id="23" idx="1"/>
          </p:cNvCxnSpPr>
          <p:nvPr/>
        </p:nvCxnSpPr>
        <p:spPr bwMode="auto">
          <a:xfrm rot="16200000" flipH="1">
            <a:off x="5495645" y="3317408"/>
            <a:ext cx="514910" cy="7565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21" idx="3"/>
            <a:endCxn id="23" idx="7"/>
          </p:cNvCxnSpPr>
          <p:nvPr/>
        </p:nvCxnSpPr>
        <p:spPr bwMode="auto">
          <a:xfrm rot="5400000">
            <a:off x="6752945" y="3355508"/>
            <a:ext cx="514910" cy="6803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2" idx="0"/>
            <a:endCxn id="23" idx="4"/>
          </p:cNvCxnSpPr>
          <p:nvPr/>
        </p:nvCxnSpPr>
        <p:spPr bwMode="auto">
          <a:xfrm rot="5400000" flipH="1" flipV="1">
            <a:off x="6057900" y="4686300"/>
            <a:ext cx="6858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0" idx="4"/>
            <a:endCxn id="22" idx="1"/>
          </p:cNvCxnSpPr>
          <p:nvPr/>
        </p:nvCxnSpPr>
        <p:spPr bwMode="auto">
          <a:xfrm rot="16200000" flipH="1">
            <a:off x="4822919" y="3787681"/>
            <a:ext cx="1590955" cy="1025992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1" idx="4"/>
            <a:endCxn id="22" idx="7"/>
          </p:cNvCxnSpPr>
          <p:nvPr/>
        </p:nvCxnSpPr>
        <p:spPr bwMode="auto">
          <a:xfrm rot="5400000">
            <a:off x="6349627" y="3825781"/>
            <a:ext cx="1590955" cy="949792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0" idx="6"/>
            <a:endCxn id="21" idx="2"/>
          </p:cNvCxnSpPr>
          <p:nvPr/>
        </p:nvCxnSpPr>
        <p:spPr bwMode="auto">
          <a:xfrm>
            <a:off x="5486400" y="3276600"/>
            <a:ext cx="17526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2743200" y="30480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676400" y="38862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743200" y="48006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81000" y="38862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37" name="Straight Connector 36"/>
          <p:cNvCxnSpPr>
            <a:stCxn id="34" idx="2"/>
            <a:endCxn id="36" idx="6"/>
          </p:cNvCxnSpPr>
          <p:nvPr/>
        </p:nvCxnSpPr>
        <p:spPr bwMode="auto">
          <a:xfrm rot="10800000">
            <a:off x="1143000" y="4114800"/>
            <a:ext cx="5334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34" idx="5"/>
            <a:endCxn id="35" idx="1"/>
          </p:cNvCxnSpPr>
          <p:nvPr/>
        </p:nvCxnSpPr>
        <p:spPr bwMode="auto">
          <a:xfrm rot="16200000" flipH="1">
            <a:off x="2295245" y="4308008"/>
            <a:ext cx="591110" cy="5279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3" idx="3"/>
            <a:endCxn id="34" idx="7"/>
          </p:cNvCxnSpPr>
          <p:nvPr/>
        </p:nvCxnSpPr>
        <p:spPr bwMode="auto">
          <a:xfrm rot="5400000">
            <a:off x="2333345" y="3431708"/>
            <a:ext cx="514910" cy="5279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3733800" y="38862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41" name="Straight Connector 40"/>
          <p:cNvCxnSpPr>
            <a:stCxn id="34" idx="6"/>
            <a:endCxn id="40" idx="2"/>
          </p:cNvCxnSpPr>
          <p:nvPr/>
        </p:nvCxnSpPr>
        <p:spPr bwMode="auto">
          <a:xfrm>
            <a:off x="2438400" y="4114800"/>
            <a:ext cx="12954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3" idx="5"/>
            <a:endCxn id="40" idx="1"/>
          </p:cNvCxnSpPr>
          <p:nvPr/>
        </p:nvCxnSpPr>
        <p:spPr bwMode="auto">
          <a:xfrm rot="16200000" flipH="1">
            <a:off x="3362045" y="3469808"/>
            <a:ext cx="514910" cy="4517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40" idx="3"/>
            <a:endCxn id="35" idx="7"/>
          </p:cNvCxnSpPr>
          <p:nvPr/>
        </p:nvCxnSpPr>
        <p:spPr bwMode="auto">
          <a:xfrm rot="5400000">
            <a:off x="3323945" y="4346108"/>
            <a:ext cx="591110" cy="45178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35" idx="0"/>
            <a:endCxn id="33" idx="4"/>
          </p:cNvCxnSpPr>
          <p:nvPr/>
        </p:nvCxnSpPr>
        <p:spPr bwMode="auto">
          <a:xfrm rot="5400000" flipH="1" flipV="1">
            <a:off x="2476500" y="4152900"/>
            <a:ext cx="12954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81000" y="4572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Policy reduces the number of valid paths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858000" y="4611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Policy makes some preferences rare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r>
              <a:rPr lang="en-US" sz="2400" dirty="0" smtClean="0"/>
              <a:t>Extreme vulnerability to attacks and </a:t>
            </a:r>
            <a:r>
              <a:rPr lang="en-US" sz="2400" dirty="0" err="1" smtClean="0"/>
              <a:t>misconfigurations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An AS can announce </a:t>
            </a:r>
            <a:r>
              <a:rPr lang="en-US" sz="2000" dirty="0" err="1" smtClean="0"/>
              <a:t>reachability</a:t>
            </a:r>
            <a:r>
              <a:rPr lang="en-US" sz="2000" dirty="0" smtClean="0"/>
              <a:t> to any prefix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An AS can announce connectivity to other </a:t>
            </a:r>
            <a:r>
              <a:rPr lang="en-US" sz="2000" dirty="0" err="1" smtClean="0"/>
              <a:t>Ases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400" dirty="0" smtClean="0"/>
              <a:t>Many known incidents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AS7007 brought down the whole internet in 1997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75</a:t>
            </a:r>
            <a:r>
              <a:rPr lang="en-US" sz="2000" dirty="0" smtClean="0"/>
              <a:t>% of new route adverts are due to </a:t>
            </a:r>
            <a:r>
              <a:rPr lang="en-US" sz="2000" dirty="0" err="1" smtClean="0"/>
              <a:t>misconfigs</a:t>
            </a:r>
            <a:r>
              <a:rPr lang="en-US" sz="2000" dirty="0" smtClean="0"/>
              <a:t> </a:t>
            </a:r>
            <a:r>
              <a:rPr lang="en-US" sz="1800" dirty="0" smtClean="0"/>
              <a:t>[SIGCOMM 2002]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Commonly used for spamming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400" dirty="0" smtClean="0"/>
              <a:t>Technical solutions exist but none even close to </a:t>
            </a:r>
            <a:r>
              <a:rPr lang="en-US" sz="2400" dirty="0" smtClean="0"/>
              <a:t>deployment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Incentives and deployability (Week 10)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Encapsulating one protocol within another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The blue sources, destinations, networks are oblivious to tunneling</a:t>
            </a:r>
          </a:p>
          <a:p>
            <a:r>
              <a:rPr lang="en-US" dirty="0" smtClean="0"/>
              <a:t>The yellow network does not care if it carries </a:t>
            </a:r>
            <a:r>
              <a:rPr lang="en-US" dirty="0" smtClean="0"/>
              <a:t>blue (or green) packets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43200" y="2286000"/>
            <a:ext cx="762000" cy="6096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Tun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</a:b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Src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2286000"/>
            <a:ext cx="762000" cy="6096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Tun</a:t>
            </a:r>
            <a:r>
              <a:rPr lang="en-US" dirty="0">
                <a:latin typeface="Georgia" pitchFamily="-112" charset="0"/>
              </a:rPr>
              <a:t/>
            </a:r>
            <a:br>
              <a:rPr lang="en-US" dirty="0">
                <a:latin typeface="Georgia" pitchFamily="-112" charset="0"/>
              </a:rPr>
            </a:br>
            <a:r>
              <a:rPr lang="en-US" dirty="0" err="1" smtClean="0">
                <a:latin typeface="Georgia" pitchFamily="-112" charset="0"/>
              </a:rPr>
              <a:t>Dst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7200" y="23622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Src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001000" y="23622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Georgia" pitchFamily="-112" charset="0"/>
              </a:rPr>
              <a:t>Dst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9938" name="Cloud"/>
          <p:cNvSpPr>
            <a:spLocks noChangeAspect="1" noEditPoints="1" noChangeArrowheads="1"/>
          </p:cNvSpPr>
          <p:nvPr/>
        </p:nvSpPr>
        <p:spPr bwMode="auto">
          <a:xfrm>
            <a:off x="3810001" y="2133600"/>
            <a:ext cx="1371599" cy="9191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9" name="Cloud"/>
          <p:cNvSpPr>
            <a:spLocks noChangeAspect="1" noEditPoints="1" noChangeArrowheads="1"/>
          </p:cNvSpPr>
          <p:nvPr/>
        </p:nvSpPr>
        <p:spPr bwMode="auto">
          <a:xfrm>
            <a:off x="1447800" y="2286000"/>
            <a:ext cx="909662" cy="609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6786538" y="2286000"/>
            <a:ext cx="909662" cy="609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>
            <a:stCxn id="7" idx="6"/>
            <a:endCxn id="39939" idx="0"/>
          </p:cNvCxnSpPr>
          <p:nvPr/>
        </p:nvCxnSpPr>
        <p:spPr bwMode="auto">
          <a:xfrm>
            <a:off x="1219200" y="2590800"/>
            <a:ext cx="23142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39939" idx="2"/>
            <a:endCxn id="5" idx="1"/>
          </p:cNvCxnSpPr>
          <p:nvPr/>
        </p:nvCxnSpPr>
        <p:spPr bwMode="auto">
          <a:xfrm>
            <a:off x="2356704" y="2590800"/>
            <a:ext cx="386496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39938" idx="0"/>
          </p:cNvCxnSpPr>
          <p:nvPr/>
        </p:nvCxnSpPr>
        <p:spPr bwMode="auto">
          <a:xfrm>
            <a:off x="3505200" y="2590800"/>
            <a:ext cx="309055" cy="23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39938" idx="2"/>
            <a:endCxn id="6" idx="1"/>
          </p:cNvCxnSpPr>
          <p:nvPr/>
        </p:nvCxnSpPr>
        <p:spPr bwMode="auto">
          <a:xfrm flipV="1">
            <a:off x="5180457" y="2590800"/>
            <a:ext cx="458343" cy="23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6" idx="3"/>
            <a:endCxn id="11" idx="0"/>
          </p:cNvCxnSpPr>
          <p:nvPr/>
        </p:nvCxnSpPr>
        <p:spPr bwMode="auto">
          <a:xfrm>
            <a:off x="6400800" y="2590800"/>
            <a:ext cx="38856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2"/>
            <a:endCxn id="8" idx="2"/>
          </p:cNvCxnSpPr>
          <p:nvPr/>
        </p:nvCxnSpPr>
        <p:spPr bwMode="auto">
          <a:xfrm>
            <a:off x="7695442" y="2590800"/>
            <a:ext cx="305558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1219200" y="3352800"/>
            <a:ext cx="304800" cy="381000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24000" y="3352800"/>
            <a:ext cx="9144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858000" y="3352800"/>
            <a:ext cx="304800" cy="381000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162800" y="3352800"/>
            <a:ext cx="9144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962400" y="3352800"/>
            <a:ext cx="304800" cy="3810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572000" y="3352800"/>
            <a:ext cx="9144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267200" y="3352800"/>
            <a:ext cx="304800" cy="381000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routing (BGP)</a:t>
            </a:r>
          </a:p>
          <a:p>
            <a:r>
              <a:rPr lang="en-US" dirty="0" smtClean="0"/>
              <a:t>Tunneling and MPLS</a:t>
            </a:r>
          </a:p>
          <a:p>
            <a:endParaRPr lang="en-US" dirty="0" smtClean="0"/>
          </a:p>
          <a:p>
            <a:r>
              <a:rPr lang="en-US" dirty="0" smtClean="0"/>
              <a:t>Wireless routing</a:t>
            </a:r>
          </a:p>
          <a:p>
            <a:r>
              <a:rPr lang="en-US" dirty="0" smtClean="0"/>
              <a:t>Wireless handoffs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868363"/>
          </a:xfrm>
        </p:spPr>
        <p:txBody>
          <a:bodyPr/>
          <a:lstStyle/>
          <a:p>
            <a:r>
              <a:rPr lang="en-US" dirty="0" smtClean="0"/>
              <a:t>Tunneling is broadly useful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8"/>
            <a:ext cx="8382000" cy="5059362"/>
          </a:xfrm>
        </p:spPr>
        <p:txBody>
          <a:bodyPr/>
          <a:lstStyle/>
          <a:p>
            <a:r>
              <a:rPr lang="en-US" dirty="0" smtClean="0"/>
              <a:t>Used widely today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Secure access to remote networks (VPNs)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Your laptop to corporate networks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Between different sites of a company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MPLS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6to4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SSH tunnels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….</a:t>
            </a:r>
          </a:p>
          <a:p>
            <a:endParaRPr lang="en-US" sz="1600" dirty="0" smtClean="0"/>
          </a:p>
          <a:p>
            <a:r>
              <a:rPr lang="en-US" dirty="0" smtClean="0"/>
              <a:t>Think of it as a generalization of traditional layering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0963" name="Cloud"/>
          <p:cNvSpPr>
            <a:spLocks noChangeAspect="1" noEditPoints="1" noChangeArrowheads="1"/>
          </p:cNvSpPr>
          <p:nvPr/>
        </p:nvSpPr>
        <p:spPr bwMode="auto">
          <a:xfrm>
            <a:off x="1905001" y="1981200"/>
            <a:ext cx="4800600" cy="321706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" name="Oval 6"/>
          <p:cNvSpPr/>
          <p:nvPr/>
        </p:nvSpPr>
        <p:spPr bwMode="auto">
          <a:xfrm>
            <a:off x="1280092" y="36576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947092" y="17526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251892" y="51054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781800" y="32766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048000" y="30480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181600" y="26670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343400" y="37338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048000" y="44196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562600" y="35814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cxnSp>
        <p:nvCxnSpPr>
          <p:cNvPr id="18" name="Straight Connector 17"/>
          <p:cNvCxnSpPr>
            <a:stCxn id="7" idx="6"/>
            <a:endCxn id="12" idx="2"/>
          </p:cNvCxnSpPr>
          <p:nvPr/>
        </p:nvCxnSpPr>
        <p:spPr bwMode="auto">
          <a:xfrm flipV="1">
            <a:off x="2133600" y="3276600"/>
            <a:ext cx="914400" cy="60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2" idx="0"/>
            <a:endCxn id="8" idx="3"/>
          </p:cNvCxnSpPr>
          <p:nvPr/>
        </p:nvCxnSpPr>
        <p:spPr bwMode="auto">
          <a:xfrm rot="5400000" flipH="1" flipV="1">
            <a:off x="3320842" y="2296758"/>
            <a:ext cx="905155" cy="59733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5" idx="0"/>
            <a:endCxn id="12" idx="4"/>
          </p:cNvCxnSpPr>
          <p:nvPr/>
        </p:nvCxnSpPr>
        <p:spPr bwMode="auto">
          <a:xfrm rot="5400000" flipH="1" flipV="1">
            <a:off x="3017554" y="3962400"/>
            <a:ext cx="914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2" idx="6"/>
            <a:endCxn id="13" idx="2"/>
          </p:cNvCxnSpPr>
          <p:nvPr/>
        </p:nvCxnSpPr>
        <p:spPr bwMode="auto">
          <a:xfrm flipV="1">
            <a:off x="3901508" y="2895600"/>
            <a:ext cx="1280092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3" idx="0"/>
            <a:endCxn id="8" idx="5"/>
          </p:cNvCxnSpPr>
          <p:nvPr/>
        </p:nvCxnSpPr>
        <p:spPr bwMode="auto">
          <a:xfrm rot="16200000" flipV="1">
            <a:off x="4879904" y="1938549"/>
            <a:ext cx="524155" cy="93274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9" idx="1"/>
            <a:endCxn id="15" idx="5"/>
          </p:cNvCxnSpPr>
          <p:nvPr/>
        </p:nvCxnSpPr>
        <p:spPr bwMode="auto">
          <a:xfrm rot="16200000" flipV="1">
            <a:off x="3895445" y="4690915"/>
            <a:ext cx="362510" cy="6003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5" idx="7"/>
            <a:endCxn id="14" idx="2"/>
          </p:cNvCxnSpPr>
          <p:nvPr/>
        </p:nvCxnSpPr>
        <p:spPr bwMode="auto">
          <a:xfrm rot="5400000" flipH="1" flipV="1">
            <a:off x="3797880" y="3941036"/>
            <a:ext cx="524155" cy="5668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16" idx="0"/>
            <a:endCxn id="13" idx="5"/>
          </p:cNvCxnSpPr>
          <p:nvPr/>
        </p:nvCxnSpPr>
        <p:spPr bwMode="auto">
          <a:xfrm rot="16200000" flipV="1">
            <a:off x="5687658" y="3279703"/>
            <a:ext cx="524155" cy="7923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3" idx="6"/>
            <a:endCxn id="10" idx="2"/>
          </p:cNvCxnSpPr>
          <p:nvPr/>
        </p:nvCxnSpPr>
        <p:spPr bwMode="auto">
          <a:xfrm>
            <a:off x="6035108" y="2895600"/>
            <a:ext cx="746692" cy="60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4" idx="6"/>
            <a:endCxn id="16" idx="2"/>
          </p:cNvCxnSpPr>
          <p:nvPr/>
        </p:nvCxnSpPr>
        <p:spPr bwMode="auto">
          <a:xfrm flipV="1">
            <a:off x="5196908" y="3810000"/>
            <a:ext cx="365692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9" idx="7"/>
            <a:endCxn id="14" idx="4"/>
          </p:cNvCxnSpPr>
          <p:nvPr/>
        </p:nvCxnSpPr>
        <p:spPr bwMode="auto">
          <a:xfrm rot="16200000" flipV="1">
            <a:off x="4384604" y="4576551"/>
            <a:ext cx="981355" cy="2102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0" idx="3"/>
            <a:endCxn id="16" idx="6"/>
          </p:cNvCxnSpPr>
          <p:nvPr/>
        </p:nvCxnSpPr>
        <p:spPr bwMode="auto">
          <a:xfrm rot="5400000">
            <a:off x="6589874" y="3493080"/>
            <a:ext cx="143155" cy="4906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7" idx="5"/>
            <a:endCxn id="15" idx="2"/>
          </p:cNvCxnSpPr>
          <p:nvPr/>
        </p:nvCxnSpPr>
        <p:spPr bwMode="auto">
          <a:xfrm rot="16200000" flipH="1">
            <a:off x="2228126" y="3828325"/>
            <a:ext cx="600355" cy="103939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1074964" y="3537857"/>
            <a:ext cx="525236" cy="195943"/>
            <a:chOff x="2286000" y="1219200"/>
            <a:chExt cx="609600" cy="228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22860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5146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33600" y="3352800"/>
            <a:ext cx="722199" cy="195943"/>
            <a:chOff x="5029200" y="1219200"/>
            <a:chExt cx="838200" cy="2286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91000" y="3048000"/>
            <a:ext cx="722199" cy="195943"/>
            <a:chOff x="5029200" y="1219200"/>
            <a:chExt cx="838200" cy="2286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59601" y="3080657"/>
            <a:ext cx="722199" cy="195943"/>
            <a:chOff x="5029200" y="1219200"/>
            <a:chExt cx="838200" cy="2286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239000" y="3156857"/>
            <a:ext cx="525236" cy="195943"/>
            <a:chOff x="2286000" y="1219200"/>
            <a:chExt cx="609600" cy="228600"/>
          </a:xfrm>
        </p:grpSpPr>
        <p:sp>
          <p:nvSpPr>
            <p:cNvPr id="74" name="Rectangle 73"/>
            <p:cNvSpPr/>
            <p:nvPr/>
          </p:nvSpPr>
          <p:spPr bwMode="auto">
            <a:xfrm>
              <a:off x="22860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514600" y="1219200"/>
              <a:ext cx="38100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MPLS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LSRs do not understand or maintain state for 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yield higher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Without n</a:t>
            </a:r>
            <a:r>
              <a:rPr lang="en-US" baseline="30000" dirty="0" smtClean="0"/>
              <a:t>2</a:t>
            </a:r>
            <a:r>
              <a:rPr lang="en-US" dirty="0" smtClean="0"/>
              <a:t> pair-wise tunnels</a:t>
            </a: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6" name="Cloud"/>
          <p:cNvSpPr>
            <a:spLocks noChangeAspect="1" noEditPoints="1" noChangeArrowheads="1"/>
          </p:cNvSpPr>
          <p:nvPr/>
        </p:nvSpPr>
        <p:spPr bwMode="auto">
          <a:xfrm>
            <a:off x="1905001" y="2971800"/>
            <a:ext cx="4800600" cy="321706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" name="Oval 46"/>
          <p:cNvSpPr/>
          <p:nvPr/>
        </p:nvSpPr>
        <p:spPr bwMode="auto">
          <a:xfrm>
            <a:off x="1432492" y="46482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947092" y="27432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4251892" y="60960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6553200" y="42672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3048000" y="40386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5181600" y="36576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4343400" y="47244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3048000" y="54102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5562600" y="45720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cxnSp>
        <p:nvCxnSpPr>
          <p:cNvPr id="56" name="Straight Connector 55"/>
          <p:cNvCxnSpPr>
            <a:stCxn id="47" idx="6"/>
            <a:endCxn id="51" idx="2"/>
          </p:cNvCxnSpPr>
          <p:nvPr/>
        </p:nvCxnSpPr>
        <p:spPr bwMode="auto">
          <a:xfrm flipV="1">
            <a:off x="2286000" y="4267200"/>
            <a:ext cx="762000" cy="60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51" idx="0"/>
            <a:endCxn id="48" idx="3"/>
          </p:cNvCxnSpPr>
          <p:nvPr/>
        </p:nvCxnSpPr>
        <p:spPr bwMode="auto">
          <a:xfrm rot="5400000" flipH="1" flipV="1">
            <a:off x="3320842" y="3287358"/>
            <a:ext cx="905155" cy="59733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4" idx="0"/>
            <a:endCxn id="51" idx="4"/>
          </p:cNvCxnSpPr>
          <p:nvPr/>
        </p:nvCxnSpPr>
        <p:spPr bwMode="auto">
          <a:xfrm rot="5400000" flipH="1" flipV="1">
            <a:off x="3017554" y="4953000"/>
            <a:ext cx="914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51" idx="6"/>
            <a:endCxn id="52" idx="2"/>
          </p:cNvCxnSpPr>
          <p:nvPr/>
        </p:nvCxnSpPr>
        <p:spPr bwMode="auto">
          <a:xfrm flipV="1">
            <a:off x="3901508" y="3886200"/>
            <a:ext cx="1280092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2" idx="0"/>
            <a:endCxn id="48" idx="5"/>
          </p:cNvCxnSpPr>
          <p:nvPr/>
        </p:nvCxnSpPr>
        <p:spPr bwMode="auto">
          <a:xfrm rot="16200000" flipV="1">
            <a:off x="4879904" y="2929149"/>
            <a:ext cx="524155" cy="93274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49" idx="1"/>
            <a:endCxn id="54" idx="5"/>
          </p:cNvCxnSpPr>
          <p:nvPr/>
        </p:nvCxnSpPr>
        <p:spPr bwMode="auto">
          <a:xfrm rot="16200000" flipV="1">
            <a:off x="3895445" y="5681515"/>
            <a:ext cx="362510" cy="6003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54" idx="7"/>
            <a:endCxn id="53" idx="2"/>
          </p:cNvCxnSpPr>
          <p:nvPr/>
        </p:nvCxnSpPr>
        <p:spPr bwMode="auto">
          <a:xfrm rot="5400000" flipH="1" flipV="1">
            <a:off x="3797880" y="4931636"/>
            <a:ext cx="524155" cy="5668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5" idx="0"/>
            <a:endCxn id="52" idx="5"/>
          </p:cNvCxnSpPr>
          <p:nvPr/>
        </p:nvCxnSpPr>
        <p:spPr bwMode="auto">
          <a:xfrm rot="16200000" flipV="1">
            <a:off x="5687658" y="4270303"/>
            <a:ext cx="524155" cy="7923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52" idx="6"/>
            <a:endCxn id="50" idx="2"/>
          </p:cNvCxnSpPr>
          <p:nvPr/>
        </p:nvCxnSpPr>
        <p:spPr bwMode="auto">
          <a:xfrm>
            <a:off x="6035108" y="3886200"/>
            <a:ext cx="518092" cy="60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53" idx="6"/>
            <a:endCxn id="55" idx="2"/>
          </p:cNvCxnSpPr>
          <p:nvPr/>
        </p:nvCxnSpPr>
        <p:spPr bwMode="auto">
          <a:xfrm flipV="1">
            <a:off x="5196908" y="4800600"/>
            <a:ext cx="365692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49" idx="7"/>
            <a:endCxn id="53" idx="4"/>
          </p:cNvCxnSpPr>
          <p:nvPr/>
        </p:nvCxnSpPr>
        <p:spPr bwMode="auto">
          <a:xfrm rot="16200000" flipV="1">
            <a:off x="4384604" y="5567151"/>
            <a:ext cx="981355" cy="2102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0" idx="3"/>
            <a:endCxn id="55" idx="6"/>
          </p:cNvCxnSpPr>
          <p:nvPr/>
        </p:nvCxnSpPr>
        <p:spPr bwMode="auto">
          <a:xfrm rot="5400000">
            <a:off x="6475574" y="4597980"/>
            <a:ext cx="143155" cy="2620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47" idx="5"/>
            <a:endCxn id="54" idx="2"/>
          </p:cNvCxnSpPr>
          <p:nvPr/>
        </p:nvCxnSpPr>
        <p:spPr bwMode="auto">
          <a:xfrm rot="16200000" flipH="1">
            <a:off x="2304326" y="4895125"/>
            <a:ext cx="600355" cy="88699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1379764" y="4528457"/>
            <a:ext cx="525236" cy="195943"/>
            <a:chOff x="2286000" y="1219200"/>
            <a:chExt cx="609600" cy="2286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22860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133600" y="4343400"/>
            <a:ext cx="722199" cy="195943"/>
            <a:chOff x="5029200" y="1219200"/>
            <a:chExt cx="838200" cy="2286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191000" y="4038600"/>
            <a:ext cx="722199" cy="195943"/>
            <a:chOff x="5029200" y="1219200"/>
            <a:chExt cx="838200" cy="2286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096000" y="3995057"/>
            <a:ext cx="722199" cy="195943"/>
            <a:chOff x="5029200" y="1219200"/>
            <a:chExt cx="838200" cy="2286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86600" y="4147457"/>
            <a:ext cx="525236" cy="195943"/>
            <a:chOff x="2286000" y="1219200"/>
            <a:chExt cx="609600" cy="2286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22860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514600" y="1219200"/>
              <a:ext cx="38100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sp>
        <p:nvSpPr>
          <p:cNvPr id="41986" name="Cloud"/>
          <p:cNvSpPr>
            <a:spLocks noChangeAspect="1" noEditPoints="1" noChangeArrowheads="1"/>
          </p:cNvSpPr>
          <p:nvPr/>
        </p:nvSpPr>
        <p:spPr bwMode="auto">
          <a:xfrm>
            <a:off x="8001000" y="2743200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Cloud"/>
          <p:cNvSpPr>
            <a:spLocks noChangeAspect="1" noEditPoints="1" noChangeArrowheads="1"/>
          </p:cNvSpPr>
          <p:nvPr/>
        </p:nvSpPr>
        <p:spPr bwMode="auto">
          <a:xfrm>
            <a:off x="8001000" y="34266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Cloud"/>
          <p:cNvSpPr>
            <a:spLocks noChangeAspect="1" noEditPoints="1" noChangeArrowheads="1"/>
          </p:cNvSpPr>
          <p:nvPr/>
        </p:nvSpPr>
        <p:spPr bwMode="auto">
          <a:xfrm>
            <a:off x="8001000" y="41124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Cloud"/>
          <p:cNvSpPr>
            <a:spLocks noChangeAspect="1" noEditPoints="1" noChangeArrowheads="1"/>
          </p:cNvSpPr>
          <p:nvPr/>
        </p:nvSpPr>
        <p:spPr bwMode="auto">
          <a:xfrm>
            <a:off x="8077200" y="54078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Cloud"/>
          <p:cNvSpPr>
            <a:spLocks noChangeAspect="1" noEditPoints="1" noChangeArrowheads="1"/>
          </p:cNvSpPr>
          <p:nvPr/>
        </p:nvSpPr>
        <p:spPr bwMode="auto">
          <a:xfrm>
            <a:off x="8077200" y="47220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Cloud"/>
          <p:cNvSpPr>
            <a:spLocks noChangeAspect="1" noEditPoints="1" noChangeArrowheads="1"/>
          </p:cNvSpPr>
          <p:nvPr/>
        </p:nvSpPr>
        <p:spPr bwMode="auto">
          <a:xfrm>
            <a:off x="228600" y="2971800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Cloud"/>
          <p:cNvSpPr>
            <a:spLocks noChangeAspect="1" noEditPoints="1" noChangeArrowheads="1"/>
          </p:cNvSpPr>
          <p:nvPr/>
        </p:nvSpPr>
        <p:spPr bwMode="auto">
          <a:xfrm>
            <a:off x="228600" y="36552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Cloud"/>
          <p:cNvSpPr>
            <a:spLocks noChangeAspect="1" noEditPoints="1" noChangeArrowheads="1"/>
          </p:cNvSpPr>
          <p:nvPr/>
        </p:nvSpPr>
        <p:spPr bwMode="auto">
          <a:xfrm>
            <a:off x="228600" y="43410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Cloud"/>
          <p:cNvSpPr>
            <a:spLocks noChangeAspect="1" noEditPoints="1" noChangeArrowheads="1"/>
          </p:cNvSpPr>
          <p:nvPr/>
        </p:nvSpPr>
        <p:spPr bwMode="auto">
          <a:xfrm>
            <a:off x="304800" y="56364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Cloud"/>
          <p:cNvSpPr>
            <a:spLocks noChangeAspect="1" noEditPoints="1" noChangeArrowheads="1"/>
          </p:cNvSpPr>
          <p:nvPr/>
        </p:nvSpPr>
        <p:spPr bwMode="auto">
          <a:xfrm>
            <a:off x="304800" y="49506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0" name="Straight Connector 99"/>
          <p:cNvCxnSpPr>
            <a:stCxn id="92" idx="2"/>
          </p:cNvCxnSpPr>
          <p:nvPr/>
        </p:nvCxnSpPr>
        <p:spPr bwMode="auto">
          <a:xfrm>
            <a:off x="913829" y="3201591"/>
            <a:ext cx="827036" cy="13268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93" idx="2"/>
          </p:cNvCxnSpPr>
          <p:nvPr/>
        </p:nvCxnSpPr>
        <p:spPr bwMode="auto">
          <a:xfrm>
            <a:off x="913829" y="3885010"/>
            <a:ext cx="564417" cy="64344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94" idx="2"/>
          </p:cNvCxnSpPr>
          <p:nvPr/>
        </p:nvCxnSpPr>
        <p:spPr bwMode="auto">
          <a:xfrm>
            <a:off x="913829" y="4570810"/>
            <a:ext cx="465935" cy="556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96" idx="2"/>
          </p:cNvCxnSpPr>
          <p:nvPr/>
        </p:nvCxnSpPr>
        <p:spPr bwMode="auto">
          <a:xfrm flipV="1">
            <a:off x="990029" y="4724400"/>
            <a:ext cx="488217" cy="45601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95" idx="2"/>
          </p:cNvCxnSpPr>
          <p:nvPr/>
        </p:nvCxnSpPr>
        <p:spPr bwMode="auto">
          <a:xfrm flipV="1">
            <a:off x="990029" y="4724400"/>
            <a:ext cx="750836" cy="114181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endCxn id="41986" idx="0"/>
          </p:cNvCxnSpPr>
          <p:nvPr/>
        </p:nvCxnSpPr>
        <p:spPr bwMode="auto">
          <a:xfrm rot="5400000" flipH="1" flipV="1">
            <a:off x="7006871" y="3151202"/>
            <a:ext cx="1174466" cy="81804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endCxn id="88" idx="0"/>
          </p:cNvCxnSpPr>
          <p:nvPr/>
        </p:nvCxnSpPr>
        <p:spPr bwMode="auto">
          <a:xfrm rot="5400000" flipH="1" flipV="1">
            <a:off x="7479891" y="3624221"/>
            <a:ext cx="491047" cy="5554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endCxn id="89" idx="0"/>
          </p:cNvCxnSpPr>
          <p:nvPr/>
        </p:nvCxnSpPr>
        <p:spPr bwMode="auto">
          <a:xfrm>
            <a:off x="7611837" y="4245429"/>
            <a:ext cx="391290" cy="967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endCxn id="91" idx="0"/>
          </p:cNvCxnSpPr>
          <p:nvPr/>
        </p:nvCxnSpPr>
        <p:spPr bwMode="auto">
          <a:xfrm rot="16200000" flipH="1">
            <a:off x="7459309" y="4331792"/>
            <a:ext cx="608410" cy="6316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endCxn id="90" idx="0"/>
          </p:cNvCxnSpPr>
          <p:nvPr/>
        </p:nvCxnSpPr>
        <p:spPr bwMode="auto">
          <a:xfrm rot="16200000" flipH="1">
            <a:off x="6985099" y="4543382"/>
            <a:ext cx="1294210" cy="89424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MPLS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engineering (load balancing)</a:t>
            </a: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6" name="Cloud"/>
          <p:cNvSpPr>
            <a:spLocks noChangeAspect="1" noEditPoints="1" noChangeArrowheads="1"/>
          </p:cNvSpPr>
          <p:nvPr/>
        </p:nvSpPr>
        <p:spPr bwMode="auto">
          <a:xfrm>
            <a:off x="1905001" y="2667000"/>
            <a:ext cx="4800600" cy="321706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" name="Oval 46"/>
          <p:cNvSpPr/>
          <p:nvPr/>
        </p:nvSpPr>
        <p:spPr bwMode="auto">
          <a:xfrm>
            <a:off x="1432492" y="43434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947092" y="24384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4251892" y="57912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6553200" y="39624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3048000" y="37338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5181600" y="33528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4343400" y="44196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3048000" y="51054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5562600" y="4267200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cxnSp>
        <p:nvCxnSpPr>
          <p:cNvPr id="56" name="Straight Connector 55"/>
          <p:cNvCxnSpPr>
            <a:stCxn id="47" idx="6"/>
            <a:endCxn id="51" idx="2"/>
          </p:cNvCxnSpPr>
          <p:nvPr/>
        </p:nvCxnSpPr>
        <p:spPr bwMode="auto">
          <a:xfrm flipV="1">
            <a:off x="2286000" y="3962400"/>
            <a:ext cx="762000" cy="60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51" idx="0"/>
            <a:endCxn id="48" idx="3"/>
          </p:cNvCxnSpPr>
          <p:nvPr/>
        </p:nvCxnSpPr>
        <p:spPr bwMode="auto">
          <a:xfrm rot="5400000" flipH="1" flipV="1">
            <a:off x="3320842" y="2982558"/>
            <a:ext cx="905155" cy="59733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4" idx="0"/>
            <a:endCxn id="51" idx="4"/>
          </p:cNvCxnSpPr>
          <p:nvPr/>
        </p:nvCxnSpPr>
        <p:spPr bwMode="auto">
          <a:xfrm rot="5400000" flipH="1" flipV="1">
            <a:off x="3017554" y="4648200"/>
            <a:ext cx="914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51" idx="6"/>
            <a:endCxn id="52" idx="2"/>
          </p:cNvCxnSpPr>
          <p:nvPr/>
        </p:nvCxnSpPr>
        <p:spPr bwMode="auto">
          <a:xfrm flipV="1">
            <a:off x="3901508" y="3581400"/>
            <a:ext cx="1280092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2" idx="0"/>
            <a:endCxn id="48" idx="5"/>
          </p:cNvCxnSpPr>
          <p:nvPr/>
        </p:nvCxnSpPr>
        <p:spPr bwMode="auto">
          <a:xfrm rot="16200000" flipV="1">
            <a:off x="4879904" y="2624349"/>
            <a:ext cx="524155" cy="93274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49" idx="1"/>
            <a:endCxn id="54" idx="5"/>
          </p:cNvCxnSpPr>
          <p:nvPr/>
        </p:nvCxnSpPr>
        <p:spPr bwMode="auto">
          <a:xfrm rot="16200000" flipV="1">
            <a:off x="3895445" y="5376715"/>
            <a:ext cx="362510" cy="6003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54" idx="7"/>
            <a:endCxn id="53" idx="2"/>
          </p:cNvCxnSpPr>
          <p:nvPr/>
        </p:nvCxnSpPr>
        <p:spPr bwMode="auto">
          <a:xfrm rot="5400000" flipH="1" flipV="1">
            <a:off x="3797880" y="4626836"/>
            <a:ext cx="524155" cy="5668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5" idx="0"/>
            <a:endCxn id="52" idx="5"/>
          </p:cNvCxnSpPr>
          <p:nvPr/>
        </p:nvCxnSpPr>
        <p:spPr bwMode="auto">
          <a:xfrm rot="16200000" flipV="1">
            <a:off x="5687658" y="3965503"/>
            <a:ext cx="524155" cy="7923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52" idx="6"/>
            <a:endCxn id="50" idx="2"/>
          </p:cNvCxnSpPr>
          <p:nvPr/>
        </p:nvCxnSpPr>
        <p:spPr bwMode="auto">
          <a:xfrm>
            <a:off x="6035108" y="3581400"/>
            <a:ext cx="518092" cy="60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53" idx="6"/>
            <a:endCxn id="55" idx="2"/>
          </p:cNvCxnSpPr>
          <p:nvPr/>
        </p:nvCxnSpPr>
        <p:spPr bwMode="auto">
          <a:xfrm flipV="1">
            <a:off x="5196908" y="4495800"/>
            <a:ext cx="365692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49" idx="7"/>
            <a:endCxn id="53" idx="4"/>
          </p:cNvCxnSpPr>
          <p:nvPr/>
        </p:nvCxnSpPr>
        <p:spPr bwMode="auto">
          <a:xfrm rot="16200000" flipV="1">
            <a:off x="4384604" y="5262351"/>
            <a:ext cx="981355" cy="2102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0" idx="3"/>
            <a:endCxn id="55" idx="6"/>
          </p:cNvCxnSpPr>
          <p:nvPr/>
        </p:nvCxnSpPr>
        <p:spPr bwMode="auto">
          <a:xfrm rot="5400000">
            <a:off x="6475574" y="4293180"/>
            <a:ext cx="143155" cy="2620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47" idx="5"/>
            <a:endCxn id="54" idx="2"/>
          </p:cNvCxnSpPr>
          <p:nvPr/>
        </p:nvCxnSpPr>
        <p:spPr bwMode="auto">
          <a:xfrm rot="16200000" flipH="1">
            <a:off x="2304326" y="4590325"/>
            <a:ext cx="600355" cy="88699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68"/>
          <p:cNvGrpSpPr/>
          <p:nvPr/>
        </p:nvGrpSpPr>
        <p:grpSpPr>
          <a:xfrm>
            <a:off x="1379764" y="4223657"/>
            <a:ext cx="525236" cy="195943"/>
            <a:chOff x="2286000" y="1219200"/>
            <a:chExt cx="609600" cy="2286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22860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6" name="Group 71"/>
          <p:cNvGrpSpPr/>
          <p:nvPr/>
        </p:nvGrpSpPr>
        <p:grpSpPr>
          <a:xfrm>
            <a:off x="2133600" y="4038600"/>
            <a:ext cx="722199" cy="195943"/>
            <a:chOff x="5029200" y="1219200"/>
            <a:chExt cx="838200" cy="2286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7" name="Group 75"/>
          <p:cNvGrpSpPr/>
          <p:nvPr/>
        </p:nvGrpSpPr>
        <p:grpSpPr>
          <a:xfrm>
            <a:off x="4191000" y="3733800"/>
            <a:ext cx="722199" cy="195943"/>
            <a:chOff x="5029200" y="1219200"/>
            <a:chExt cx="838200" cy="2286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8" name="Group 79"/>
          <p:cNvGrpSpPr/>
          <p:nvPr/>
        </p:nvGrpSpPr>
        <p:grpSpPr>
          <a:xfrm>
            <a:off x="6096000" y="3690257"/>
            <a:ext cx="722199" cy="195943"/>
            <a:chOff x="5029200" y="1219200"/>
            <a:chExt cx="838200" cy="2286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7086600" y="3842657"/>
            <a:ext cx="525236" cy="195943"/>
            <a:chOff x="2286000" y="1219200"/>
            <a:chExt cx="609600" cy="2286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22860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514600" y="1219200"/>
              <a:ext cx="38100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sp>
        <p:nvSpPr>
          <p:cNvPr id="88" name="Cloud"/>
          <p:cNvSpPr>
            <a:spLocks noChangeAspect="1" noEditPoints="1" noChangeArrowheads="1"/>
          </p:cNvSpPr>
          <p:nvPr/>
        </p:nvSpPr>
        <p:spPr bwMode="auto">
          <a:xfrm>
            <a:off x="8001000" y="31218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Cloud"/>
          <p:cNvSpPr>
            <a:spLocks noChangeAspect="1" noEditPoints="1" noChangeArrowheads="1"/>
          </p:cNvSpPr>
          <p:nvPr/>
        </p:nvSpPr>
        <p:spPr bwMode="auto">
          <a:xfrm>
            <a:off x="8077200" y="44172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Cloud"/>
          <p:cNvSpPr>
            <a:spLocks noChangeAspect="1" noEditPoints="1" noChangeArrowheads="1"/>
          </p:cNvSpPr>
          <p:nvPr/>
        </p:nvSpPr>
        <p:spPr bwMode="auto">
          <a:xfrm>
            <a:off x="228600" y="33504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Cloud"/>
          <p:cNvSpPr>
            <a:spLocks noChangeAspect="1" noEditPoints="1" noChangeArrowheads="1"/>
          </p:cNvSpPr>
          <p:nvPr/>
        </p:nvSpPr>
        <p:spPr bwMode="auto">
          <a:xfrm>
            <a:off x="304800" y="4645819"/>
            <a:ext cx="685800" cy="45958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2" name="Straight Connector 101"/>
          <p:cNvCxnSpPr>
            <a:stCxn id="93" idx="2"/>
          </p:cNvCxnSpPr>
          <p:nvPr/>
        </p:nvCxnSpPr>
        <p:spPr bwMode="auto">
          <a:xfrm>
            <a:off x="913829" y="3580210"/>
            <a:ext cx="564417" cy="64344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96" idx="2"/>
          </p:cNvCxnSpPr>
          <p:nvPr/>
        </p:nvCxnSpPr>
        <p:spPr bwMode="auto">
          <a:xfrm flipV="1">
            <a:off x="990029" y="4855029"/>
            <a:ext cx="465935" cy="205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endCxn id="88" idx="0"/>
          </p:cNvCxnSpPr>
          <p:nvPr/>
        </p:nvCxnSpPr>
        <p:spPr bwMode="auto">
          <a:xfrm rot="5400000" flipH="1" flipV="1">
            <a:off x="7479891" y="3319421"/>
            <a:ext cx="491047" cy="5554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endCxn id="91" idx="0"/>
          </p:cNvCxnSpPr>
          <p:nvPr/>
        </p:nvCxnSpPr>
        <p:spPr bwMode="auto">
          <a:xfrm>
            <a:off x="7764237" y="4397829"/>
            <a:ext cx="315090" cy="2491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Group 71"/>
          <p:cNvGrpSpPr/>
          <p:nvPr/>
        </p:nvGrpSpPr>
        <p:grpSpPr>
          <a:xfrm>
            <a:off x="2286000" y="4985657"/>
            <a:ext cx="722199" cy="195943"/>
            <a:chOff x="5029200" y="1219200"/>
            <a:chExt cx="838200" cy="2286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84" name="Group 75"/>
          <p:cNvGrpSpPr/>
          <p:nvPr/>
        </p:nvGrpSpPr>
        <p:grpSpPr>
          <a:xfrm>
            <a:off x="3733800" y="4876800"/>
            <a:ext cx="722199" cy="195943"/>
            <a:chOff x="5029200" y="1219200"/>
            <a:chExt cx="838200" cy="22860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99" name="Group 75"/>
          <p:cNvGrpSpPr/>
          <p:nvPr/>
        </p:nvGrpSpPr>
        <p:grpSpPr>
          <a:xfrm>
            <a:off x="5105400" y="4833257"/>
            <a:ext cx="722199" cy="195943"/>
            <a:chOff x="5029200" y="1219200"/>
            <a:chExt cx="838200" cy="228600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107" name="Group 79"/>
          <p:cNvGrpSpPr/>
          <p:nvPr/>
        </p:nvGrpSpPr>
        <p:grpSpPr>
          <a:xfrm>
            <a:off x="6400800" y="4604657"/>
            <a:ext cx="722199" cy="195943"/>
            <a:chOff x="5029200" y="1219200"/>
            <a:chExt cx="838200" cy="228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5029200" y="1219200"/>
              <a:ext cx="228600" cy="2286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4864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2578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119" name="Group 68"/>
          <p:cNvGrpSpPr/>
          <p:nvPr/>
        </p:nvGrpSpPr>
        <p:grpSpPr>
          <a:xfrm>
            <a:off x="1455964" y="4757057"/>
            <a:ext cx="525236" cy="195943"/>
            <a:chOff x="2286000" y="1219200"/>
            <a:chExt cx="609600" cy="228600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22860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2514600" y="1219200"/>
              <a:ext cx="381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  <p:grpSp>
        <p:nvGrpSpPr>
          <p:cNvPr id="123" name="Group 83"/>
          <p:cNvGrpSpPr/>
          <p:nvPr/>
        </p:nvGrpSpPr>
        <p:grpSpPr>
          <a:xfrm>
            <a:off x="7239000" y="4299857"/>
            <a:ext cx="525236" cy="195943"/>
            <a:chOff x="2286000" y="1219200"/>
            <a:chExt cx="609600" cy="228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2286000" y="121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514600" y="1219200"/>
              <a:ext cx="38100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MPLS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 of traffic for security or for </a:t>
            </a:r>
            <a:r>
              <a:rPr lang="en-US" dirty="0" err="1" smtClean="0"/>
              <a:t>QoS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981200" y="2733678"/>
            <a:ext cx="4800600" cy="321706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" name="Oval 5"/>
          <p:cNvSpPr/>
          <p:nvPr/>
        </p:nvSpPr>
        <p:spPr bwMode="auto">
          <a:xfrm>
            <a:off x="1356291" y="4410078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23291" y="2505078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328091" y="5862639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857999" y="4029078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LER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124199" y="3800478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257799" y="3419478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419599" y="4486278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124199" y="5172078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638799" y="4333878"/>
            <a:ext cx="853508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LSR</a:t>
            </a:r>
          </a:p>
        </p:txBody>
      </p:sp>
      <p:cxnSp>
        <p:nvCxnSpPr>
          <p:cNvPr id="15" name="Straight Connector 14"/>
          <p:cNvCxnSpPr>
            <a:stCxn id="6" idx="6"/>
            <a:endCxn id="10" idx="2"/>
          </p:cNvCxnSpPr>
          <p:nvPr/>
        </p:nvCxnSpPr>
        <p:spPr bwMode="auto">
          <a:xfrm flipV="1">
            <a:off x="2209799" y="4029078"/>
            <a:ext cx="914400" cy="60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10" idx="0"/>
            <a:endCxn id="7" idx="3"/>
          </p:cNvCxnSpPr>
          <p:nvPr/>
        </p:nvCxnSpPr>
        <p:spPr bwMode="auto">
          <a:xfrm rot="5400000" flipH="1" flipV="1">
            <a:off x="3397041" y="3049236"/>
            <a:ext cx="905155" cy="59733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3" idx="0"/>
            <a:endCxn id="10" idx="4"/>
          </p:cNvCxnSpPr>
          <p:nvPr/>
        </p:nvCxnSpPr>
        <p:spPr bwMode="auto">
          <a:xfrm rot="5400000" flipH="1" flipV="1">
            <a:off x="3093753" y="4714878"/>
            <a:ext cx="914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0" idx="6"/>
            <a:endCxn id="11" idx="2"/>
          </p:cNvCxnSpPr>
          <p:nvPr/>
        </p:nvCxnSpPr>
        <p:spPr bwMode="auto">
          <a:xfrm flipV="1">
            <a:off x="3977707" y="3648078"/>
            <a:ext cx="1280092" cy="381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0"/>
            <a:endCxn id="7" idx="5"/>
          </p:cNvCxnSpPr>
          <p:nvPr/>
        </p:nvCxnSpPr>
        <p:spPr bwMode="auto">
          <a:xfrm rot="16200000" flipV="1">
            <a:off x="4956103" y="2691027"/>
            <a:ext cx="524155" cy="93274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8" idx="1"/>
            <a:endCxn id="13" idx="5"/>
          </p:cNvCxnSpPr>
          <p:nvPr/>
        </p:nvCxnSpPr>
        <p:spPr bwMode="auto">
          <a:xfrm rot="16200000" flipV="1">
            <a:off x="3969264" y="5445774"/>
            <a:ext cx="367271" cy="6003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3" idx="7"/>
            <a:endCxn id="12" idx="2"/>
          </p:cNvCxnSpPr>
          <p:nvPr/>
        </p:nvCxnSpPr>
        <p:spPr bwMode="auto">
          <a:xfrm rot="5400000" flipH="1" flipV="1">
            <a:off x="3874079" y="4693514"/>
            <a:ext cx="524155" cy="5668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4" idx="0"/>
            <a:endCxn id="11" idx="5"/>
          </p:cNvCxnSpPr>
          <p:nvPr/>
        </p:nvCxnSpPr>
        <p:spPr bwMode="auto">
          <a:xfrm rot="16200000" flipV="1">
            <a:off x="5763857" y="4032181"/>
            <a:ext cx="524155" cy="7923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1" idx="6"/>
            <a:endCxn id="9" idx="2"/>
          </p:cNvCxnSpPr>
          <p:nvPr/>
        </p:nvCxnSpPr>
        <p:spPr bwMode="auto">
          <a:xfrm>
            <a:off x="6111307" y="3648078"/>
            <a:ext cx="746692" cy="60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2" idx="6"/>
            <a:endCxn id="14" idx="2"/>
          </p:cNvCxnSpPr>
          <p:nvPr/>
        </p:nvCxnSpPr>
        <p:spPr bwMode="auto">
          <a:xfrm flipV="1">
            <a:off x="5273107" y="4562478"/>
            <a:ext cx="365692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8" idx="7"/>
            <a:endCxn id="12" idx="4"/>
          </p:cNvCxnSpPr>
          <p:nvPr/>
        </p:nvCxnSpPr>
        <p:spPr bwMode="auto">
          <a:xfrm rot="16200000" flipV="1">
            <a:off x="4458422" y="5331409"/>
            <a:ext cx="986116" cy="2102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9" idx="3"/>
            <a:endCxn id="14" idx="6"/>
          </p:cNvCxnSpPr>
          <p:nvPr/>
        </p:nvCxnSpPr>
        <p:spPr bwMode="auto">
          <a:xfrm rot="5400000">
            <a:off x="6666073" y="4245558"/>
            <a:ext cx="143155" cy="4906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" idx="5"/>
            <a:endCxn id="13" idx="2"/>
          </p:cNvCxnSpPr>
          <p:nvPr/>
        </p:nvCxnSpPr>
        <p:spPr bwMode="auto">
          <a:xfrm rot="16200000" flipH="1">
            <a:off x="2304325" y="4580803"/>
            <a:ext cx="600355" cy="103939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010" name="Cloud"/>
          <p:cNvSpPr>
            <a:spLocks noChangeAspect="1" noEditPoints="1" noChangeArrowheads="1"/>
          </p:cNvSpPr>
          <p:nvPr/>
        </p:nvSpPr>
        <p:spPr bwMode="auto">
          <a:xfrm>
            <a:off x="2667000" y="1971678"/>
            <a:ext cx="1144182" cy="76676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loud"/>
          <p:cNvSpPr>
            <a:spLocks noChangeAspect="1" noEditPoints="1" noChangeArrowheads="1"/>
          </p:cNvSpPr>
          <p:nvPr/>
        </p:nvSpPr>
        <p:spPr bwMode="auto">
          <a:xfrm>
            <a:off x="7696200" y="4562478"/>
            <a:ext cx="1144182" cy="76676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Cloud"/>
          <p:cNvSpPr>
            <a:spLocks noChangeAspect="1" noEditPoints="1" noChangeArrowheads="1"/>
          </p:cNvSpPr>
          <p:nvPr/>
        </p:nvSpPr>
        <p:spPr bwMode="auto">
          <a:xfrm>
            <a:off x="381000" y="3571878"/>
            <a:ext cx="1144182" cy="76676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Cloud"/>
          <p:cNvSpPr>
            <a:spLocks noChangeAspect="1" noEditPoints="1" noChangeArrowheads="1"/>
          </p:cNvSpPr>
          <p:nvPr/>
        </p:nvSpPr>
        <p:spPr bwMode="auto">
          <a:xfrm>
            <a:off x="7467600" y="2962278"/>
            <a:ext cx="1144182" cy="76676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Cloud"/>
          <p:cNvSpPr>
            <a:spLocks noChangeAspect="1" noEditPoints="1" noChangeArrowheads="1"/>
          </p:cNvSpPr>
          <p:nvPr/>
        </p:nvSpPr>
        <p:spPr bwMode="auto">
          <a:xfrm>
            <a:off x="5791200" y="5634039"/>
            <a:ext cx="1144182" cy="76676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2" name="Straight Connector 51"/>
          <p:cNvCxnSpPr>
            <a:stCxn id="43010" idx="2"/>
            <a:endCxn id="7" idx="0"/>
          </p:cNvCxnSpPr>
          <p:nvPr/>
        </p:nvCxnSpPr>
        <p:spPr bwMode="auto">
          <a:xfrm>
            <a:off x="3810229" y="2355059"/>
            <a:ext cx="639816" cy="1500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48" idx="1"/>
            <a:endCxn id="6" idx="2"/>
          </p:cNvCxnSpPr>
          <p:nvPr/>
        </p:nvCxnSpPr>
        <p:spPr bwMode="auto">
          <a:xfrm>
            <a:off x="953091" y="4337823"/>
            <a:ext cx="403200" cy="30085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47" idx="0"/>
            <a:endCxn id="9" idx="4"/>
          </p:cNvCxnSpPr>
          <p:nvPr/>
        </p:nvCxnSpPr>
        <p:spPr bwMode="auto">
          <a:xfrm flipH="1" flipV="1">
            <a:off x="7284753" y="4486278"/>
            <a:ext cx="414996" cy="45958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9" idx="0"/>
            <a:endCxn id="9" idx="0"/>
          </p:cNvCxnSpPr>
          <p:nvPr/>
        </p:nvCxnSpPr>
        <p:spPr bwMode="auto">
          <a:xfrm flipH="1">
            <a:off x="7284753" y="3345659"/>
            <a:ext cx="186396" cy="6834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0" idx="0"/>
            <a:endCxn id="8" idx="6"/>
          </p:cNvCxnSpPr>
          <p:nvPr/>
        </p:nvCxnSpPr>
        <p:spPr bwMode="auto">
          <a:xfrm flipH="1">
            <a:off x="5181599" y="6017420"/>
            <a:ext cx="613150" cy="738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Downsides of MPLS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382000" cy="5135562"/>
          </a:xfrm>
        </p:spPr>
        <p:txBody>
          <a:bodyPr/>
          <a:lstStyle/>
          <a:p>
            <a:r>
              <a:rPr lang="en-US" sz="2400" dirty="0" smtClean="0"/>
              <a:t>Unnecessary overhead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If all you want is IP forwarding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If link state routing </a:t>
            </a:r>
            <a:r>
              <a:rPr lang="en-US" sz="2000" dirty="0" smtClean="0"/>
              <a:t>can provide </a:t>
            </a:r>
            <a:r>
              <a:rPr lang="en-US" sz="2000" dirty="0" smtClean="0"/>
              <a:t>effective traffic engineering</a:t>
            </a:r>
          </a:p>
          <a:p>
            <a:pPr lvl="3"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2400" dirty="0" smtClean="0"/>
              <a:t>Robustness to failures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Setting up a complete virtual circuit takes time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Fast reroute works only for a handful for </a:t>
            </a:r>
            <a:r>
              <a:rPr lang="en-US" sz="2000" dirty="0" smtClean="0"/>
              <a:t>failures</a:t>
            </a:r>
          </a:p>
          <a:p>
            <a:pPr lvl="3"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2400" dirty="0" smtClean="0"/>
              <a:t>Opacity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Traditional diagnosis tools do not </a:t>
            </a:r>
            <a:r>
              <a:rPr lang="en-US" sz="2000" dirty="0" smtClean="0"/>
              <a:t>work</a:t>
            </a:r>
          </a:p>
          <a:p>
            <a:pPr lvl="3"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2400" dirty="0" smtClean="0"/>
              <a:t>Complexity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Requires more configuration at routers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widespread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Almost all tier-1 ISPs have deployed MPLS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offers tools </a:t>
            </a:r>
            <a:r>
              <a:rPr lang="en-US" dirty="0" smtClean="0"/>
              <a:t>that network </a:t>
            </a:r>
            <a:r>
              <a:rPr lang="en-US" dirty="0" err="1" smtClean="0"/>
              <a:t>admins</a:t>
            </a:r>
            <a:r>
              <a:rPr lang="en-US" dirty="0" smtClean="0"/>
              <a:t> </a:t>
            </a:r>
            <a:r>
              <a:rPr lang="en-US" dirty="0" smtClean="0"/>
              <a:t>badly need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Practical concerns trumped purist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wireless routing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Mobility and fast changing conditions</a:t>
            </a:r>
          </a:p>
          <a:p>
            <a:endParaRPr lang="en-US" dirty="0" smtClean="0"/>
          </a:p>
          <a:p>
            <a:r>
              <a:rPr lang="en-US" dirty="0" smtClean="0"/>
              <a:t>Packet </a:t>
            </a:r>
            <a:r>
              <a:rPr lang="en-US" dirty="0" smtClean="0"/>
              <a:t>losses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generation of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mobility and changing conditions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Used hop count as the quality metric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Reactive route computation was more popular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To avoid unnecessary topology maintenance overhead</a:t>
            </a:r>
          </a:p>
          <a:p>
            <a:endParaRPr lang="en-US" dirty="0" smtClean="0"/>
          </a:p>
          <a:p>
            <a:r>
              <a:rPr lang="en-US" dirty="0" smtClean="0"/>
              <a:t>Examples: DSR, AODV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 count </a:t>
            </a: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minimizes the number of hops and thus prefers longer links</a:t>
            </a:r>
          </a:p>
          <a:p>
            <a:endParaRPr lang="en-US" dirty="0" smtClean="0"/>
          </a:p>
          <a:p>
            <a:r>
              <a:rPr lang="en-US" dirty="0" smtClean="0"/>
              <a:t>But longer links tend to have more loss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Need more retransmissions for successful reception</a:t>
            </a:r>
          </a:p>
          <a:p>
            <a:endParaRPr lang="en-US" dirty="0" smtClean="0"/>
          </a:p>
          <a:p>
            <a:r>
              <a:rPr lang="en-US" dirty="0" smtClean="0"/>
              <a:t>Retransmissions can consume more spectrum resources than using shorter hops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Need to balance hops and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04f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16100"/>
            <a:ext cx="6970243" cy="3670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57546"/>
            <a:ext cx="7924800" cy="433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800" dirty="0" smtClean="0"/>
              <a:t>All links </a:t>
            </a:r>
            <a:r>
              <a:rPr lang="en-US" sz="3800" dirty="0"/>
              <a:t>are </a:t>
            </a:r>
            <a:r>
              <a:rPr lang="en-US" sz="3800" dirty="0" smtClean="0"/>
              <a:t>not the same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5791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MIT’s indoor </a:t>
            </a:r>
            <a:r>
              <a:rPr lang="en-US" sz="3200" dirty="0" err="1" smtClean="0"/>
              <a:t>testbed</a:t>
            </a: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35063"/>
            <a:ext cx="6846888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553200" y="1143000"/>
            <a:ext cx="21336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458200" cy="83820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ink </a:t>
            </a:r>
            <a:r>
              <a:rPr lang="en-US" dirty="0" smtClean="0"/>
              <a:t>qualities in </a:t>
            </a:r>
            <a:r>
              <a:rPr lang="en-US" dirty="0" err="1" smtClean="0"/>
              <a:t>Roofnet</a:t>
            </a:r>
            <a:endParaRPr lang="en-US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10213" y="59436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Myriad Roman" pitchFamily="34" charset="0"/>
                <a:cs typeface="Arial" charset="0"/>
              </a:rPr>
              <a:t>1 kilometer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68938" y="6324600"/>
            <a:ext cx="1835150" cy="228600"/>
            <a:chOff x="3740" y="3984"/>
            <a:chExt cx="1156" cy="144"/>
          </a:xfrm>
        </p:grpSpPr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3740" y="4055"/>
              <a:ext cx="115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3744" y="3984"/>
              <a:ext cx="0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flipV="1">
              <a:off x="4896" y="3984"/>
              <a:ext cx="0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6629400" y="3276600"/>
            <a:ext cx="457200" cy="457200"/>
          </a:xfrm>
          <a:prstGeom prst="rect">
            <a:avLst/>
          </a:prstGeom>
          <a:solidFill>
            <a:srgbClr val="C8C8C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086600" y="3276600"/>
            <a:ext cx="1214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1-30%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629400" y="2743200"/>
            <a:ext cx="457200" cy="457200"/>
          </a:xfrm>
          <a:prstGeom prst="rect">
            <a:avLst/>
          </a:prstGeom>
          <a:solidFill>
            <a:srgbClr val="86868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629400" y="2209800"/>
            <a:ext cx="457200" cy="457200"/>
          </a:xfrm>
          <a:prstGeom prst="rect">
            <a:avLst/>
          </a:prstGeom>
          <a:solidFill>
            <a:srgbClr val="42424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7086600" y="2743200"/>
            <a:ext cx="1412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30-70%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7075488" y="2209800"/>
            <a:ext cx="1611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70-100%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5257800" y="1143000"/>
            <a:ext cx="344805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Broadcast packet </a:t>
            </a:r>
          </a:p>
          <a:p>
            <a:r>
              <a:rPr lang="en-US"/>
              <a:t>delivery probability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9" name="Picture 19" descr="link-dist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993775"/>
            <a:ext cx="7575550" cy="5853113"/>
          </a:xfrm>
          <a:noFill/>
          <a:ln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</a:t>
            </a:r>
            <a:r>
              <a:rPr lang="en-US" dirty="0" smtClean="0"/>
              <a:t>probabilities in </a:t>
            </a:r>
            <a:r>
              <a:rPr lang="en-US" dirty="0" err="1" smtClean="0"/>
              <a:t>Roofnet</a:t>
            </a:r>
            <a:endParaRPr lang="en-US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62400" y="62484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Myriad Roman" pitchFamily="34" charset="0"/>
                <a:cs typeface="Arial" charset="0"/>
              </a:rPr>
              <a:t>Node Pair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16200000">
            <a:off x="-488950" y="3303588"/>
            <a:ext cx="301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Myriad Roman" pitchFamily="34" charset="0"/>
                <a:cs typeface="Arial" charset="0"/>
              </a:rPr>
              <a:t>Broadcast Packet</a:t>
            </a:r>
          </a:p>
          <a:p>
            <a:pPr algn="ctr"/>
            <a:r>
              <a:rPr lang="en-US" sz="2400">
                <a:latin typeface="Myriad Roman" pitchFamily="34" charset="0"/>
                <a:cs typeface="Arial" charset="0"/>
              </a:rPr>
              <a:t>Delivery Probability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152650" y="4408488"/>
            <a:ext cx="38481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&gt; two-thirds of links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2114550" y="4351338"/>
            <a:ext cx="388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2141538" y="2170113"/>
            <a:ext cx="3851275" cy="3563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3" y="0"/>
              </a:cxn>
              <a:cxn ang="0">
                <a:pos x="1113" y="2120"/>
              </a:cxn>
            </a:cxnLst>
            <a:rect l="0" t="0" r="r" b="b"/>
            <a:pathLst>
              <a:path w="1113" h="2120">
                <a:moveTo>
                  <a:pt x="0" y="0"/>
                </a:moveTo>
                <a:lnTo>
                  <a:pt x="1113" y="0"/>
                </a:lnTo>
                <a:lnTo>
                  <a:pt x="1113" y="2120"/>
                </a:lnTo>
              </a:path>
            </a:pathLst>
          </a:custGeom>
          <a:noFill/>
          <a:ln w="38100" cap="rnd" cmpd="sng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108700" y="2162175"/>
            <a:ext cx="38100" cy="3648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6223000" y="4695825"/>
            <a:ext cx="2447925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deliver less than 90%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 animBg="1"/>
      <p:bldP spid="25616" grpId="0" animBg="1"/>
      <p:bldP spid="25614" grpId="0" animBg="1"/>
      <p:bldP spid="25621" grpId="0" animBg="1"/>
      <p:bldP spid="256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89D2-C09B-416F-B866-9C902A048B8A}" type="slidenum">
              <a:rPr lang="en-US"/>
              <a:pPr/>
              <a:t>33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/>
          <a:lstStyle/>
          <a:p>
            <a:r>
              <a:rPr lang="en-US" sz="3200" dirty="0" smtClean="0"/>
              <a:t>ETX: Expected transmissions</a:t>
            </a:r>
            <a:endParaRPr lang="en-US" sz="32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Estimate number of times a packet has to be retransmitted on each </a:t>
            </a:r>
            <a:r>
              <a:rPr lang="en-US" dirty="0" smtClean="0"/>
              <a:t>hop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 smtClean="0"/>
              <a:t>probes to calculate forward and reverse loss rate to each neighbor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dirty="0"/>
              <a:t>Select the path with least total </a:t>
            </a:r>
            <a:r>
              <a:rPr lang="en-US" dirty="0" smtClean="0"/>
              <a:t>ETX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Takes longer paths only when they are better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3048000" y="2667000"/>
          <a:ext cx="2578100" cy="712787"/>
        </p:xfrm>
        <a:graphic>
          <a:graphicData uri="http://schemas.openxmlformats.org/presentationml/2006/ole">
            <p:oleObj spid="_x0000_s34818" name="Equation" r:id="rId4" imgW="2158920" imgH="596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5BDD-1394-4A72-BB3B-9CBD1EF8E709}" type="slidenum">
              <a:rPr lang="en-US"/>
              <a:pPr/>
              <a:t>34</a:t>
            </a:fld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2319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ETX avoids low-throughput paths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14400" y="1524001"/>
          <a:ext cx="71850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5791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Results on MSR </a:t>
            </a:r>
            <a:r>
              <a:rPr lang="en-US" sz="2400" dirty="0" err="1" smtClean="0"/>
              <a:t>testbed</a:t>
            </a:r>
            <a:r>
              <a:rPr lang="en-US" sz="2400" dirty="0" smtClean="0"/>
              <a:t> </a:t>
            </a:r>
            <a:r>
              <a:rPr lang="en-US" sz="2400" dirty="0" smtClean="0"/>
              <a:t>(courtesy Jitu </a:t>
            </a:r>
            <a:r>
              <a:rPr lang="en-US" sz="2400" dirty="0" smtClean="0"/>
              <a:t>Padhye)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ETX paths are generally longer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74800" y="1341438"/>
          <a:ext cx="5992813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B6B-9872-4ED6-9D72-E33170ED228F}" type="slidenum">
              <a:rPr lang="en-US"/>
              <a:pPr/>
              <a:t>35</a:t>
            </a:fld>
            <a:endParaRPr lang="en-US"/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5334000" y="1447800"/>
            <a:ext cx="283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ETX 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that all transmissions are equal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 reality, different transmissions use different amount of spectrum</a:t>
            </a:r>
          </a:p>
          <a:p>
            <a:pPr lvl="4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Assumes a simplistic interference model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Cross-flow interference not directly accounted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Worst-cast self-interference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Ignores the broadcast nature of wireless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31900"/>
          </a:xfrm>
        </p:spPr>
        <p:txBody>
          <a:bodyPr/>
          <a:lstStyle/>
          <a:p>
            <a:r>
              <a:rPr lang="en-US" dirty="0" smtClean="0"/>
              <a:t>ETT: Expected transmission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/>
          <a:lstStyle/>
          <a:p>
            <a:r>
              <a:rPr lang="en-US" dirty="0" smtClean="0"/>
              <a:t>Generalizes ETX to the case of multiple bit rates</a:t>
            </a:r>
          </a:p>
          <a:p>
            <a:r>
              <a:rPr lang="en-US" dirty="0" smtClean="0"/>
              <a:t>Directly measures spectrum resources used </a:t>
            </a:r>
          </a:p>
          <a:p>
            <a:r>
              <a:rPr lang="en-US" dirty="0" smtClean="0"/>
              <a:t>On a link with loss rate </a:t>
            </a:r>
            <a:r>
              <a:rPr lang="en-US" i="1" dirty="0" smtClean="0"/>
              <a:t>p, </a:t>
            </a:r>
            <a:r>
              <a:rPr lang="en-US" dirty="0" err="1" smtClean="0"/>
              <a:t>bitrate</a:t>
            </a:r>
            <a:r>
              <a:rPr lang="en-US" dirty="0" smtClean="0"/>
              <a:t> </a:t>
            </a:r>
            <a:r>
              <a:rPr lang="en-US" i="1" dirty="0" smtClean="0"/>
              <a:t>B, </a:t>
            </a:r>
            <a:r>
              <a:rPr lang="en-US" dirty="0" smtClean="0"/>
              <a:t>packet size</a:t>
            </a:r>
            <a:r>
              <a:rPr lang="en-US" i="1" dirty="0" smtClean="0"/>
              <a:t> S</a:t>
            </a:r>
          </a:p>
          <a:p>
            <a:pPr marL="533400" indent="-533400">
              <a:buClr>
                <a:schemeClr val="tx1"/>
              </a:buClr>
            </a:pPr>
            <a:endParaRPr lang="en-US" dirty="0" smtClean="0"/>
          </a:p>
          <a:p>
            <a:pPr marL="533400" indent="-533400">
              <a:buClr>
                <a:schemeClr val="tx1"/>
              </a:buClr>
            </a:pPr>
            <a:endParaRPr lang="en-US" dirty="0" smtClean="0"/>
          </a:p>
          <a:p>
            <a:pPr marL="533400" indent="-533400">
              <a:buClr>
                <a:schemeClr val="tx1"/>
              </a:buClr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572000" y="3200400"/>
          <a:ext cx="3059113" cy="1028700"/>
        </p:xfrm>
        <a:graphic>
          <a:graphicData uri="http://schemas.openxmlformats.org/presentationml/2006/ole">
            <p:oleObj spid="_x0000_s37890" name="Equation" r:id="rId3" imgW="4000320" imgH="1346040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676400" y="3200400"/>
          <a:ext cx="1981200" cy="1127496"/>
        </p:xfrm>
        <a:graphic>
          <a:graphicData uri="http://schemas.openxmlformats.org/presentationml/2006/ole">
            <p:oleObj spid="_x0000_s37891" name="Equation" r:id="rId4" imgW="736560" imgH="419040" progId="Equation.3">
              <p:embed/>
            </p:oleObj>
          </a:graphicData>
        </a:graphic>
      </p:graphicFrame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667000" y="50136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1981200" y="5013696"/>
            <a:ext cx="914400" cy="45719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981200" y="5242296"/>
            <a:ext cx="1220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</a:rPr>
              <a:t>12 </a:t>
            </a:r>
            <a:r>
              <a:rPr lang="en-US" sz="2000" dirty="0">
                <a:solidFill>
                  <a:srgbClr val="FF3300"/>
                </a:solidFill>
              </a:rPr>
              <a:t>Mbps</a:t>
            </a:r>
          </a:p>
          <a:p>
            <a:r>
              <a:rPr lang="en-US" sz="2000" dirty="0" smtClean="0">
                <a:solidFill>
                  <a:srgbClr val="FF3300"/>
                </a:solidFill>
              </a:rPr>
              <a:t>10</a:t>
            </a:r>
            <a:r>
              <a:rPr lang="en-US" sz="2000" dirty="0">
                <a:solidFill>
                  <a:srgbClr val="FF3300"/>
                </a:solidFill>
              </a:rPr>
              <a:t>% loss </a:t>
            </a:r>
          </a:p>
        </p:txBody>
      </p:sp>
      <p:sp>
        <p:nvSpPr>
          <p:cNvPr id="37894" name="laptop"/>
          <p:cNvSpPr>
            <a:spLocks noEditPoints="1" noChangeArrowheads="1"/>
          </p:cNvSpPr>
          <p:nvPr/>
        </p:nvSpPr>
        <p:spPr bwMode="auto">
          <a:xfrm>
            <a:off x="914400" y="4708896"/>
            <a:ext cx="990600" cy="685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aptop"/>
          <p:cNvSpPr>
            <a:spLocks noEditPoints="1" noChangeArrowheads="1"/>
          </p:cNvSpPr>
          <p:nvPr/>
        </p:nvSpPr>
        <p:spPr bwMode="auto">
          <a:xfrm>
            <a:off x="3048000" y="4708896"/>
            <a:ext cx="990600" cy="685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705600" y="50136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172200" y="5059414"/>
            <a:ext cx="914400" cy="45719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019800" y="5242296"/>
            <a:ext cx="12522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</a:rPr>
              <a:t>48 </a:t>
            </a:r>
            <a:r>
              <a:rPr lang="en-US" sz="2000" dirty="0">
                <a:solidFill>
                  <a:srgbClr val="FF3300"/>
                </a:solidFill>
              </a:rPr>
              <a:t>Mbps</a:t>
            </a:r>
          </a:p>
          <a:p>
            <a:r>
              <a:rPr lang="en-US" sz="2000" dirty="0" smtClean="0">
                <a:solidFill>
                  <a:srgbClr val="FF3300"/>
                </a:solidFill>
              </a:rPr>
              <a:t>20</a:t>
            </a:r>
            <a:r>
              <a:rPr lang="en-US" sz="2000" dirty="0">
                <a:solidFill>
                  <a:srgbClr val="FF3300"/>
                </a:solidFill>
              </a:rPr>
              <a:t>% loss </a:t>
            </a:r>
          </a:p>
        </p:txBody>
      </p:sp>
      <p:sp>
        <p:nvSpPr>
          <p:cNvPr id="21" name="laptop"/>
          <p:cNvSpPr>
            <a:spLocks noEditPoints="1" noChangeArrowheads="1"/>
          </p:cNvSpPr>
          <p:nvPr/>
        </p:nvSpPr>
        <p:spPr bwMode="auto">
          <a:xfrm>
            <a:off x="4953000" y="4708896"/>
            <a:ext cx="990600" cy="685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aptop"/>
          <p:cNvSpPr>
            <a:spLocks noEditPoints="1" noChangeArrowheads="1"/>
          </p:cNvSpPr>
          <p:nvPr/>
        </p:nvSpPr>
        <p:spPr bwMode="auto">
          <a:xfrm>
            <a:off x="7086600" y="4708896"/>
            <a:ext cx="990600" cy="6858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6019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</a:pPr>
            <a:r>
              <a:rPr lang="en-US" kern="0" dirty="0" smtClean="0"/>
              <a:t>[Routing in Multi-radio, Multi-hop Wireless Mesh Network, MOBICOM 2004]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47800" y="1600200"/>
          <a:ext cx="61323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2057400" y="3733800"/>
            <a:ext cx="1295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Source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62400" y="37338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Relay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1200" y="37338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Sink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1" name="Straight Arrow Connector 30"/>
          <p:cNvCxnSpPr>
            <a:stCxn id="26" idx="6"/>
            <a:endCxn id="27" idx="2"/>
          </p:cNvCxnSpPr>
          <p:nvPr/>
        </p:nvCxnSpPr>
        <p:spPr>
          <a:xfrm>
            <a:off x="3352800" y="4000500"/>
            <a:ext cx="609600" cy="1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6"/>
            <a:endCxn id="28" idx="2"/>
          </p:cNvCxnSpPr>
          <p:nvPr/>
        </p:nvCxnSpPr>
        <p:spPr>
          <a:xfrm>
            <a:off x="5181600" y="4000500"/>
            <a:ext cx="609600" cy="1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76600" y="3581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Good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3581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Bad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981200" y="2895600"/>
            <a:ext cx="1295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Source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86200" y="28956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Relay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715000" y="28956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Sink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40" name="Straight Arrow Connector 39"/>
          <p:cNvCxnSpPr>
            <a:stCxn id="37" idx="6"/>
            <a:endCxn id="38" idx="2"/>
          </p:cNvCxnSpPr>
          <p:nvPr/>
        </p:nvCxnSpPr>
        <p:spPr>
          <a:xfrm>
            <a:off x="3276600" y="3162300"/>
            <a:ext cx="609600" cy="1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6"/>
            <a:endCxn id="39" idx="2"/>
          </p:cNvCxnSpPr>
          <p:nvPr/>
        </p:nvCxnSpPr>
        <p:spPr>
          <a:xfrm>
            <a:off x="5105400" y="3162300"/>
            <a:ext cx="609600" cy="1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240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Bad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9200" y="2743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Good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381000" y="350837"/>
            <a:ext cx="8382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one path better than the other?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5000" y="4876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Hint: </a:t>
            </a:r>
            <a:r>
              <a:rPr lang="en-US" sz="2800" dirty="0" smtClean="0"/>
              <a:t>ETT (or ETX) </a:t>
            </a:r>
            <a:r>
              <a:rPr lang="en-US" sz="2800" dirty="0" smtClean="0"/>
              <a:t>of both is same</a:t>
            </a:r>
            <a:endParaRPr lang="en-US" sz="28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39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6132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goals for Internet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</a:p>
          <a:p>
            <a:endParaRPr lang="en-US" dirty="0" smtClean="0"/>
          </a:p>
          <a:p>
            <a:r>
              <a:rPr lang="en-US" dirty="0" smtClean="0"/>
              <a:t>Support arbitrary policies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Finding “optimal” paths was less </a:t>
            </a:r>
            <a:r>
              <a:rPr lang="en-US" dirty="0" smtClean="0"/>
              <a:t>important</a:t>
            </a:r>
          </a:p>
          <a:p>
            <a:endParaRPr lang="en-US" dirty="0" smtClean="0"/>
          </a:p>
          <a:p>
            <a:r>
              <a:rPr lang="en-US" dirty="0" smtClean="0"/>
              <a:t>(Supporting arbitrary topologies)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2057400" y="2362200"/>
            <a:ext cx="1295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Source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62400" y="23622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Relay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1200" y="23622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Sink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1" name="Straight Arrow Connector 30"/>
          <p:cNvCxnSpPr>
            <a:stCxn id="26" idx="6"/>
            <a:endCxn id="27" idx="2"/>
          </p:cNvCxnSpPr>
          <p:nvPr/>
        </p:nvCxnSpPr>
        <p:spPr>
          <a:xfrm>
            <a:off x="3352800" y="2628900"/>
            <a:ext cx="609600" cy="1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6"/>
            <a:endCxn id="28" idx="2"/>
          </p:cNvCxnSpPr>
          <p:nvPr/>
        </p:nvCxnSpPr>
        <p:spPr>
          <a:xfrm>
            <a:off x="5181600" y="2628900"/>
            <a:ext cx="609600" cy="1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76600" y="2209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Good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09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Bad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981200" y="1524000"/>
            <a:ext cx="1295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Source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86200" y="15240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Relay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715000" y="15240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Sink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40" name="Straight Arrow Connector 39"/>
          <p:cNvCxnSpPr>
            <a:stCxn id="37" idx="6"/>
            <a:endCxn id="38" idx="2"/>
          </p:cNvCxnSpPr>
          <p:nvPr/>
        </p:nvCxnSpPr>
        <p:spPr>
          <a:xfrm>
            <a:off x="3276600" y="1790700"/>
            <a:ext cx="609600" cy="1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6"/>
            <a:endCxn id="39" idx="2"/>
          </p:cNvCxnSpPr>
          <p:nvPr/>
        </p:nvCxnSpPr>
        <p:spPr>
          <a:xfrm>
            <a:off x="5105400" y="1790700"/>
            <a:ext cx="609600" cy="15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13524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Bad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9200" y="137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Good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381000" y="3048000"/>
            <a:ext cx="4114800" cy="2830768"/>
            <a:chOff x="304800" y="3505200"/>
            <a:chExt cx="4114800" cy="2830768"/>
          </a:xfrm>
        </p:grpSpPr>
        <p:grpSp>
          <p:nvGrpSpPr>
            <p:cNvPr id="3" name="Group 48"/>
            <p:cNvGrpSpPr/>
            <p:nvPr/>
          </p:nvGrpSpPr>
          <p:grpSpPr>
            <a:xfrm>
              <a:off x="304800" y="3505200"/>
              <a:ext cx="4114800" cy="2830768"/>
              <a:chOff x="304800" y="3505200"/>
              <a:chExt cx="4114800" cy="2830768"/>
            </a:xfrm>
          </p:grpSpPr>
          <p:grpSp>
            <p:nvGrpSpPr>
              <p:cNvPr id="4" name="Group 23"/>
              <p:cNvGrpSpPr/>
              <p:nvPr/>
            </p:nvGrpSpPr>
            <p:grpSpPr>
              <a:xfrm>
                <a:off x="304800" y="3505200"/>
                <a:ext cx="4114800" cy="2830768"/>
                <a:chOff x="381000" y="3429000"/>
                <a:chExt cx="4114800" cy="2830768"/>
              </a:xfrm>
            </p:grpSpPr>
            <p:pic>
              <p:nvPicPr>
                <p:cNvPr id="10" name="Picture 9" descr="twohops_throughput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-327" t="23333" b="23333"/>
                <a:stretch>
                  <a:fillRect/>
                </a:stretch>
              </p:blipFill>
              <p:spPr>
                <a:xfrm>
                  <a:off x="381000" y="3429000"/>
                  <a:ext cx="4114800" cy="2830768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2895600" y="3581400"/>
                  <a:ext cx="10668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43000" y="6019800"/>
                  <a:ext cx="30480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Loss rate on the bad link</a:t>
                  </a:r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rot="16200000">
                  <a:off x="-571500" y="4686300"/>
                  <a:ext cx="2666999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accent2"/>
                      </a:solidFill>
                    </a:rPr>
                    <a:t>UDP throughput (Kbps)</a:t>
                  </a:r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371600" y="5410200"/>
                  <a:ext cx="14478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good-bad</a:t>
                  </a:r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86000" y="4419600"/>
                  <a:ext cx="15240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bad-good</a:t>
                  </a:r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p:grp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2248694" y="5142706"/>
                <a:ext cx="533400" cy="158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2514600" y="50408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2x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362200" y="36576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4572000" y="3048000"/>
            <a:ext cx="4191000" cy="2895600"/>
            <a:chOff x="4724400" y="3429000"/>
            <a:chExt cx="4191000" cy="2895600"/>
          </a:xfrm>
        </p:grpSpPr>
        <p:pic>
          <p:nvPicPr>
            <p:cNvPr id="63" name="Picture 62" descr="rate-control.png"/>
            <p:cNvPicPr>
              <a:picLocks noChangeAspect="1"/>
            </p:cNvPicPr>
            <p:nvPr/>
          </p:nvPicPr>
          <p:blipFill>
            <a:blip r:embed="rId5" cstate="print"/>
            <a:srcRect l="4314" t="25556" r="-654" b="23333"/>
            <a:stretch>
              <a:fillRect/>
            </a:stretch>
          </p:blipFill>
          <p:spPr>
            <a:xfrm>
              <a:off x="4724400" y="3429000"/>
              <a:ext cx="4191000" cy="2877403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7086600" y="5257800"/>
              <a:ext cx="1295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010400" y="3657600"/>
              <a:ext cx="13716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dirty="0" smtClean="0">
                  <a:solidFill>
                    <a:schemeClr val="accent2"/>
                  </a:solidFill>
                </a:rPr>
                <a:t>bad-good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34200" y="4876800"/>
              <a:ext cx="1447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dirty="0" smtClean="0">
                  <a:solidFill>
                    <a:schemeClr val="accent2"/>
                  </a:solidFill>
                </a:rPr>
                <a:t>good-bad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62600" y="6019800"/>
              <a:ext cx="2819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Source rate (Kbps)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16200000">
              <a:off x="3581400" y="4782403"/>
              <a:ext cx="2667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UDP throughput (Kbps)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 bwMode="auto">
          <a:xfrm>
            <a:off x="381000" y="274637"/>
            <a:ext cx="8382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Unpredictable wireless performance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40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61328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Predictable performance optimization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50D-4B93-4C1B-BD84-CD9F556FF2E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1828800"/>
            <a:ext cx="3581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Measure the RF profile of the network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3200400"/>
            <a:ext cx="419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Constraints on sending rate and loss rate of each link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4724400"/>
            <a:ext cx="419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Find compliant source rates that meet the objective 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1" name="Shape 10"/>
          <p:cNvCxnSpPr>
            <a:stCxn id="6" idx="2"/>
            <a:endCxn id="8" idx="0"/>
          </p:cNvCxnSpPr>
          <p:nvPr/>
        </p:nvCxnSpPr>
        <p:spPr>
          <a:xfrm rot="5400000">
            <a:off x="4381500" y="2971800"/>
            <a:ext cx="457200" cy="1588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2"/>
            <a:endCxn id="9" idx="0"/>
          </p:cNvCxnSpPr>
          <p:nvPr/>
        </p:nvCxnSpPr>
        <p:spPr>
          <a:xfrm rot="5400000">
            <a:off x="4305300" y="4419600"/>
            <a:ext cx="609600" cy="1588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5867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</a:pPr>
            <a:r>
              <a:rPr lang="en-US" kern="0" dirty="0" smtClean="0"/>
              <a:t>[Predictable performance optimization for wireless networks, SIGCOMM 2008]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or two nodes broadcast at a time</a:t>
            </a:r>
          </a:p>
          <a:p>
            <a:pPr>
              <a:buNone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Yields information on loss and deferral probabilities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50D-4B93-4C1B-BD84-CD9F556FF2E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676400"/>
            <a:ext cx="33528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Measure the RF profile of the  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4801" y="3200400"/>
            <a:ext cx="396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Constraints on sending rate and loss rate of each link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800600"/>
            <a:ext cx="41310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Find compliant source rates that meet the objective 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1" name="Shape 10"/>
          <p:cNvCxnSpPr>
            <a:stCxn id="6" idx="2"/>
            <a:endCxn id="8" idx="0"/>
          </p:cNvCxnSpPr>
          <p:nvPr/>
        </p:nvCxnSpPr>
        <p:spPr>
          <a:xfrm rot="16200000" flipH="1">
            <a:off x="1981200" y="2895599"/>
            <a:ext cx="609600" cy="1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2"/>
            <a:endCxn id="9" idx="0"/>
          </p:cNvCxnSpPr>
          <p:nvPr/>
        </p:nvCxnSpPr>
        <p:spPr>
          <a:xfrm rot="16200000" flipH="1">
            <a:off x="1947154" y="4453647"/>
            <a:ext cx="685800" cy="8106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50D-4B93-4C1B-BD84-CD9F556FF2E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3200400"/>
            <a:ext cx="4191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Constraints on sending rate and loss rate of each link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" y="4800600"/>
            <a:ext cx="419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Find compliant source rates that meet the objective 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1" name="Shape 10"/>
          <p:cNvCxnSpPr>
            <a:stCxn id="12" idx="2"/>
            <a:endCxn id="8" idx="0"/>
          </p:cNvCxnSpPr>
          <p:nvPr/>
        </p:nvCxnSpPr>
        <p:spPr>
          <a:xfrm rot="5400000">
            <a:off x="2019300" y="2895600"/>
            <a:ext cx="609600" cy="1588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2"/>
            <a:endCxn id="9" idx="0"/>
          </p:cNvCxnSpPr>
          <p:nvPr/>
        </p:nvCxnSpPr>
        <p:spPr>
          <a:xfrm rot="5400000">
            <a:off x="1981200" y="4457700"/>
            <a:ext cx="685800" cy="1588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4648200" y="1905000"/>
            <a:ext cx="4343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O(n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constraints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 throughput is a function of loss rate and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probability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probability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function of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probability of other links and deferral probability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 loss rate depends 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probability of other links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probability is bounded by a function of loss 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676400"/>
            <a:ext cx="3581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Measure the RF profile of the network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50D-4B93-4C1B-BD84-CD9F556FF2E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403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Constraints on sending rate and loss rate of each link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800600"/>
            <a:ext cx="40386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 compliant source rates that meet the objective </a:t>
            </a:r>
            <a:endParaRPr lang="en-US" sz="2400" dirty="0"/>
          </a:p>
        </p:txBody>
      </p:sp>
      <p:cxnSp>
        <p:nvCxnSpPr>
          <p:cNvPr id="11" name="Shape 10"/>
          <p:cNvCxnSpPr>
            <a:stCxn id="14" idx="2"/>
            <a:endCxn id="8" idx="0"/>
          </p:cNvCxnSpPr>
          <p:nvPr/>
        </p:nvCxnSpPr>
        <p:spPr>
          <a:xfrm rot="5400000">
            <a:off x="2019300" y="2895600"/>
            <a:ext cx="609600" cy="1588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2"/>
            <a:endCxn id="9" idx="0"/>
          </p:cNvCxnSpPr>
          <p:nvPr/>
        </p:nvCxnSpPr>
        <p:spPr>
          <a:xfrm rot="5400000">
            <a:off x="1981200" y="4457700"/>
            <a:ext cx="685800" cy="1588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29200" y="1676400"/>
            <a:ext cx="37338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Inputs: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Traffic matrix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Routing </a:t>
            </a:r>
            <a:r>
              <a:rPr lang="en-US" sz="2400" dirty="0" smtClean="0"/>
              <a:t>matrix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Optimization </a:t>
            </a:r>
            <a:r>
              <a:rPr lang="en-US" sz="2400" dirty="0" smtClean="0"/>
              <a:t>objective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Output: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Per-flow source rate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1676400"/>
            <a:ext cx="3581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Measure the RF profile of the network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Benefit of predictable optimization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050D-4B93-4C1B-BD84-CD9F556FF2ED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1143000" y="1828800"/>
          <a:ext cx="6629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r>
              <a:rPr lang="en-US" dirty="0" smtClean="0"/>
              <a:t>Leveraging </a:t>
            </a:r>
            <a:r>
              <a:rPr lang="en-US" dirty="0" smtClean="0"/>
              <a:t>wireless broadcast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743200" y="24384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src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267200" y="18288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96000" y="18288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B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001000" y="22860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dst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57800" y="28956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C</a:t>
            </a:r>
          </a:p>
        </p:txBody>
      </p:sp>
      <p:cxnSp>
        <p:nvCxnSpPr>
          <p:cNvPr id="13" name="AutoShape 12"/>
          <p:cNvCxnSpPr>
            <a:cxnSpLocks noChangeShapeType="1"/>
            <a:stCxn id="8" idx="7"/>
            <a:endCxn id="9" idx="2"/>
          </p:cNvCxnSpPr>
          <p:nvPr/>
        </p:nvCxnSpPr>
        <p:spPr bwMode="auto">
          <a:xfrm rot="5400000" flipH="1" flipV="1">
            <a:off x="3568326" y="1828800"/>
            <a:ext cx="394074" cy="10036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4" name="AutoShape 13"/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4895850" y="2133600"/>
            <a:ext cx="11811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5" name="AutoShape 14"/>
          <p:cNvCxnSpPr>
            <a:cxnSpLocks noChangeShapeType="1"/>
            <a:stCxn id="11" idx="1"/>
            <a:endCxn id="10" idx="6"/>
          </p:cNvCxnSpPr>
          <p:nvPr/>
        </p:nvCxnSpPr>
        <p:spPr bwMode="auto">
          <a:xfrm rot="16200000" flipV="1">
            <a:off x="7277100" y="1562100"/>
            <a:ext cx="241674" cy="13846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1" name="AutoShape 12"/>
          <p:cNvCxnSpPr>
            <a:cxnSpLocks noChangeShapeType="1"/>
            <a:stCxn id="8" idx="6"/>
            <a:endCxn id="12" idx="2"/>
          </p:cNvCxnSpPr>
          <p:nvPr/>
        </p:nvCxnSpPr>
        <p:spPr bwMode="auto">
          <a:xfrm>
            <a:off x="3352800" y="2743200"/>
            <a:ext cx="19050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4" name="AutoShape 12"/>
          <p:cNvCxnSpPr>
            <a:cxnSpLocks noChangeShapeType="1"/>
            <a:stCxn id="12" idx="6"/>
            <a:endCxn id="11" idx="2"/>
          </p:cNvCxnSpPr>
          <p:nvPr/>
        </p:nvCxnSpPr>
        <p:spPr bwMode="auto">
          <a:xfrm flipV="1">
            <a:off x="5867400" y="2590800"/>
            <a:ext cx="21336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2953871" y="1909482"/>
            <a:ext cx="1264023" cy="416859"/>
          </a:xfrm>
          <a:custGeom>
            <a:avLst/>
            <a:gdLst>
              <a:gd name="connsiteX0" fmla="*/ 0 w 1264023"/>
              <a:gd name="connsiteY0" fmla="*/ 416859 h 416859"/>
              <a:gd name="connsiteX1" fmla="*/ 537882 w 1264023"/>
              <a:gd name="connsiteY1" fmla="*/ 80683 h 416859"/>
              <a:gd name="connsiteX2" fmla="*/ 1264023 w 1264023"/>
              <a:gd name="connsiteY2" fmla="*/ 0 h 41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4023" h="416859">
                <a:moveTo>
                  <a:pt x="0" y="416859"/>
                </a:moveTo>
                <a:cubicBezTo>
                  <a:pt x="163606" y="283509"/>
                  <a:pt x="327212" y="150160"/>
                  <a:pt x="537882" y="80683"/>
                </a:cubicBezTo>
                <a:cubicBezTo>
                  <a:pt x="748553" y="11207"/>
                  <a:pt x="1006288" y="5603"/>
                  <a:pt x="1264023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876800" y="1759324"/>
            <a:ext cx="1210235" cy="123264"/>
          </a:xfrm>
          <a:custGeom>
            <a:avLst/>
            <a:gdLst>
              <a:gd name="connsiteX0" fmla="*/ 0 w 1210235"/>
              <a:gd name="connsiteY0" fmla="*/ 123264 h 123264"/>
              <a:gd name="connsiteX1" fmla="*/ 712694 w 1210235"/>
              <a:gd name="connsiteY1" fmla="*/ 2241 h 123264"/>
              <a:gd name="connsiteX2" fmla="*/ 1210235 w 1210235"/>
              <a:gd name="connsiteY2" fmla="*/ 109817 h 12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235" h="123264">
                <a:moveTo>
                  <a:pt x="0" y="123264"/>
                </a:moveTo>
                <a:cubicBezTo>
                  <a:pt x="255494" y="63873"/>
                  <a:pt x="510988" y="4482"/>
                  <a:pt x="712694" y="2241"/>
                </a:cubicBezTo>
                <a:cubicBezTo>
                  <a:pt x="914400" y="0"/>
                  <a:pt x="1062317" y="54908"/>
                  <a:pt x="1210235" y="109817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705600" y="1792941"/>
            <a:ext cx="1438835" cy="425824"/>
          </a:xfrm>
          <a:custGeom>
            <a:avLst/>
            <a:gdLst>
              <a:gd name="connsiteX0" fmla="*/ 0 w 1438835"/>
              <a:gd name="connsiteY0" fmla="*/ 49306 h 425824"/>
              <a:gd name="connsiteX1" fmla="*/ 833718 w 1438835"/>
              <a:gd name="connsiteY1" fmla="*/ 62753 h 425824"/>
              <a:gd name="connsiteX2" fmla="*/ 1438835 w 1438835"/>
              <a:gd name="connsiteY2" fmla="*/ 425824 h 42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835" h="425824">
                <a:moveTo>
                  <a:pt x="0" y="49306"/>
                </a:moveTo>
                <a:cubicBezTo>
                  <a:pt x="296956" y="24653"/>
                  <a:pt x="593912" y="0"/>
                  <a:pt x="833718" y="62753"/>
                </a:cubicBezTo>
                <a:cubicBezTo>
                  <a:pt x="1073524" y="125506"/>
                  <a:pt x="1256179" y="275665"/>
                  <a:pt x="1438835" y="425824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895600" y="48006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src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419600" y="41910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248400" y="41910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B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8153400" y="46482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dst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5410200" y="52578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C</a:t>
            </a:r>
          </a:p>
        </p:txBody>
      </p:sp>
      <p:cxnSp>
        <p:nvCxnSpPr>
          <p:cNvPr id="36" name="AutoShape 12"/>
          <p:cNvCxnSpPr>
            <a:cxnSpLocks noChangeShapeType="1"/>
            <a:stCxn id="31" idx="7"/>
            <a:endCxn id="32" idx="2"/>
          </p:cNvCxnSpPr>
          <p:nvPr/>
        </p:nvCxnSpPr>
        <p:spPr bwMode="auto">
          <a:xfrm rot="5400000" flipH="1" flipV="1">
            <a:off x="3720726" y="4191000"/>
            <a:ext cx="394074" cy="10036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37" name="AutoShape 13"/>
          <p:cNvCxnSpPr>
            <a:cxnSpLocks noChangeShapeType="1"/>
            <a:stCxn id="32" idx="6"/>
            <a:endCxn id="33" idx="2"/>
          </p:cNvCxnSpPr>
          <p:nvPr/>
        </p:nvCxnSpPr>
        <p:spPr bwMode="auto">
          <a:xfrm>
            <a:off x="5048250" y="4495800"/>
            <a:ext cx="11811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38" name="AutoShape 14"/>
          <p:cNvCxnSpPr>
            <a:cxnSpLocks noChangeShapeType="1"/>
            <a:stCxn id="34" idx="1"/>
            <a:endCxn id="33" idx="6"/>
          </p:cNvCxnSpPr>
          <p:nvPr/>
        </p:nvCxnSpPr>
        <p:spPr bwMode="auto">
          <a:xfrm rot="16200000" flipV="1">
            <a:off x="7429500" y="3924300"/>
            <a:ext cx="241674" cy="13846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39" name="AutoShape 12"/>
          <p:cNvCxnSpPr>
            <a:cxnSpLocks noChangeShapeType="1"/>
            <a:stCxn id="31" idx="6"/>
            <a:endCxn id="35" idx="2"/>
          </p:cNvCxnSpPr>
          <p:nvPr/>
        </p:nvCxnSpPr>
        <p:spPr bwMode="auto">
          <a:xfrm>
            <a:off x="3505200" y="5105400"/>
            <a:ext cx="19050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40" name="AutoShape 12"/>
          <p:cNvCxnSpPr>
            <a:cxnSpLocks noChangeShapeType="1"/>
            <a:stCxn id="35" idx="6"/>
            <a:endCxn id="34" idx="2"/>
          </p:cNvCxnSpPr>
          <p:nvPr/>
        </p:nvCxnSpPr>
        <p:spPr bwMode="auto">
          <a:xfrm flipV="1">
            <a:off x="6019800" y="4953000"/>
            <a:ext cx="21336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sp>
        <p:nvSpPr>
          <p:cNvPr id="41" name="Freeform 40"/>
          <p:cNvSpPr/>
          <p:nvPr/>
        </p:nvSpPr>
        <p:spPr bwMode="auto">
          <a:xfrm>
            <a:off x="3106271" y="4271682"/>
            <a:ext cx="1264023" cy="416859"/>
          </a:xfrm>
          <a:custGeom>
            <a:avLst/>
            <a:gdLst>
              <a:gd name="connsiteX0" fmla="*/ 0 w 1264023"/>
              <a:gd name="connsiteY0" fmla="*/ 416859 h 416859"/>
              <a:gd name="connsiteX1" fmla="*/ 537882 w 1264023"/>
              <a:gd name="connsiteY1" fmla="*/ 80683 h 416859"/>
              <a:gd name="connsiteX2" fmla="*/ 1264023 w 1264023"/>
              <a:gd name="connsiteY2" fmla="*/ 0 h 41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4023" h="416859">
                <a:moveTo>
                  <a:pt x="0" y="416859"/>
                </a:moveTo>
                <a:cubicBezTo>
                  <a:pt x="163606" y="283509"/>
                  <a:pt x="327212" y="150160"/>
                  <a:pt x="537882" y="80683"/>
                </a:cubicBezTo>
                <a:cubicBezTo>
                  <a:pt x="748553" y="11207"/>
                  <a:pt x="1006288" y="5603"/>
                  <a:pt x="1264023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3146612" y="3839135"/>
            <a:ext cx="3065929" cy="840441"/>
          </a:xfrm>
          <a:custGeom>
            <a:avLst/>
            <a:gdLst>
              <a:gd name="connsiteX0" fmla="*/ 0 w 3065929"/>
              <a:gd name="connsiteY0" fmla="*/ 840441 h 840441"/>
              <a:gd name="connsiteX1" fmla="*/ 1842247 w 3065929"/>
              <a:gd name="connsiteY1" fmla="*/ 73959 h 840441"/>
              <a:gd name="connsiteX2" fmla="*/ 3065929 w 3065929"/>
              <a:gd name="connsiteY2" fmla="*/ 396689 h 84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5929" h="840441">
                <a:moveTo>
                  <a:pt x="0" y="840441"/>
                </a:moveTo>
                <a:cubicBezTo>
                  <a:pt x="665629" y="494179"/>
                  <a:pt x="1331259" y="147918"/>
                  <a:pt x="1842247" y="73959"/>
                </a:cubicBezTo>
                <a:cubicBezTo>
                  <a:pt x="2353235" y="0"/>
                  <a:pt x="2709582" y="198344"/>
                  <a:pt x="3065929" y="3966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3133165" y="3859306"/>
            <a:ext cx="5082988" cy="820270"/>
          </a:xfrm>
          <a:custGeom>
            <a:avLst/>
            <a:gdLst>
              <a:gd name="connsiteX0" fmla="*/ 0 w 5082988"/>
              <a:gd name="connsiteY0" fmla="*/ 820270 h 820270"/>
              <a:gd name="connsiteX1" fmla="*/ 2057400 w 5082988"/>
              <a:gd name="connsiteY1" fmla="*/ 26894 h 820270"/>
              <a:gd name="connsiteX2" fmla="*/ 5082988 w 5082988"/>
              <a:gd name="connsiteY2" fmla="*/ 658906 h 82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2988" h="820270">
                <a:moveTo>
                  <a:pt x="0" y="820270"/>
                </a:moveTo>
                <a:cubicBezTo>
                  <a:pt x="605117" y="437029"/>
                  <a:pt x="1210235" y="53788"/>
                  <a:pt x="2057400" y="26894"/>
                </a:cubicBezTo>
                <a:cubicBezTo>
                  <a:pt x="2904565" y="0"/>
                  <a:pt x="3993776" y="329453"/>
                  <a:pt x="5082988" y="65890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160059" y="4666129"/>
            <a:ext cx="2218765" cy="658906"/>
          </a:xfrm>
          <a:custGeom>
            <a:avLst/>
            <a:gdLst>
              <a:gd name="connsiteX0" fmla="*/ 0 w 2218765"/>
              <a:gd name="connsiteY0" fmla="*/ 0 h 658906"/>
              <a:gd name="connsiteX1" fmla="*/ 1169894 w 2218765"/>
              <a:gd name="connsiteY1" fmla="*/ 336177 h 658906"/>
              <a:gd name="connsiteX2" fmla="*/ 2218765 w 2218765"/>
              <a:gd name="connsiteY2" fmla="*/ 658906 h 6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8765" h="658906">
                <a:moveTo>
                  <a:pt x="0" y="0"/>
                </a:moveTo>
                <a:lnTo>
                  <a:pt x="1169894" y="336177"/>
                </a:lnTo>
                <a:cubicBezTo>
                  <a:pt x="1539688" y="445995"/>
                  <a:pt x="1879226" y="552450"/>
                  <a:pt x="2218765" y="658906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" y="2209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routing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4419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opportunity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ExOR</a:t>
            </a:r>
            <a:r>
              <a:rPr lang="en-US" sz="3600" dirty="0" smtClean="0"/>
              <a:t>: Extremely opportunistic routing</a:t>
            </a:r>
            <a:endParaRPr lang="en-US" sz="2800" dirty="0"/>
          </a:p>
        </p:txBody>
      </p:sp>
      <p:sp>
        <p:nvSpPr>
          <p:cNvPr id="96" name="Content Placeholder 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identifies and </a:t>
            </a:r>
            <a:r>
              <a:rPr lang="en-US" dirty="0" smtClean="0"/>
              <a:t>prioritized </a:t>
            </a:r>
            <a:r>
              <a:rPr lang="en-US" dirty="0" smtClean="0"/>
              <a:t>list of </a:t>
            </a:r>
            <a:r>
              <a:rPr lang="en-US" dirty="0" smtClean="0"/>
              <a:t>relays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Source </a:t>
            </a:r>
            <a:r>
              <a:rPr lang="en-US" dirty="0" smtClean="0"/>
              <a:t>groups packets into a batch and transmits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Nodes </a:t>
            </a:r>
            <a:r>
              <a:rPr lang="en-US" dirty="0" smtClean="0"/>
              <a:t>run an agreement protocol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highest priority relay announces what it received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next relay transmits packets not received by higher priority relays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Finally, the source retransmits what nobody got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943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</a:pPr>
            <a:r>
              <a:rPr lang="en-US" kern="0" dirty="0" smtClean="0"/>
              <a:t>[Opportunistic Routing in Multi-Hop Wireless Networks, SIGCOMM 2005]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ExOR</a:t>
            </a:r>
            <a:r>
              <a:rPr lang="en-US" sz="3600" dirty="0" smtClean="0"/>
              <a:t>: Initial transmission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72235" y="29986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src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496235" y="23890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25035" y="23890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230035" y="28462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dst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86835" y="34558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C</a:t>
            </a:r>
          </a:p>
        </p:txBody>
      </p:sp>
      <p:cxnSp>
        <p:nvCxnSpPr>
          <p:cNvPr id="11" name="AutoShape 12"/>
          <p:cNvCxnSpPr>
            <a:cxnSpLocks noChangeShapeType="1"/>
            <a:stCxn id="6" idx="7"/>
            <a:endCxn id="7" idx="2"/>
          </p:cNvCxnSpPr>
          <p:nvPr/>
        </p:nvCxnSpPr>
        <p:spPr bwMode="auto">
          <a:xfrm rot="5400000" flipH="1" flipV="1">
            <a:off x="2797361" y="2389094"/>
            <a:ext cx="394074" cy="10036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2" name="AutoShape 13"/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4124885" y="2693894"/>
            <a:ext cx="11811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3" name="AutoShape 14"/>
          <p:cNvCxnSpPr>
            <a:cxnSpLocks noChangeShapeType="1"/>
            <a:stCxn id="9" idx="1"/>
            <a:endCxn id="8" idx="6"/>
          </p:cNvCxnSpPr>
          <p:nvPr/>
        </p:nvCxnSpPr>
        <p:spPr bwMode="auto">
          <a:xfrm rot="16200000" flipV="1">
            <a:off x="6506135" y="2122394"/>
            <a:ext cx="241674" cy="13846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4" name="AutoShape 12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2581835" y="3303494"/>
            <a:ext cx="19050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5" name="AutoShape 12"/>
          <p:cNvCxnSpPr>
            <a:cxnSpLocks noChangeShapeType="1"/>
            <a:stCxn id="10" idx="6"/>
            <a:endCxn id="9" idx="2"/>
          </p:cNvCxnSpPr>
          <p:nvPr/>
        </p:nvCxnSpPr>
        <p:spPr bwMode="auto">
          <a:xfrm flipV="1">
            <a:off x="5096435" y="3151094"/>
            <a:ext cx="21336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0574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8288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002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716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1430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144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58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572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2860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8600" y="2667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229600" y="35814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001000" y="35814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72400" y="35814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543800" y="35814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315200" y="35814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086600" y="35814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858000" y="35814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629400" y="35814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58200" y="35814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400800" y="35814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543800" y="35814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001000" y="35814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315200" y="35814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086600" y="35814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858000" y="35814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00800" y="35814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3340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1054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8768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6482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4196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1910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9624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7912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7338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334000" y="4191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648200" y="4191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191000" y="4191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962400" y="4191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791200" y="4191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4191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64770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2484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0198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912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3340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1054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342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8768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248400" y="1905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019800" y="1905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562600" y="1905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105400" y="1905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934200" y="1905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7056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876800" y="1905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862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6576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4290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9718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7432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25146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3434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2860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3657600" y="1905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3429000" y="1905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114800" y="19050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981200" y="5181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Source transmits the entire batch</a:t>
            </a:r>
            <a:endParaRPr lang="en-US" sz="2800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6629400" y="35814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514600" y="19050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ExOR</a:t>
            </a:r>
            <a:r>
              <a:rPr lang="en-US" sz="3600" dirty="0" smtClean="0"/>
              <a:t>: Agreement protocol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72235" y="34558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src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496235" y="28462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25035" y="28462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230035" y="33034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dst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86835" y="3913094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C</a:t>
            </a:r>
          </a:p>
        </p:txBody>
      </p:sp>
      <p:cxnSp>
        <p:nvCxnSpPr>
          <p:cNvPr id="11" name="AutoShape 12"/>
          <p:cNvCxnSpPr>
            <a:cxnSpLocks noChangeShapeType="1"/>
            <a:stCxn id="6" idx="7"/>
            <a:endCxn id="7" idx="2"/>
          </p:cNvCxnSpPr>
          <p:nvPr/>
        </p:nvCxnSpPr>
        <p:spPr bwMode="auto">
          <a:xfrm rot="5400000" flipH="1" flipV="1">
            <a:off x="2797361" y="2846294"/>
            <a:ext cx="394074" cy="10036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2" name="AutoShape 13"/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4124885" y="3151094"/>
            <a:ext cx="11811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3" name="AutoShape 14"/>
          <p:cNvCxnSpPr>
            <a:cxnSpLocks noChangeShapeType="1"/>
            <a:stCxn id="9" idx="1"/>
            <a:endCxn id="8" idx="6"/>
          </p:cNvCxnSpPr>
          <p:nvPr/>
        </p:nvCxnSpPr>
        <p:spPr bwMode="auto">
          <a:xfrm rot="16200000" flipV="1">
            <a:off x="6506135" y="2579594"/>
            <a:ext cx="241674" cy="13846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4" name="AutoShape 12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2581835" y="3760694"/>
            <a:ext cx="19050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5" name="AutoShape 12"/>
          <p:cNvCxnSpPr>
            <a:cxnSpLocks noChangeShapeType="1"/>
            <a:stCxn id="10" idx="6"/>
            <a:endCxn id="9" idx="2"/>
          </p:cNvCxnSpPr>
          <p:nvPr/>
        </p:nvCxnSpPr>
        <p:spPr bwMode="auto">
          <a:xfrm flipV="1">
            <a:off x="5096435" y="3608294"/>
            <a:ext cx="21336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0574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8288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002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716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1430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144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58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572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2860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8600" y="3124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229600" y="40386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001000" y="40386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72400" y="40386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543800" y="40386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315200" y="40386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086600" y="40386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858000" y="40386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629400" y="40386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58200" y="40386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400800" y="40386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543800" y="40386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001000" y="40386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315200" y="40386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086600" y="40386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858000" y="40386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00800" y="40386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3340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1054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8768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6482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4196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1910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9624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7912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7338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334000" y="4648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419600" y="4648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191000" y="4648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962400" y="4648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791200" y="4648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4648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64770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2484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0198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912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3340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1054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342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8768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248400" y="2362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019800" y="2362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562600" y="2362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105400" y="2362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934200" y="2362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7056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876800" y="2362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862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6576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4290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9718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7432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25146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3434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2860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3657600" y="2362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3429000" y="2362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114800" y="2362200"/>
            <a:ext cx="228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1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6629400" y="40386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514600" y="2362200"/>
            <a:ext cx="228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3" name="Line Callout 2 92"/>
          <p:cNvSpPr/>
          <p:nvPr/>
        </p:nvSpPr>
        <p:spPr bwMode="auto">
          <a:xfrm>
            <a:off x="7239000" y="4800600"/>
            <a:ext cx="1676400" cy="685800"/>
          </a:xfrm>
          <a:prstGeom prst="borderCallout2">
            <a:avLst>
              <a:gd name="adj1" fmla="val -1827"/>
              <a:gd name="adj2" fmla="val 25445"/>
              <a:gd name="adj3" fmla="val -27818"/>
              <a:gd name="adj4" fmla="val 25080"/>
              <a:gd name="adj5" fmla="val -150272"/>
              <a:gd name="adj6" fmla="val 24081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Step1: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</a:b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Ack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0, 3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6" name="Line Callout 2 95"/>
          <p:cNvSpPr/>
          <p:nvPr/>
        </p:nvSpPr>
        <p:spPr bwMode="auto">
          <a:xfrm>
            <a:off x="6705600" y="1219200"/>
            <a:ext cx="2057400" cy="990600"/>
          </a:xfrm>
          <a:prstGeom prst="borderCallout2">
            <a:avLst>
              <a:gd name="adj1" fmla="val 105025"/>
              <a:gd name="adj2" fmla="val 49421"/>
              <a:gd name="adj3" fmla="val 183428"/>
              <a:gd name="adj4" fmla="val 51464"/>
              <a:gd name="adj5" fmla="val 183019"/>
              <a:gd name="adj6" fmla="val -4295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Step2: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</a:b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Transmit 1,2,5,7</a:t>
            </a:r>
            <a:r>
              <a:rPr lang="en-US" sz="2000" dirty="0" smtClean="0">
                <a:latin typeface="Georgia" pitchFamily="-112" charset="0"/>
              </a:rPr>
              <a:t/>
            </a:r>
            <a:br>
              <a:rPr lang="en-US" sz="2000" dirty="0" smtClean="0">
                <a:latin typeface="Georgia" pitchFamily="-112" charset="0"/>
              </a:rPr>
            </a:br>
            <a:r>
              <a:rPr lang="en-US" sz="2000" dirty="0" err="1" smtClean="0">
                <a:latin typeface="Georgia" pitchFamily="-112" charset="0"/>
              </a:rPr>
              <a:t>Ack</a:t>
            </a:r>
            <a:r>
              <a:rPr lang="en-US" sz="2000" dirty="0" smtClean="0">
                <a:latin typeface="Georgia" pitchFamily="-112" charset="0"/>
              </a:rPr>
              <a:t> </a:t>
            </a:r>
            <a:r>
              <a:rPr lang="en-US" sz="2000" dirty="0" smtClean="0">
                <a:latin typeface="Georgia" pitchFamily="-112" charset="0"/>
              </a:rPr>
              <a:t>0,1,2,3,5,7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7" name="Line Callout 2 96"/>
          <p:cNvSpPr/>
          <p:nvPr/>
        </p:nvSpPr>
        <p:spPr bwMode="auto">
          <a:xfrm>
            <a:off x="3581400" y="5334000"/>
            <a:ext cx="2057400" cy="990600"/>
          </a:xfrm>
          <a:prstGeom prst="borderCallout2">
            <a:avLst>
              <a:gd name="adj1" fmla="val -3210"/>
              <a:gd name="adj2" fmla="val 49873"/>
              <a:gd name="adj3" fmla="val -22298"/>
              <a:gd name="adj4" fmla="val 48747"/>
              <a:gd name="adj5" fmla="val -100431"/>
              <a:gd name="adj6" fmla="val 49762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Step3: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</a:b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Transmit 9</a:t>
            </a:r>
            <a:r>
              <a:rPr lang="en-US" sz="2000" dirty="0" smtClean="0">
                <a:latin typeface="Georgia" pitchFamily="-112" charset="0"/>
              </a:rPr>
              <a:t/>
            </a:r>
            <a:br>
              <a:rPr lang="en-US" sz="2000" dirty="0" smtClean="0">
                <a:latin typeface="Georgia" pitchFamily="-112" charset="0"/>
              </a:rPr>
            </a:br>
            <a:r>
              <a:rPr lang="en-US" sz="2000" dirty="0" err="1" smtClean="0">
                <a:latin typeface="Georgia" pitchFamily="-112" charset="0"/>
              </a:rPr>
              <a:t>Ack</a:t>
            </a:r>
            <a:r>
              <a:rPr lang="en-US" sz="2000" dirty="0" smtClean="0">
                <a:latin typeface="Georgia" pitchFamily="-112" charset="0"/>
              </a:rPr>
              <a:t> 0,1,2,3,5,7,9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8" name="Line Callout 2 97"/>
          <p:cNvSpPr/>
          <p:nvPr/>
        </p:nvSpPr>
        <p:spPr bwMode="auto">
          <a:xfrm>
            <a:off x="381000" y="1219200"/>
            <a:ext cx="2286000" cy="990600"/>
          </a:xfrm>
          <a:prstGeom prst="borderCallout2">
            <a:avLst>
              <a:gd name="adj1" fmla="val 101496"/>
              <a:gd name="adj2" fmla="val 49873"/>
              <a:gd name="adj3" fmla="val 171417"/>
              <a:gd name="adj4" fmla="val 50716"/>
              <a:gd name="adj5" fmla="val 176447"/>
              <a:gd name="adj6" fmla="val 14521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Step4: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</a:b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Transmit 6</a:t>
            </a:r>
            <a:r>
              <a:rPr lang="en-US" sz="2000" dirty="0" smtClean="0">
                <a:latin typeface="Georgia" pitchFamily="-112" charset="0"/>
              </a:rPr>
              <a:t/>
            </a:r>
            <a:br>
              <a:rPr lang="en-US" sz="2000" dirty="0" smtClean="0">
                <a:latin typeface="Georgia" pitchFamily="-112" charset="0"/>
              </a:rPr>
            </a:br>
            <a:r>
              <a:rPr lang="en-US" sz="2000" dirty="0" err="1" smtClean="0">
                <a:latin typeface="Georgia" pitchFamily="-112" charset="0"/>
              </a:rPr>
              <a:t>Ack</a:t>
            </a:r>
            <a:r>
              <a:rPr lang="en-US" sz="2000" dirty="0" smtClean="0">
                <a:latin typeface="Georgia" pitchFamily="-112" charset="0"/>
              </a:rPr>
              <a:t> 0,1,2,3,5,6,7,9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99" name="Line Callout 2 98"/>
          <p:cNvSpPr/>
          <p:nvPr/>
        </p:nvSpPr>
        <p:spPr bwMode="auto">
          <a:xfrm>
            <a:off x="1219200" y="4572000"/>
            <a:ext cx="1676400" cy="685800"/>
          </a:xfrm>
          <a:prstGeom prst="borderCallout2">
            <a:avLst>
              <a:gd name="adj1" fmla="val 1103"/>
              <a:gd name="adj2" fmla="val 49421"/>
              <a:gd name="adj3" fmla="val -43504"/>
              <a:gd name="adj4" fmla="val 55773"/>
              <a:gd name="adj5" fmla="val -97827"/>
              <a:gd name="adj6" fmla="val 62919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Step5: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</a:b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Transmit 4,8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routing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Two-level hierarchy for scalability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Intra-domain: within an ISP (OSPF, MPLS)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Inter-domain: across ISPs (BGP)</a:t>
            </a:r>
          </a:p>
          <a:p>
            <a:endParaRPr lang="en-US" dirty="0" smtClean="0"/>
          </a:p>
          <a:p>
            <a:r>
              <a:rPr lang="en-US" dirty="0" smtClean="0"/>
              <a:t>Path vector protocol between </a:t>
            </a:r>
            <a:r>
              <a:rPr lang="en-US" dirty="0" err="1" smtClean="0"/>
              <a:t>Ases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support many </a:t>
            </a:r>
            <a:r>
              <a:rPr lang="en-US" dirty="0" smtClean="0"/>
              <a:t>policies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Fewer messages in response to small changes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Only impacted routers are informed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4" name="Picture 28" descr="perf-c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951" y="1711325"/>
            <a:ext cx="5153025" cy="3241675"/>
          </a:xfrm>
          <a:prstGeom prst="rect">
            <a:avLst/>
          </a:prstGeom>
          <a:noFill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ExOR</a:t>
            </a:r>
            <a:r>
              <a:rPr lang="en-US" dirty="0" smtClean="0"/>
              <a:t> </a:t>
            </a:r>
            <a:r>
              <a:rPr lang="en-US" dirty="0" smtClean="0"/>
              <a:t>performance improvement </a:t>
            </a:r>
            <a:endParaRPr lang="en-US" dirty="0"/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908426" y="5181600"/>
            <a:ext cx="213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Throughput (Kbits/sec)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958976" y="1676400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1.0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958976" y="2286000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0.8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958976" y="2851150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0.6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958976" y="3505200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0.4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958976" y="4070350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0.2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105026" y="46799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0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257426" y="4921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0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308351" y="4921250"/>
            <a:ext cx="49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200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4333876" y="4921250"/>
            <a:ext cx="49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400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400676" y="4921250"/>
            <a:ext cx="49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600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6619876" y="4921250"/>
            <a:ext cx="49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800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 rot="-5400000">
            <a:off x="242094" y="3186907"/>
            <a:ext cx="3052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Myriad Roman" pitchFamily="34" charset="0"/>
              </a:rPr>
              <a:t>Cumulative Fraction of Node Pairs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318251" y="4273550"/>
            <a:ext cx="57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Myriad Roman" pitchFamily="34" charset="0"/>
              </a:rPr>
              <a:t>ExOR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6318251" y="4495800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Myriad Roman" pitchFamily="34" charset="0"/>
              </a:rPr>
              <a:t>Traditional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41551" y="3352800"/>
            <a:ext cx="1447800" cy="1676400"/>
            <a:chOff x="1248" y="1872"/>
            <a:chExt cx="912" cy="1056"/>
          </a:xfrm>
        </p:grpSpPr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>
              <a:off x="1248" y="1872"/>
              <a:ext cx="912" cy="0"/>
            </a:xfrm>
            <a:prstGeom prst="line">
              <a:avLst/>
            </a:prstGeom>
            <a:noFill/>
            <a:ln w="38100" cap="rnd">
              <a:solidFill>
                <a:srgbClr val="0066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Line 24"/>
            <p:cNvSpPr>
              <a:spLocks noChangeShapeType="1"/>
            </p:cNvSpPr>
            <p:nvPr/>
          </p:nvSpPr>
          <p:spPr bwMode="auto">
            <a:xfrm>
              <a:off x="2160" y="1872"/>
              <a:ext cx="0" cy="1056"/>
            </a:xfrm>
            <a:prstGeom prst="line">
              <a:avLst/>
            </a:prstGeom>
            <a:noFill/>
            <a:ln w="38100" cap="rnd">
              <a:solidFill>
                <a:srgbClr val="0066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25"/>
            <p:cNvSpPr>
              <a:spLocks noChangeShapeType="1"/>
            </p:cNvSpPr>
            <p:nvPr/>
          </p:nvSpPr>
          <p:spPr bwMode="auto">
            <a:xfrm>
              <a:off x="1680" y="1872"/>
              <a:ext cx="0" cy="1056"/>
            </a:xfrm>
            <a:prstGeom prst="line">
              <a:avLst/>
            </a:prstGeom>
            <a:noFill/>
            <a:ln w="38100" cap="rnd">
              <a:solidFill>
                <a:srgbClr val="0066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ExOR</a:t>
            </a:r>
            <a:r>
              <a:rPr lang="en-US" dirty="0" smtClean="0"/>
              <a:t> a forwarding or a routing protocol? (Or, is it a MAC-layer protocol?)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handoff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020762"/>
          </a:xfrm>
        </p:spPr>
        <p:txBody>
          <a:bodyPr/>
          <a:lstStyle/>
          <a:p>
            <a:r>
              <a:rPr lang="en-US" dirty="0" smtClean="0"/>
              <a:t>A special case of </a:t>
            </a:r>
            <a:r>
              <a:rPr lang="en-US" dirty="0" smtClean="0"/>
              <a:t>routing, </a:t>
            </a:r>
            <a:r>
              <a:rPr lang="en-US" dirty="0" smtClean="0"/>
              <a:t>with one mobile node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 smtClean="0"/>
              <a:t>to provide connectivity to the </a:t>
            </a:r>
            <a:r>
              <a:rPr lang="en-US" dirty="0" smtClean="0"/>
              <a:t>node as it </a:t>
            </a:r>
            <a:r>
              <a:rPr lang="en-US" dirty="0" smtClean="0"/>
              <a:t>moves?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6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771" y="3581400"/>
            <a:ext cx="646057" cy="593770"/>
          </a:xfrm>
          <a:prstGeom prst="rect">
            <a:avLst/>
          </a:prstGeom>
          <a:noFill/>
        </p:spPr>
      </p:pic>
      <p:pic>
        <p:nvPicPr>
          <p:cNvPr id="39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646054" cy="593768"/>
          </a:xfrm>
          <a:prstGeom prst="rect">
            <a:avLst/>
          </a:prstGeom>
          <a:noFill/>
        </p:spPr>
      </p:pic>
      <p:pic>
        <p:nvPicPr>
          <p:cNvPr id="43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571" y="4495800"/>
            <a:ext cx="646054" cy="593768"/>
          </a:xfrm>
          <a:prstGeom prst="rect">
            <a:avLst/>
          </a:prstGeom>
          <a:noFill/>
        </p:spPr>
      </p:pic>
      <p:pic>
        <p:nvPicPr>
          <p:cNvPr id="49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7771" y="4876800"/>
            <a:ext cx="646054" cy="593768"/>
          </a:xfrm>
          <a:prstGeom prst="rect">
            <a:avLst/>
          </a:prstGeom>
          <a:noFill/>
        </p:spPr>
      </p:pic>
      <p:sp>
        <p:nvSpPr>
          <p:cNvPr id="54" name="laptop"/>
          <p:cNvSpPr>
            <a:spLocks noEditPoints="1" noChangeArrowheads="1"/>
          </p:cNvSpPr>
          <p:nvPr/>
        </p:nvSpPr>
        <p:spPr bwMode="auto">
          <a:xfrm>
            <a:off x="3810000" y="3810000"/>
            <a:ext cx="734001" cy="455474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1447800" y="2590800"/>
            <a:ext cx="5538371" cy="2971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pic>
        <p:nvPicPr>
          <p:cNvPr id="56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590800"/>
            <a:ext cx="646057" cy="593770"/>
          </a:xfrm>
          <a:prstGeom prst="rect">
            <a:avLst/>
          </a:prstGeom>
          <a:noFill/>
        </p:spPr>
      </p:pic>
      <p:pic>
        <p:nvPicPr>
          <p:cNvPr id="5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181600"/>
            <a:ext cx="646057" cy="593770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886200" y="2971800"/>
            <a:ext cx="667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7"/>
            <a:ext cx="9144000" cy="868363"/>
          </a:xfrm>
        </p:spPr>
        <p:txBody>
          <a:bodyPr/>
          <a:lstStyle/>
          <a:p>
            <a:r>
              <a:rPr lang="en-US" dirty="0" smtClean="0"/>
              <a:t>Hard handoff: one BS at a time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1"/>
            <a:ext cx="48755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2133600"/>
            <a:ext cx="427548" cy="392945"/>
          </a:xfrm>
          <a:prstGeom prst="rect">
            <a:avLst/>
          </a:prstGeom>
          <a:noFill/>
        </p:spPr>
      </p:pic>
      <p:pic>
        <p:nvPicPr>
          <p:cNvPr id="26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133600"/>
            <a:ext cx="427548" cy="392945"/>
          </a:xfrm>
          <a:prstGeom prst="rect">
            <a:avLst/>
          </a:prstGeom>
          <a:noFill/>
        </p:spPr>
      </p:pic>
      <p:pic>
        <p:nvPicPr>
          <p:cNvPr id="2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33600"/>
            <a:ext cx="427548" cy="392945"/>
          </a:xfrm>
          <a:prstGeom prst="rect">
            <a:avLst/>
          </a:prstGeom>
          <a:noFill/>
        </p:spPr>
      </p:pic>
      <p:pic>
        <p:nvPicPr>
          <p:cNvPr id="28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2133600"/>
            <a:ext cx="427548" cy="392945"/>
          </a:xfrm>
          <a:prstGeom prst="rect">
            <a:avLst/>
          </a:prstGeom>
          <a:noFill/>
        </p:spPr>
      </p:pic>
      <p:pic>
        <p:nvPicPr>
          <p:cNvPr id="29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438400"/>
            <a:ext cx="427548" cy="392945"/>
          </a:xfrm>
          <a:prstGeom prst="rect">
            <a:avLst/>
          </a:prstGeom>
          <a:noFill/>
        </p:spPr>
      </p:pic>
      <p:pic>
        <p:nvPicPr>
          <p:cNvPr id="30" name="Picture 10" descr="cartoon cars full color illustration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2" y="1447800"/>
            <a:ext cx="589936" cy="457200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>
            <a:stCxn id="30" idx="2"/>
          </p:cNvCxnSpPr>
          <p:nvPr/>
        </p:nvCxnSpPr>
        <p:spPr>
          <a:xfrm rot="5400000">
            <a:off x="1519087" y="1986117"/>
            <a:ext cx="381001" cy="218767"/>
          </a:xfrm>
          <a:prstGeom prst="straightConnector1">
            <a:avLst/>
          </a:prstGeom>
          <a:noFill/>
          <a:ln w="38100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  <a:headEnd type="arrow"/>
            <a:tailEnd type="arrow"/>
          </a:ln>
          <a:effectLst/>
        </p:spPr>
      </p:cxnSp>
      <p:pic>
        <p:nvPicPr>
          <p:cNvPr id="32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2590800"/>
            <a:ext cx="427548" cy="392945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>
            <a:off x="762000" y="1066800"/>
            <a:ext cx="2133600" cy="1981200"/>
          </a:xfrm>
          <a:prstGeom prst="ellipse">
            <a:avLst/>
          </a:prstGeom>
          <a:noFill/>
          <a:ln w="254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124201"/>
            <a:ext cx="48755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3886200"/>
            <a:ext cx="427548" cy="392945"/>
          </a:xfrm>
          <a:prstGeom prst="rect">
            <a:avLst/>
          </a:prstGeom>
          <a:noFill/>
        </p:spPr>
      </p:pic>
      <p:pic>
        <p:nvPicPr>
          <p:cNvPr id="4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86200"/>
            <a:ext cx="427548" cy="392945"/>
          </a:xfrm>
          <a:prstGeom prst="rect">
            <a:avLst/>
          </a:prstGeom>
          <a:noFill/>
        </p:spPr>
      </p:pic>
      <p:pic>
        <p:nvPicPr>
          <p:cNvPr id="48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86200"/>
            <a:ext cx="427548" cy="392945"/>
          </a:xfrm>
          <a:prstGeom prst="rect">
            <a:avLst/>
          </a:prstGeom>
          <a:noFill/>
        </p:spPr>
      </p:pic>
      <p:pic>
        <p:nvPicPr>
          <p:cNvPr id="49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3886200"/>
            <a:ext cx="427548" cy="392945"/>
          </a:xfrm>
          <a:prstGeom prst="rect">
            <a:avLst/>
          </a:prstGeom>
          <a:noFill/>
        </p:spPr>
      </p:pic>
      <p:pic>
        <p:nvPicPr>
          <p:cNvPr id="50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91000"/>
            <a:ext cx="427548" cy="392945"/>
          </a:xfrm>
          <a:prstGeom prst="rect">
            <a:avLst/>
          </a:prstGeom>
          <a:noFill/>
        </p:spPr>
      </p:pic>
      <p:pic>
        <p:nvPicPr>
          <p:cNvPr id="53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4343400"/>
            <a:ext cx="427548" cy="392945"/>
          </a:xfrm>
          <a:prstGeom prst="rect">
            <a:avLst/>
          </a:prstGeom>
          <a:noFill/>
        </p:spPr>
      </p:pic>
      <p:grpSp>
        <p:nvGrpSpPr>
          <p:cNvPr id="3" name="Group 30"/>
          <p:cNvGrpSpPr/>
          <p:nvPr/>
        </p:nvGrpSpPr>
        <p:grpSpPr>
          <a:xfrm>
            <a:off x="2498526" y="3187125"/>
            <a:ext cx="549474" cy="851475"/>
            <a:chOff x="1140287" y="4473849"/>
            <a:chExt cx="671579" cy="976692"/>
          </a:xfrm>
        </p:grpSpPr>
        <p:pic>
          <p:nvPicPr>
            <p:cNvPr id="58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0287" y="4473849"/>
              <a:ext cx="671579" cy="520473"/>
            </a:xfrm>
            <a:prstGeom prst="rect">
              <a:avLst/>
            </a:prstGeom>
            <a:noFill/>
          </p:spPr>
        </p:pic>
        <p:cxnSp>
          <p:nvCxnSpPr>
            <p:cNvPr id="59" name="Straight Arrow Connector 58"/>
            <p:cNvCxnSpPr/>
            <p:nvPr/>
          </p:nvCxnSpPr>
          <p:spPr>
            <a:xfrm rot="5400000">
              <a:off x="1037169" y="5116108"/>
              <a:ext cx="457198" cy="211668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953001"/>
            <a:ext cx="48755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5715000"/>
            <a:ext cx="427548" cy="392945"/>
          </a:xfrm>
          <a:prstGeom prst="rect">
            <a:avLst/>
          </a:prstGeom>
          <a:noFill/>
        </p:spPr>
      </p:pic>
      <p:pic>
        <p:nvPicPr>
          <p:cNvPr id="66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715000"/>
            <a:ext cx="427548" cy="392945"/>
          </a:xfrm>
          <a:prstGeom prst="rect">
            <a:avLst/>
          </a:prstGeom>
          <a:noFill/>
        </p:spPr>
      </p:pic>
      <p:pic>
        <p:nvPicPr>
          <p:cNvPr id="6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715000"/>
            <a:ext cx="427548" cy="392945"/>
          </a:xfrm>
          <a:prstGeom prst="rect">
            <a:avLst/>
          </a:prstGeom>
          <a:noFill/>
        </p:spPr>
      </p:pic>
      <p:pic>
        <p:nvPicPr>
          <p:cNvPr id="68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5715000"/>
            <a:ext cx="427548" cy="392945"/>
          </a:xfrm>
          <a:prstGeom prst="rect">
            <a:avLst/>
          </a:prstGeom>
          <a:noFill/>
        </p:spPr>
      </p:pic>
      <p:pic>
        <p:nvPicPr>
          <p:cNvPr id="69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019800"/>
            <a:ext cx="427548" cy="392945"/>
          </a:xfrm>
          <a:prstGeom prst="rect">
            <a:avLst/>
          </a:prstGeom>
          <a:noFill/>
        </p:spPr>
      </p:pic>
      <p:pic>
        <p:nvPicPr>
          <p:cNvPr id="72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6172200"/>
            <a:ext cx="427548" cy="392945"/>
          </a:xfrm>
          <a:prstGeom prst="rect">
            <a:avLst/>
          </a:prstGeom>
          <a:noFill/>
        </p:spPr>
      </p:pic>
      <p:pic>
        <p:nvPicPr>
          <p:cNvPr id="80" name="Picture 10" descr="cartoon cars full color illustration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6654" y="5096436"/>
            <a:ext cx="553657" cy="389966"/>
          </a:xfrm>
          <a:prstGeom prst="rect">
            <a:avLst/>
          </a:prstGeom>
          <a:noFill/>
        </p:spPr>
      </p:pic>
      <p:sp>
        <p:nvSpPr>
          <p:cNvPr id="81" name="Oval 80"/>
          <p:cNvSpPr/>
          <p:nvPr/>
        </p:nvSpPr>
        <p:spPr>
          <a:xfrm>
            <a:off x="2590800" y="4800600"/>
            <a:ext cx="2057400" cy="1828800"/>
          </a:xfrm>
          <a:prstGeom prst="ellipse">
            <a:avLst/>
          </a:prstGeom>
          <a:noFill/>
          <a:ln w="254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200403" y="5562601"/>
            <a:ext cx="457197" cy="152399"/>
          </a:xfrm>
          <a:prstGeom prst="straightConnector1">
            <a:avLst/>
          </a:prstGeom>
          <a:noFill/>
          <a:ln w="38100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5334000" y="26670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BS based </a:t>
            </a:r>
            <a:r>
              <a:rPr lang="en-US" sz="2400" dirty="0" smtClean="0"/>
              <a:t>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Signal </a:t>
            </a:r>
            <a:r>
              <a:rPr lang="en-US" sz="2400" dirty="0" smtClean="0"/>
              <a:t>strength (SNR)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Loss rate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Combination of factors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1905000" y="2971800"/>
            <a:ext cx="1752600" cy="1752600"/>
          </a:xfrm>
          <a:prstGeom prst="ellipse">
            <a:avLst/>
          </a:prstGeom>
          <a:noFill/>
          <a:ln w="254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7"/>
            <a:ext cx="9144000" cy="868363"/>
          </a:xfrm>
        </p:spPr>
        <p:txBody>
          <a:bodyPr/>
          <a:lstStyle/>
          <a:p>
            <a:r>
              <a:rPr lang="en-US" dirty="0" smtClean="0"/>
              <a:t>Soft handoff: use multiple </a:t>
            </a:r>
            <a:r>
              <a:rPr lang="en-US" dirty="0" err="1" smtClean="0"/>
              <a:t>BSes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1"/>
            <a:ext cx="48755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2133600"/>
            <a:ext cx="427548" cy="392945"/>
          </a:xfrm>
          <a:prstGeom prst="rect">
            <a:avLst/>
          </a:prstGeom>
          <a:noFill/>
        </p:spPr>
      </p:pic>
      <p:pic>
        <p:nvPicPr>
          <p:cNvPr id="26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133600"/>
            <a:ext cx="427548" cy="392945"/>
          </a:xfrm>
          <a:prstGeom prst="rect">
            <a:avLst/>
          </a:prstGeom>
          <a:noFill/>
        </p:spPr>
      </p:pic>
      <p:pic>
        <p:nvPicPr>
          <p:cNvPr id="2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33600"/>
            <a:ext cx="427548" cy="392945"/>
          </a:xfrm>
          <a:prstGeom prst="rect">
            <a:avLst/>
          </a:prstGeom>
          <a:noFill/>
        </p:spPr>
      </p:pic>
      <p:pic>
        <p:nvPicPr>
          <p:cNvPr id="28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2133600"/>
            <a:ext cx="427548" cy="392945"/>
          </a:xfrm>
          <a:prstGeom prst="rect">
            <a:avLst/>
          </a:prstGeom>
          <a:noFill/>
        </p:spPr>
      </p:pic>
      <p:pic>
        <p:nvPicPr>
          <p:cNvPr id="29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438400"/>
            <a:ext cx="427548" cy="392945"/>
          </a:xfrm>
          <a:prstGeom prst="rect">
            <a:avLst/>
          </a:prstGeom>
          <a:noFill/>
        </p:spPr>
      </p:pic>
      <p:pic>
        <p:nvPicPr>
          <p:cNvPr id="30" name="Picture 10" descr="cartoon cars full color illustration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2" y="1447800"/>
            <a:ext cx="589936" cy="457200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>
            <a:stCxn id="30" idx="2"/>
          </p:cNvCxnSpPr>
          <p:nvPr/>
        </p:nvCxnSpPr>
        <p:spPr>
          <a:xfrm rot="5400000">
            <a:off x="1519087" y="1986117"/>
            <a:ext cx="381001" cy="218767"/>
          </a:xfrm>
          <a:prstGeom prst="straightConnector1">
            <a:avLst/>
          </a:prstGeom>
          <a:noFill/>
          <a:ln w="38100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  <a:headEnd type="arrow"/>
            <a:tailEnd type="arrow"/>
          </a:ln>
          <a:effectLst/>
        </p:spPr>
      </p:cxnSp>
      <p:pic>
        <p:nvPicPr>
          <p:cNvPr id="32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2590800"/>
            <a:ext cx="427548" cy="392945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>
            <a:off x="762000" y="1066800"/>
            <a:ext cx="2133600" cy="1981200"/>
          </a:xfrm>
          <a:prstGeom prst="ellipse">
            <a:avLst/>
          </a:prstGeom>
          <a:noFill/>
          <a:ln w="254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124201"/>
            <a:ext cx="48755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3886200"/>
            <a:ext cx="427548" cy="392945"/>
          </a:xfrm>
          <a:prstGeom prst="rect">
            <a:avLst/>
          </a:prstGeom>
          <a:noFill/>
        </p:spPr>
      </p:pic>
      <p:pic>
        <p:nvPicPr>
          <p:cNvPr id="4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86200"/>
            <a:ext cx="427548" cy="392945"/>
          </a:xfrm>
          <a:prstGeom prst="rect">
            <a:avLst/>
          </a:prstGeom>
          <a:noFill/>
        </p:spPr>
      </p:pic>
      <p:pic>
        <p:nvPicPr>
          <p:cNvPr id="48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86200"/>
            <a:ext cx="427548" cy="392945"/>
          </a:xfrm>
          <a:prstGeom prst="rect">
            <a:avLst/>
          </a:prstGeom>
          <a:noFill/>
        </p:spPr>
      </p:pic>
      <p:pic>
        <p:nvPicPr>
          <p:cNvPr id="49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3886200"/>
            <a:ext cx="427548" cy="392945"/>
          </a:xfrm>
          <a:prstGeom prst="rect">
            <a:avLst/>
          </a:prstGeom>
          <a:noFill/>
        </p:spPr>
      </p:pic>
      <p:pic>
        <p:nvPicPr>
          <p:cNvPr id="50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91000"/>
            <a:ext cx="427548" cy="392945"/>
          </a:xfrm>
          <a:prstGeom prst="rect">
            <a:avLst/>
          </a:prstGeom>
          <a:noFill/>
        </p:spPr>
      </p:pic>
      <p:pic>
        <p:nvPicPr>
          <p:cNvPr id="53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4343400"/>
            <a:ext cx="427548" cy="392945"/>
          </a:xfrm>
          <a:prstGeom prst="rect">
            <a:avLst/>
          </a:prstGeom>
          <a:noFill/>
        </p:spPr>
      </p:pic>
      <p:grpSp>
        <p:nvGrpSpPr>
          <p:cNvPr id="56" name="Group 30"/>
          <p:cNvGrpSpPr/>
          <p:nvPr/>
        </p:nvGrpSpPr>
        <p:grpSpPr>
          <a:xfrm>
            <a:off x="2498526" y="3187125"/>
            <a:ext cx="549474" cy="851475"/>
            <a:chOff x="1140287" y="4473849"/>
            <a:chExt cx="671579" cy="976692"/>
          </a:xfrm>
        </p:grpSpPr>
        <p:pic>
          <p:nvPicPr>
            <p:cNvPr id="58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0287" y="4473849"/>
              <a:ext cx="671579" cy="520473"/>
            </a:xfrm>
            <a:prstGeom prst="rect">
              <a:avLst/>
            </a:prstGeom>
            <a:noFill/>
          </p:spPr>
        </p:pic>
        <p:cxnSp>
          <p:nvCxnSpPr>
            <p:cNvPr id="59" name="Straight Arrow Connector 58"/>
            <p:cNvCxnSpPr/>
            <p:nvPr/>
          </p:nvCxnSpPr>
          <p:spPr>
            <a:xfrm rot="5400000">
              <a:off x="1037169" y="5116108"/>
              <a:ext cx="457198" cy="211668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</p:grpSp>
      <p:sp>
        <p:nvSpPr>
          <p:cNvPr id="57" name="Oval 56"/>
          <p:cNvSpPr/>
          <p:nvPr/>
        </p:nvSpPr>
        <p:spPr>
          <a:xfrm>
            <a:off x="1905000" y="2971800"/>
            <a:ext cx="1752600" cy="1752600"/>
          </a:xfrm>
          <a:prstGeom prst="ellipse">
            <a:avLst/>
          </a:prstGeom>
          <a:noFill/>
          <a:ln w="254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953001"/>
            <a:ext cx="48755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5715000"/>
            <a:ext cx="427548" cy="392945"/>
          </a:xfrm>
          <a:prstGeom prst="rect">
            <a:avLst/>
          </a:prstGeom>
          <a:noFill/>
        </p:spPr>
      </p:pic>
      <p:pic>
        <p:nvPicPr>
          <p:cNvPr id="66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715000"/>
            <a:ext cx="427548" cy="392945"/>
          </a:xfrm>
          <a:prstGeom prst="rect">
            <a:avLst/>
          </a:prstGeom>
          <a:noFill/>
        </p:spPr>
      </p:pic>
      <p:pic>
        <p:nvPicPr>
          <p:cNvPr id="6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715000"/>
            <a:ext cx="427548" cy="392945"/>
          </a:xfrm>
          <a:prstGeom prst="rect">
            <a:avLst/>
          </a:prstGeom>
          <a:noFill/>
        </p:spPr>
      </p:pic>
      <p:pic>
        <p:nvPicPr>
          <p:cNvPr id="68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5715000"/>
            <a:ext cx="427548" cy="392945"/>
          </a:xfrm>
          <a:prstGeom prst="rect">
            <a:avLst/>
          </a:prstGeom>
          <a:noFill/>
        </p:spPr>
      </p:pic>
      <p:pic>
        <p:nvPicPr>
          <p:cNvPr id="69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019800"/>
            <a:ext cx="427548" cy="392945"/>
          </a:xfrm>
          <a:prstGeom prst="rect">
            <a:avLst/>
          </a:prstGeom>
          <a:noFill/>
        </p:spPr>
      </p:pic>
      <p:pic>
        <p:nvPicPr>
          <p:cNvPr id="72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6172200"/>
            <a:ext cx="427548" cy="392945"/>
          </a:xfrm>
          <a:prstGeom prst="rect">
            <a:avLst/>
          </a:prstGeom>
          <a:noFill/>
        </p:spPr>
      </p:pic>
      <p:pic>
        <p:nvPicPr>
          <p:cNvPr id="80" name="Picture 10" descr="cartoon cars full color illustration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6654" y="5096436"/>
            <a:ext cx="553657" cy="389966"/>
          </a:xfrm>
          <a:prstGeom prst="rect">
            <a:avLst/>
          </a:prstGeom>
          <a:noFill/>
        </p:spPr>
      </p:pic>
      <p:sp>
        <p:nvSpPr>
          <p:cNvPr id="81" name="Oval 80"/>
          <p:cNvSpPr/>
          <p:nvPr/>
        </p:nvSpPr>
        <p:spPr>
          <a:xfrm>
            <a:off x="2590800" y="4800600"/>
            <a:ext cx="2057400" cy="1828800"/>
          </a:xfrm>
          <a:prstGeom prst="ellipse">
            <a:avLst/>
          </a:prstGeom>
          <a:noFill/>
          <a:ln w="254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200403" y="5562601"/>
            <a:ext cx="457197" cy="152399"/>
          </a:xfrm>
          <a:prstGeom prst="straightConnector1">
            <a:avLst/>
          </a:prstGeom>
          <a:noFill/>
          <a:ln w="38100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5181600" y="2328208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Adds reliability </a:t>
            </a:r>
            <a:r>
              <a:rPr lang="en-US" sz="2400" dirty="0" smtClean="0"/>
              <a:t>by leveraging diversity </a:t>
            </a:r>
          </a:p>
          <a:p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 smtClean="0"/>
              <a:t>mobile node does not depend on only one </a:t>
            </a:r>
            <a:r>
              <a:rPr lang="en-US" sz="2400" dirty="0" smtClean="0"/>
              <a:t>BS</a:t>
            </a:r>
          </a:p>
        </p:txBody>
      </p:sp>
      <p:cxnSp>
        <p:nvCxnSpPr>
          <p:cNvPr id="84" name="Straight Arrow Connector 83"/>
          <p:cNvCxnSpPr>
            <a:endCxn id="32" idx="0"/>
          </p:cNvCxnSpPr>
          <p:nvPr/>
        </p:nvCxnSpPr>
        <p:spPr>
          <a:xfrm rot="16200000" flipH="1">
            <a:off x="1592789" y="2217214"/>
            <a:ext cx="685798" cy="61373"/>
          </a:xfrm>
          <a:prstGeom prst="straightConnector1">
            <a:avLst/>
          </a:prstGeom>
          <a:noFill/>
          <a:ln w="38100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87" name="Straight Arrow Connector 86"/>
          <p:cNvCxnSpPr>
            <a:endCxn id="28" idx="0"/>
          </p:cNvCxnSpPr>
          <p:nvPr/>
        </p:nvCxnSpPr>
        <p:spPr>
          <a:xfrm>
            <a:off x="2057402" y="1828802"/>
            <a:ext cx="442373" cy="304798"/>
          </a:xfrm>
          <a:prstGeom prst="straightConnector1">
            <a:avLst/>
          </a:prstGeom>
          <a:noFill/>
          <a:ln w="38100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92" name="Straight Arrow Connector 91"/>
          <p:cNvCxnSpPr>
            <a:endCxn id="48" idx="0"/>
          </p:cNvCxnSpPr>
          <p:nvPr/>
        </p:nvCxnSpPr>
        <p:spPr>
          <a:xfrm>
            <a:off x="2819400" y="3657600"/>
            <a:ext cx="366174" cy="228600"/>
          </a:xfrm>
          <a:prstGeom prst="straightConnector1">
            <a:avLst/>
          </a:prstGeom>
          <a:noFill/>
          <a:ln w="38100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96" name="Straight Arrow Connector 95"/>
          <p:cNvCxnSpPr>
            <a:stCxn id="80" idx="2"/>
            <a:endCxn id="69" idx="0"/>
          </p:cNvCxnSpPr>
          <p:nvPr/>
        </p:nvCxnSpPr>
        <p:spPr>
          <a:xfrm rot="16200000" flipH="1">
            <a:off x="3414529" y="5715355"/>
            <a:ext cx="533398" cy="75491"/>
          </a:xfrm>
          <a:prstGeom prst="straightConnector1">
            <a:avLst/>
          </a:prstGeom>
          <a:noFill/>
          <a:ln w="38100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>
          <a:xfrm rot="16200000" flipH="1">
            <a:off x="3771901" y="5524501"/>
            <a:ext cx="304800" cy="228598"/>
          </a:xfrm>
          <a:prstGeom prst="straightConnector1">
            <a:avLst/>
          </a:prstGeom>
          <a:noFill/>
          <a:ln w="38100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9508" y="1487507"/>
            <a:ext cx="26376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495800" y="1560493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Soft handoff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ViFi</a:t>
            </a:r>
            <a:r>
              <a:rPr lang="en-US" sz="2800" dirty="0" smtClean="0">
                <a:latin typeface="Calibri" pitchFamily="34" charset="0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487507"/>
            <a:ext cx="274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1"/>
          <p:cNvSpPr txBox="1">
            <a:spLocks/>
          </p:cNvSpPr>
          <p:nvPr/>
        </p:nvSpPr>
        <p:spPr>
          <a:xfrm>
            <a:off x="228600" y="292100"/>
            <a:ext cx="8686800" cy="1003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009C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handoff methods in a real setting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914400" y="1716107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Hard handoff</a:t>
            </a:r>
            <a:endParaRPr lang="en-US" sz="28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4422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handoff questions</a:t>
            </a:r>
            <a:endParaRPr lang="en-US" dirty="0"/>
          </a:p>
        </p:txBody>
      </p:sp>
      <p:sp>
        <p:nvSpPr>
          <p:cNvPr id="61" name="Content Placeholder 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pick multiple </a:t>
            </a:r>
            <a:r>
              <a:rPr lang="en-US" dirty="0" err="1" smtClean="0"/>
              <a:t>BSes</a:t>
            </a:r>
            <a:r>
              <a:rPr lang="en-US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generalization of picking 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Usually, two or three </a:t>
            </a:r>
            <a:r>
              <a:rPr lang="en-US" dirty="0" err="1" smtClean="0"/>
              <a:t>BSes</a:t>
            </a:r>
            <a:r>
              <a:rPr lang="en-US" dirty="0" smtClean="0"/>
              <a:t> suffice</a:t>
            </a:r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What to do when multiple </a:t>
            </a:r>
            <a:r>
              <a:rPr lang="en-US" dirty="0" err="1" smtClean="0"/>
              <a:t>BSes</a:t>
            </a:r>
            <a:r>
              <a:rPr lang="en-US" dirty="0" smtClean="0"/>
              <a:t> hear a packet from the mobile?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BS backplane may be bandwidth-limited</a:t>
            </a:r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How do multiple </a:t>
            </a:r>
            <a:r>
              <a:rPr lang="en-US" dirty="0" err="1" smtClean="0"/>
              <a:t>BSes</a:t>
            </a:r>
            <a:r>
              <a:rPr lang="en-US" dirty="0" smtClean="0"/>
              <a:t> send packet to the mobile?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Simultaneous transmissions may collide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ViFi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341438"/>
            <a:ext cx="5410200" cy="4906962"/>
          </a:xfrm>
        </p:spPr>
        <p:txBody>
          <a:bodyPr/>
          <a:lstStyle/>
          <a:p>
            <a:pPr marL="176213" indent="-176213">
              <a:buClr>
                <a:schemeClr val="accent1"/>
              </a:buClr>
            </a:pPr>
            <a:r>
              <a:rPr lang="en-US" dirty="0" smtClean="0">
                <a:latin typeface="Calibri" pitchFamily="34" charset="0"/>
              </a:rPr>
              <a:t>Designed with the vehicular setting in mind but the underlying problem is more general</a:t>
            </a:r>
          </a:p>
          <a:p>
            <a:pPr marL="176213" indent="-176213">
              <a:buClr>
                <a:schemeClr val="accent1"/>
              </a:buClr>
            </a:pPr>
            <a:endParaRPr lang="en-US" dirty="0" smtClean="0">
              <a:latin typeface="Calibri" pitchFamily="34" charset="0"/>
            </a:endParaRPr>
          </a:p>
          <a:p>
            <a:pPr marL="176213" indent="-176213">
              <a:buClr>
                <a:schemeClr val="accent1"/>
              </a:buClr>
            </a:pPr>
            <a:r>
              <a:rPr lang="en-US" dirty="0" smtClean="0">
                <a:latin typeface="Calibri" pitchFamily="34" charset="0"/>
              </a:rPr>
              <a:t>Vehicle </a:t>
            </a:r>
            <a:r>
              <a:rPr lang="en-US" dirty="0" smtClean="0">
                <a:latin typeface="Calibri" pitchFamily="34" charset="0"/>
              </a:rPr>
              <a:t>chooses </a:t>
            </a:r>
            <a:r>
              <a:rPr lang="en-US" i="1" dirty="0" smtClean="0">
                <a:latin typeface="Calibri" pitchFamily="34" charset="0"/>
              </a:rPr>
              <a:t>anchor</a:t>
            </a:r>
            <a:r>
              <a:rPr lang="en-US" dirty="0" smtClean="0">
                <a:latin typeface="Calibri" pitchFamily="34" charset="0"/>
              </a:rPr>
              <a:t> BS</a:t>
            </a:r>
          </a:p>
          <a:p>
            <a:pPr marL="576263" lvl="1" indent="-1762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Anchor responsible for vehicle’s </a:t>
            </a:r>
            <a:r>
              <a:rPr lang="en-US" dirty="0" smtClean="0">
                <a:latin typeface="Calibri" pitchFamily="34" charset="0"/>
              </a:rPr>
              <a:t>packets</a:t>
            </a:r>
            <a:endParaRPr lang="en-US" dirty="0" smtClean="0">
              <a:latin typeface="Calibri" pitchFamily="34" charset="0"/>
            </a:endParaRPr>
          </a:p>
          <a:p>
            <a:pPr marL="176213" indent="-176213">
              <a:buClr>
                <a:schemeClr val="accent1"/>
              </a:buClr>
            </a:pPr>
            <a:r>
              <a:rPr lang="en-US" dirty="0" smtClean="0">
                <a:latin typeface="Calibri" pitchFamily="34" charset="0"/>
              </a:rPr>
              <a:t>Vehicle chooses a set of </a:t>
            </a:r>
            <a:r>
              <a:rPr lang="en-US" dirty="0" err="1" smtClean="0">
                <a:latin typeface="Calibri" pitchFamily="34" charset="0"/>
              </a:rPr>
              <a:t>BSes</a:t>
            </a:r>
            <a:r>
              <a:rPr lang="en-US" dirty="0" smtClean="0">
                <a:latin typeface="Calibri" pitchFamily="34" charset="0"/>
              </a:rPr>
              <a:t> in range to be </a:t>
            </a:r>
            <a:r>
              <a:rPr lang="en-US" i="1" dirty="0" smtClean="0">
                <a:latin typeface="Calibri" pitchFamily="34" charset="0"/>
              </a:rPr>
              <a:t>auxiliaries</a:t>
            </a:r>
          </a:p>
          <a:p>
            <a:pPr marL="633413" lvl="1" indent="-1762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</a:rPr>
              <a:t>ViFi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leverages packets overheard by </a:t>
            </a:r>
            <a:r>
              <a:rPr lang="en-US" dirty="0" smtClean="0">
                <a:latin typeface="Calibri" pitchFamily="34" charset="0"/>
              </a:rPr>
              <a:t>auxiliaries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21" name="Picture 10" descr="cartoon cars full color illustration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3200"/>
            <a:ext cx="862781" cy="668655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5400000">
            <a:off x="1181102" y="3848102"/>
            <a:ext cx="990599" cy="45719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arrow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1752600" y="2590800"/>
            <a:ext cx="609600" cy="712662"/>
            <a:chOff x="2362200" y="3733800"/>
            <a:chExt cx="609600" cy="712662"/>
          </a:xfrm>
        </p:grpSpPr>
        <p:pic>
          <p:nvPicPr>
            <p:cNvPr id="25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0" y="3886199"/>
              <a:ext cx="609600" cy="560263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2362200" y="3733800"/>
              <a:ext cx="3513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2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19400" y="2743200"/>
            <a:ext cx="609600" cy="712663"/>
            <a:chOff x="5943600" y="4648200"/>
            <a:chExt cx="609600" cy="712663"/>
          </a:xfrm>
        </p:grpSpPr>
        <p:sp>
          <p:nvSpPr>
            <p:cNvPr id="28" name="TextBox 27"/>
            <p:cNvSpPr txBox="1"/>
            <p:nvPr/>
          </p:nvSpPr>
          <p:spPr>
            <a:xfrm>
              <a:off x="5943600" y="4648200"/>
              <a:ext cx="3381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2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pic>
          <p:nvPicPr>
            <p:cNvPr id="29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3600" y="4800600"/>
              <a:ext cx="609600" cy="560263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2057400" y="3810000"/>
            <a:ext cx="609600" cy="686350"/>
            <a:chOff x="4343400" y="5284113"/>
            <a:chExt cx="609600" cy="686350"/>
          </a:xfrm>
        </p:grpSpPr>
        <p:sp>
          <p:nvSpPr>
            <p:cNvPr id="31" name="TextBox 30"/>
            <p:cNvSpPr txBox="1"/>
            <p:nvPr/>
          </p:nvSpPr>
          <p:spPr>
            <a:xfrm>
              <a:off x="4366159" y="5284113"/>
              <a:ext cx="3582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2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pic>
          <p:nvPicPr>
            <p:cNvPr id="32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5410200"/>
              <a:ext cx="609600" cy="560263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1981200" y="1524000"/>
            <a:ext cx="685800" cy="712663"/>
            <a:chOff x="2743200" y="5257800"/>
            <a:chExt cx="685800" cy="712663"/>
          </a:xfrm>
        </p:grpSpPr>
        <p:sp>
          <p:nvSpPr>
            <p:cNvPr id="34" name="TextBox 33"/>
            <p:cNvSpPr txBox="1"/>
            <p:nvPr/>
          </p:nvSpPr>
          <p:spPr>
            <a:xfrm>
              <a:off x="2743200" y="5257800"/>
              <a:ext cx="335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2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pic>
          <p:nvPicPr>
            <p:cNvPr id="35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9400" y="5410200"/>
              <a:ext cx="609600" cy="560263"/>
            </a:xfrm>
            <a:prstGeom prst="rect">
              <a:avLst/>
            </a:prstGeom>
            <a:noFill/>
          </p:spPr>
        </p:pic>
      </p:grpSp>
      <p:sp>
        <p:nvSpPr>
          <p:cNvPr id="36" name="Flowchart: Connector 47"/>
          <p:cNvSpPr/>
          <p:nvPr/>
        </p:nvSpPr>
        <p:spPr>
          <a:xfrm>
            <a:off x="1676400" y="2590800"/>
            <a:ext cx="914400" cy="990600"/>
          </a:xfrm>
          <a:prstGeom prst="flowChartConnector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609600" y="4572000"/>
            <a:ext cx="1524000" cy="10212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Internet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2100"/>
            <a:ext cx="5029200" cy="868363"/>
          </a:xfrm>
        </p:spPr>
        <p:txBody>
          <a:bodyPr/>
          <a:lstStyle/>
          <a:p>
            <a:r>
              <a:rPr lang="en-US" dirty="0" err="1" smtClean="0"/>
              <a:t>ViFi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4763" y="6245225"/>
            <a:ext cx="2133600" cy="476250"/>
          </a:xfrm>
        </p:spPr>
        <p:txBody>
          <a:bodyPr/>
          <a:lstStyle/>
          <a:p>
            <a:fld id="{FFCF9EEB-ACE4-4494-B7AD-E1BA167FCB3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447800"/>
            <a:ext cx="4876800" cy="4724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rtl="0">
              <a:buClr>
                <a:srgbClr val="D34817"/>
              </a:buClr>
              <a:buFontTx/>
              <a:buAutoNum type="arabicParenBoth"/>
            </a:pPr>
            <a:r>
              <a:rPr lang="en-US" sz="24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Source </a:t>
            </a:r>
            <a:r>
              <a:rPr lang="en-US" sz="24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transmits a </a:t>
            </a:r>
            <a:r>
              <a:rPr lang="en-US" sz="24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packet</a:t>
            </a:r>
          </a:p>
          <a:p>
            <a:pPr marL="1371600" lvl="2" indent="-457200">
              <a:buClr>
                <a:srgbClr val="D34817"/>
              </a:buClr>
              <a:buFont typeface="Arial" pitchFamily="34" charset="0"/>
              <a:buChar char="•"/>
            </a:pPr>
            <a:endParaRPr lang="en-US" sz="10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rtl="0">
              <a:buClr>
                <a:srgbClr val="D34817"/>
              </a:buClr>
              <a:buFontTx/>
              <a:buAutoNum type="arabicParenBoth"/>
            </a:pPr>
            <a:r>
              <a:rPr lang="en-US" sz="24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If </a:t>
            </a:r>
            <a:r>
              <a:rPr lang="en-US" sz="24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destination receives, it transmits an </a:t>
            </a:r>
            <a:r>
              <a:rPr lang="en-US" sz="2400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ack</a:t>
            </a:r>
            <a:endParaRPr lang="en-US" sz="24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1371600" lvl="2" indent="-457200">
              <a:buClr>
                <a:srgbClr val="D34817"/>
              </a:buClr>
              <a:buFont typeface="Arial" pitchFamily="34" charset="0"/>
              <a:buChar char="•"/>
            </a:pPr>
            <a:endParaRPr lang="en-US" sz="10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rtl="0">
              <a:buClr>
                <a:srgbClr val="D34817"/>
              </a:buClr>
              <a:buFontTx/>
              <a:buAutoNum type="arabicParenBoth"/>
            </a:pPr>
            <a:r>
              <a:rPr lang="en-US" sz="24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If auxiliary overhears packet but not </a:t>
            </a:r>
            <a:r>
              <a:rPr lang="en-US" sz="2400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ack</a:t>
            </a:r>
            <a:r>
              <a:rPr lang="en-US" sz="24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, it </a:t>
            </a:r>
            <a:r>
              <a:rPr lang="en-US" sz="24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probabilistically</a:t>
            </a:r>
            <a:r>
              <a:rPr lang="en-US" sz="24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relays to destination</a:t>
            </a:r>
          </a:p>
          <a:p>
            <a:pPr marL="914400" lvl="1" indent="-457200">
              <a:buClr>
                <a:srgbClr val="D34817"/>
              </a:buClr>
              <a:buFont typeface="Arial" pitchFamily="34" charset="0"/>
              <a:buChar char="•"/>
            </a:pPr>
            <a:endParaRPr lang="en-US" sz="10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rtl="0">
              <a:buClr>
                <a:srgbClr val="D34817"/>
              </a:buClr>
              <a:buFontTx/>
              <a:buAutoNum type="arabicParenBoth"/>
            </a:pPr>
            <a:r>
              <a:rPr lang="en-US" sz="24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If destination received relay, it transmits an </a:t>
            </a:r>
            <a:r>
              <a:rPr lang="en-US" sz="2400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ack</a:t>
            </a:r>
            <a:endParaRPr lang="en-US" sz="24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914400" lvl="1" indent="-457200">
              <a:buClr>
                <a:srgbClr val="D34817"/>
              </a:buClr>
              <a:buFont typeface="Arial" pitchFamily="34" charset="0"/>
              <a:buChar char="•"/>
            </a:pPr>
            <a:endParaRPr lang="en-US" sz="10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rtl="0">
              <a:buClr>
                <a:srgbClr val="D34817"/>
              </a:buClr>
              <a:buFontTx/>
              <a:buAutoNum type="arabicParenBoth"/>
            </a:pPr>
            <a:r>
              <a:rPr lang="en-US" sz="24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If no </a:t>
            </a:r>
            <a:r>
              <a:rPr lang="en-US" sz="2400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ack</a:t>
            </a:r>
            <a:r>
              <a:rPr lang="en-US" sz="24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within retransmission interval, source </a:t>
            </a:r>
            <a:r>
              <a:rPr lang="en-US" sz="24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retransmits</a:t>
            </a:r>
            <a:endParaRPr lang="en-US" sz="24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01638" indent="-401638" algn="l" rtl="0">
              <a:buFont typeface="Arial" pitchFamily="34" charset="0"/>
              <a:buChar char="•"/>
            </a:pPr>
            <a:endParaRPr lang="en-US" sz="24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01638" indent="-401638" algn="l" rtl="0"/>
            <a:endParaRPr lang="en-US" sz="24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01638" indent="-401638" algn="l" rtl="0"/>
            <a:endParaRPr lang="en-US" sz="24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marL="401638" indent="-401638" algn="l" rtl="0"/>
            <a:endParaRPr lang="en-US" sz="28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algn="l" rtl="0"/>
            <a:endParaRPr lang="en-US" sz="28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algn="l" rtl="0"/>
            <a:endParaRPr lang="en-US" sz="2800" b="1" i="1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algn="l" rtl="0"/>
            <a:endParaRPr lang="en-US" sz="2800" b="1" i="1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algn="l" rtl="0"/>
            <a:endParaRPr lang="en-US" sz="2400" b="1" i="1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/>
            <a:endParaRPr lang="en-US" sz="2400" b="1" i="1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/>
            <a:endParaRPr lang="en-US" sz="2400" b="1" i="1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/>
            <a:endParaRPr lang="en-US" sz="2400" b="1" i="1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/>
            <a:endParaRPr lang="en-US" sz="2400" b="1" i="1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6800" y="533400"/>
            <a:ext cx="2819400" cy="2506804"/>
            <a:chOff x="5410200" y="762006"/>
            <a:chExt cx="2819400" cy="2506804"/>
          </a:xfrm>
        </p:grpSpPr>
        <p:pic>
          <p:nvPicPr>
            <p:cNvPr id="61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0" y="1811655"/>
              <a:ext cx="688258" cy="533400"/>
            </a:xfrm>
            <a:prstGeom prst="rect">
              <a:avLst/>
            </a:prstGeom>
            <a:noFill/>
          </p:spPr>
        </p:pic>
        <p:grpSp>
          <p:nvGrpSpPr>
            <p:cNvPr id="62" name="Group 56"/>
            <p:cNvGrpSpPr/>
            <p:nvPr/>
          </p:nvGrpSpPr>
          <p:grpSpPr>
            <a:xfrm>
              <a:off x="6781800" y="1752600"/>
              <a:ext cx="457200" cy="609600"/>
              <a:chOff x="2362200" y="3733800"/>
              <a:chExt cx="609600" cy="712662"/>
            </a:xfrm>
          </p:grpSpPr>
          <p:pic>
            <p:nvPicPr>
              <p:cNvPr id="72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62200" y="3886199"/>
                <a:ext cx="609600" cy="560263"/>
              </a:xfrm>
              <a:prstGeom prst="rect">
                <a:avLst/>
              </a:prstGeom>
              <a:noFill/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2362200" y="3733800"/>
                <a:ext cx="3513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2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A</a:t>
                </a:r>
              </a:p>
            </p:txBody>
          </p:sp>
        </p:grpSp>
        <p:grpSp>
          <p:nvGrpSpPr>
            <p:cNvPr id="63" name="Group 61"/>
            <p:cNvGrpSpPr/>
            <p:nvPr/>
          </p:nvGrpSpPr>
          <p:grpSpPr>
            <a:xfrm>
              <a:off x="7772400" y="1676404"/>
              <a:ext cx="457200" cy="609599"/>
              <a:chOff x="5943600" y="4648200"/>
              <a:chExt cx="609600" cy="81447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5943600" y="4648200"/>
                <a:ext cx="3381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2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B</a:t>
                </a:r>
              </a:p>
            </p:txBody>
          </p:sp>
          <p:pic>
            <p:nvPicPr>
              <p:cNvPr id="71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43600" y="4902407"/>
                <a:ext cx="609600" cy="560263"/>
              </a:xfrm>
              <a:prstGeom prst="rect">
                <a:avLst/>
              </a:prstGeom>
              <a:noFill/>
            </p:spPr>
          </p:pic>
        </p:grpSp>
        <p:grpSp>
          <p:nvGrpSpPr>
            <p:cNvPr id="64" name="Group 59"/>
            <p:cNvGrpSpPr/>
            <p:nvPr/>
          </p:nvGrpSpPr>
          <p:grpSpPr>
            <a:xfrm>
              <a:off x="6857999" y="2743199"/>
              <a:ext cx="609595" cy="525611"/>
              <a:chOff x="4366157" y="5055345"/>
              <a:chExt cx="812793" cy="789052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4366157" y="5055345"/>
                <a:ext cx="358241" cy="430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2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</a:t>
                </a:r>
              </a:p>
            </p:txBody>
          </p:sp>
          <p:pic>
            <p:nvPicPr>
              <p:cNvPr id="69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69351" y="5284132"/>
                <a:ext cx="609599" cy="560265"/>
              </a:xfrm>
              <a:prstGeom prst="rect">
                <a:avLst/>
              </a:prstGeom>
              <a:noFill/>
            </p:spPr>
          </p:pic>
        </p:grpSp>
        <p:grpSp>
          <p:nvGrpSpPr>
            <p:cNvPr id="65" name="Group 57"/>
            <p:cNvGrpSpPr/>
            <p:nvPr/>
          </p:nvGrpSpPr>
          <p:grpSpPr>
            <a:xfrm>
              <a:off x="6858000" y="762014"/>
              <a:ext cx="618067" cy="533396"/>
              <a:chOff x="2743199" y="5054184"/>
              <a:chExt cx="695325" cy="712657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743199" y="5054184"/>
                <a:ext cx="3350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2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</a:t>
                </a:r>
              </a:p>
            </p:txBody>
          </p:sp>
          <p:pic>
            <p:nvPicPr>
              <p:cNvPr id="67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28924" y="5206578"/>
                <a:ext cx="609600" cy="56026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4" name="Flowchart: Connector 47"/>
          <p:cNvSpPr/>
          <p:nvPr/>
        </p:nvSpPr>
        <p:spPr>
          <a:xfrm>
            <a:off x="6172200" y="1524000"/>
            <a:ext cx="609600" cy="685800"/>
          </a:xfrm>
          <a:prstGeom prst="flowChartConnector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486400" y="1904994"/>
            <a:ext cx="585019" cy="8572"/>
          </a:xfrm>
          <a:prstGeom prst="straightConnector1">
            <a:avLst/>
          </a:prstGeom>
          <a:noFill/>
          <a:ln w="38100" cap="flat" cmpd="sng" algn="ctr">
            <a:solidFill>
              <a:srgbClr val="D34817"/>
            </a:solidFill>
            <a:prstDash val="solid"/>
            <a:headEnd type="arrow"/>
            <a:tailEnd type="none"/>
          </a:ln>
          <a:effectLst/>
        </p:spPr>
      </p:cxnSp>
      <p:cxnSp>
        <p:nvCxnSpPr>
          <p:cNvPr id="76" name="Straight Arrow Connector 75"/>
          <p:cNvCxnSpPr>
            <a:endCxn id="74" idx="0"/>
          </p:cNvCxnSpPr>
          <p:nvPr/>
        </p:nvCxnSpPr>
        <p:spPr>
          <a:xfrm rot="5400000">
            <a:off x="6345769" y="1198035"/>
            <a:ext cx="457196" cy="194734"/>
          </a:xfrm>
          <a:prstGeom prst="straightConnector1">
            <a:avLst/>
          </a:prstGeom>
          <a:noFill/>
          <a:ln w="38100" cap="flat" cmpd="sng" algn="ctr">
            <a:solidFill>
              <a:srgbClr val="D34817"/>
            </a:solidFill>
            <a:prstDash val="dash"/>
            <a:headEnd type="arrow"/>
            <a:tailEnd type="none"/>
          </a:ln>
          <a:effectLst/>
        </p:spPr>
      </p:cxnSp>
      <p:cxnSp>
        <p:nvCxnSpPr>
          <p:cNvPr id="77" name="Straight Arrow Connector 76"/>
          <p:cNvCxnSpPr>
            <a:endCxn id="74" idx="4"/>
          </p:cNvCxnSpPr>
          <p:nvPr/>
        </p:nvCxnSpPr>
        <p:spPr>
          <a:xfrm rot="16200000" flipV="1">
            <a:off x="6362701" y="2324099"/>
            <a:ext cx="457196" cy="228598"/>
          </a:xfrm>
          <a:prstGeom prst="straightConnector1">
            <a:avLst/>
          </a:prstGeom>
          <a:noFill/>
          <a:ln w="38100" cap="flat" cmpd="sng" algn="ctr">
            <a:solidFill>
              <a:srgbClr val="D34817"/>
            </a:solidFill>
            <a:prstDash val="dash"/>
            <a:headEnd type="arrow"/>
            <a:tailEnd type="none"/>
          </a:ln>
          <a:effectLst/>
        </p:spPr>
      </p:cxnSp>
      <p:cxnSp>
        <p:nvCxnSpPr>
          <p:cNvPr id="78" name="Straight Arrow Connector 77"/>
          <p:cNvCxnSpPr/>
          <p:nvPr/>
        </p:nvCxnSpPr>
        <p:spPr>
          <a:xfrm flipV="1">
            <a:off x="5410200" y="990594"/>
            <a:ext cx="914400" cy="685800"/>
          </a:xfrm>
          <a:prstGeom prst="straightConnector1">
            <a:avLst/>
          </a:prstGeom>
          <a:noFill/>
          <a:ln w="38100" cap="flat" cmpd="sng" algn="ctr">
            <a:solidFill>
              <a:srgbClr val="D34817"/>
            </a:solidFill>
            <a:prstDash val="solid"/>
            <a:headEnd type="arrow"/>
            <a:tailEnd type="none"/>
          </a:ln>
          <a:effectLst/>
        </p:spPr>
      </p:cxnSp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736" y="1752594"/>
            <a:ext cx="306064" cy="30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 descr="C:\Users\t-arunab\AppData\Local\Microsoft\Windows\Temporary Internet Files\Content.IE5\Z0QCL21P\MCj042446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28594"/>
            <a:ext cx="531548" cy="457200"/>
          </a:xfrm>
          <a:prstGeom prst="rect">
            <a:avLst/>
          </a:prstGeom>
          <a:noFill/>
        </p:spPr>
      </p:pic>
      <p:grpSp>
        <p:nvGrpSpPr>
          <p:cNvPr id="83" name="Group 82"/>
          <p:cNvGrpSpPr/>
          <p:nvPr/>
        </p:nvGrpSpPr>
        <p:grpSpPr>
          <a:xfrm>
            <a:off x="5029200" y="3517334"/>
            <a:ext cx="2590800" cy="2624576"/>
            <a:chOff x="5638800" y="3745933"/>
            <a:chExt cx="2590800" cy="2624576"/>
          </a:xfrm>
        </p:grpSpPr>
        <p:pic>
          <p:nvPicPr>
            <p:cNvPr id="84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8800" y="4953000"/>
              <a:ext cx="666136" cy="516255"/>
            </a:xfrm>
            <a:prstGeom prst="rect">
              <a:avLst/>
            </a:prstGeom>
            <a:noFill/>
          </p:spPr>
        </p:pic>
        <p:grpSp>
          <p:nvGrpSpPr>
            <p:cNvPr id="85" name="Group 56"/>
            <p:cNvGrpSpPr/>
            <p:nvPr/>
          </p:nvGrpSpPr>
          <p:grpSpPr>
            <a:xfrm>
              <a:off x="6934200" y="4800599"/>
              <a:ext cx="457200" cy="609600"/>
              <a:chOff x="2362200" y="3631991"/>
              <a:chExt cx="609600" cy="814471"/>
            </a:xfrm>
          </p:grpSpPr>
          <p:pic>
            <p:nvPicPr>
              <p:cNvPr id="96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62200" y="3886199"/>
                <a:ext cx="609600" cy="560263"/>
              </a:xfrm>
              <a:prstGeom prst="rect">
                <a:avLst/>
              </a:prstGeom>
              <a:noFill/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2362200" y="3631991"/>
                <a:ext cx="3513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6" name="Group 61"/>
            <p:cNvGrpSpPr/>
            <p:nvPr/>
          </p:nvGrpSpPr>
          <p:grpSpPr>
            <a:xfrm>
              <a:off x="7772400" y="4876806"/>
              <a:ext cx="457200" cy="609601"/>
              <a:chOff x="5943600" y="4648200"/>
              <a:chExt cx="609600" cy="712663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5943600" y="4648200"/>
                <a:ext cx="3381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5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43600" y="4800600"/>
                <a:ext cx="609600" cy="560263"/>
              </a:xfrm>
              <a:prstGeom prst="rect">
                <a:avLst/>
              </a:prstGeom>
              <a:noFill/>
            </p:spPr>
          </p:pic>
        </p:grpSp>
        <p:grpSp>
          <p:nvGrpSpPr>
            <p:cNvPr id="87" name="Group 59"/>
            <p:cNvGrpSpPr/>
            <p:nvPr/>
          </p:nvGrpSpPr>
          <p:grpSpPr>
            <a:xfrm>
              <a:off x="6858003" y="5714998"/>
              <a:ext cx="533405" cy="655511"/>
              <a:chOff x="4256314" y="5026975"/>
              <a:chExt cx="609605" cy="737378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4256314" y="5026975"/>
                <a:ext cx="35824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3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43404" y="5284127"/>
                <a:ext cx="522515" cy="480226"/>
              </a:xfrm>
              <a:prstGeom prst="rect">
                <a:avLst/>
              </a:prstGeom>
              <a:noFill/>
            </p:spPr>
          </p:pic>
        </p:grpSp>
        <p:grpSp>
          <p:nvGrpSpPr>
            <p:cNvPr id="88" name="Group 57"/>
            <p:cNvGrpSpPr/>
            <p:nvPr/>
          </p:nvGrpSpPr>
          <p:grpSpPr>
            <a:xfrm>
              <a:off x="7093530" y="3745933"/>
              <a:ext cx="450270" cy="597474"/>
              <a:chOff x="2922445" y="5163479"/>
              <a:chExt cx="506554" cy="879631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2922445" y="5163479"/>
                <a:ext cx="335098" cy="430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1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40739" y="5482182"/>
                <a:ext cx="488260" cy="560928"/>
              </a:xfrm>
              <a:prstGeom prst="rect">
                <a:avLst/>
              </a:prstGeom>
              <a:noFill/>
            </p:spPr>
          </p:pic>
        </p:grpSp>
        <p:sp>
          <p:nvSpPr>
            <p:cNvPr id="89" name="Flowchart: Connector 47"/>
            <p:cNvSpPr/>
            <p:nvPr/>
          </p:nvSpPr>
          <p:spPr>
            <a:xfrm>
              <a:off x="6781800" y="4876798"/>
              <a:ext cx="762000" cy="609601"/>
            </a:xfrm>
            <a:prstGeom prst="flowChartConnector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rot="10800000">
            <a:off x="5562600" y="5105400"/>
            <a:ext cx="629264" cy="1588"/>
          </a:xfrm>
          <a:prstGeom prst="straightConnector1">
            <a:avLst/>
          </a:prstGeom>
          <a:noFill/>
          <a:ln w="38100" cap="flat" cmpd="sng" algn="ctr">
            <a:solidFill>
              <a:srgbClr val="D34817"/>
            </a:solidFill>
            <a:prstDash val="solid"/>
            <a:headEnd type="arrow"/>
            <a:tailEnd type="none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rot="10800000" flipV="1">
            <a:off x="5410200" y="4114800"/>
            <a:ext cx="990599" cy="678472"/>
          </a:xfrm>
          <a:prstGeom prst="straightConnector1">
            <a:avLst/>
          </a:prstGeom>
          <a:noFill/>
          <a:ln w="38100" cap="flat" cmpd="sng" algn="ctr">
            <a:solidFill>
              <a:srgbClr val="D34817"/>
            </a:solidFill>
            <a:prstDash val="dash"/>
            <a:headEnd type="arrow"/>
            <a:tailEnd type="none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 rot="10800000">
            <a:off x="5410202" y="5410201"/>
            <a:ext cx="914399" cy="518254"/>
          </a:xfrm>
          <a:prstGeom prst="straightConnector1">
            <a:avLst/>
          </a:prstGeom>
          <a:noFill/>
          <a:ln w="38100" cap="flat" cmpd="sng" algn="ctr">
            <a:solidFill>
              <a:srgbClr val="D34817"/>
            </a:solidFill>
            <a:prstDash val="dash"/>
            <a:headEnd type="arrow"/>
            <a:tailEnd type="none"/>
          </a:ln>
          <a:effectLst/>
        </p:spPr>
      </p:cxnSp>
      <p:cxnSp>
        <p:nvCxnSpPr>
          <p:cNvPr id="101" name="Straight Arrow Connector 100"/>
          <p:cNvCxnSpPr>
            <a:stCxn id="89" idx="4"/>
            <a:endCxn id="92" idx="3"/>
          </p:cNvCxnSpPr>
          <p:nvPr/>
        </p:nvCxnSpPr>
        <p:spPr>
          <a:xfrm rot="16200000" flipH="1">
            <a:off x="6347471" y="5463529"/>
            <a:ext cx="420123" cy="8664"/>
          </a:xfrm>
          <a:prstGeom prst="straightConnector1">
            <a:avLst/>
          </a:prstGeom>
          <a:noFill/>
          <a:ln w="38100" cap="flat" cmpd="sng" algn="ctr">
            <a:solidFill>
              <a:srgbClr val="D34817"/>
            </a:solidFill>
            <a:prstDash val="solid"/>
            <a:headEnd type="arrow"/>
            <a:tailEnd type="none"/>
          </a:ln>
          <a:effectLst/>
        </p:spPr>
      </p:cxnSp>
      <p:pic>
        <p:nvPicPr>
          <p:cNvPr id="10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736" y="4953000"/>
            <a:ext cx="306064" cy="30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 descr="C:\Users\t-arunab\AppData\Local\Microsoft\Windows\Temporary Internet Files\Content.IE5\Z0QCL21P\MCj042446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943600"/>
            <a:ext cx="533400" cy="458792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6934200" y="3886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Upstream: </a:t>
            </a:r>
            <a:r>
              <a:rPr lang="en-US" sz="2000" i="1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000" i="1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000" i="1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Vehicle </a:t>
            </a:r>
            <a:r>
              <a:rPr lang="en-US" sz="20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to anchor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876800" y="1981200"/>
            <a:ext cx="646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i="1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Dest</a:t>
            </a:r>
            <a:endParaRPr lang="en-US" sz="2000" i="1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553200" y="121920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Source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05600" y="5181600"/>
            <a:ext cx="646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i="1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Dest</a:t>
            </a:r>
            <a:endParaRPr lang="en-US" sz="2000" i="1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76800" y="510540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i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Source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858000" y="2057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Downstream: Anchor to vehicle</a:t>
            </a:r>
            <a:endParaRPr lang="en-US" sz="2000" i="1" dirty="0">
              <a:latin typeface="Calibri" pitchFamily="34" charset="0"/>
            </a:endParaRPr>
          </a:p>
        </p:txBody>
      </p:sp>
      <p:cxnSp>
        <p:nvCxnSpPr>
          <p:cNvPr id="59" name="Straight Arrow Connector 58"/>
          <p:cNvCxnSpPr>
            <a:endCxn id="74" idx="6"/>
          </p:cNvCxnSpPr>
          <p:nvPr/>
        </p:nvCxnSpPr>
        <p:spPr>
          <a:xfrm rot="10800000" flipV="1">
            <a:off x="6781800" y="1847734"/>
            <a:ext cx="457200" cy="19166"/>
          </a:xfrm>
          <a:prstGeom prst="straightConnector1">
            <a:avLst/>
          </a:prstGeom>
          <a:noFill/>
          <a:ln w="38100" cap="flat" cmpd="sng" algn="ctr">
            <a:solidFill>
              <a:srgbClr val="D34817"/>
            </a:solidFill>
            <a:prstDash val="dash"/>
            <a:headEnd type="arrow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relaying effective?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229600" cy="190500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Losses are </a:t>
            </a:r>
            <a:r>
              <a:rPr lang="en-US" sz="2800" dirty="0" err="1" smtClean="0">
                <a:latin typeface="Calibri" pitchFamily="34" charset="0"/>
              </a:rPr>
              <a:t>bursty</a:t>
            </a:r>
            <a:endParaRPr lang="en-US" sz="2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Losses are independent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Different senders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receiver</a:t>
            </a:r>
            <a:endParaRPr lang="en-US" sz="2800" dirty="0" smtClean="0">
              <a:latin typeface="Calibri" pitchFamily="34" charset="0"/>
            </a:endParaRP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Sender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alibri" pitchFamily="34" charset="0"/>
              </a:rPr>
              <a:t>different receivers</a:t>
            </a:r>
            <a:endParaRPr lang="en-US" sz="2800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  <a:p>
            <a:pPr marL="401638" indent="-401638"/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b="1" i="1" dirty="0" smtClean="0">
              <a:latin typeface="Calibri" pitchFamily="34" charset="0"/>
            </a:endParaRPr>
          </a:p>
          <a:p>
            <a:endParaRPr lang="en-US" sz="2800" b="1" i="1" dirty="0" smtClean="0">
              <a:latin typeface="Calibri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</p:txBody>
      </p:sp>
      <p:grpSp>
        <p:nvGrpSpPr>
          <p:cNvPr id="6" name="Group 89"/>
          <p:cNvGrpSpPr/>
          <p:nvPr/>
        </p:nvGrpSpPr>
        <p:grpSpPr>
          <a:xfrm>
            <a:off x="4724400" y="2971800"/>
            <a:ext cx="2971800" cy="2971800"/>
            <a:chOff x="4648200" y="1981199"/>
            <a:chExt cx="3505201" cy="3657601"/>
          </a:xfrm>
        </p:grpSpPr>
        <p:pic>
          <p:nvPicPr>
            <p:cNvPr id="7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200" y="3276600"/>
              <a:ext cx="842239" cy="577475"/>
            </a:xfrm>
            <a:prstGeom prst="rect">
              <a:avLst/>
            </a:prstGeom>
            <a:noFill/>
          </p:spPr>
        </p:pic>
        <p:grpSp>
          <p:nvGrpSpPr>
            <p:cNvPr id="8" name="Group 83"/>
            <p:cNvGrpSpPr/>
            <p:nvPr/>
          </p:nvGrpSpPr>
          <p:grpSpPr>
            <a:xfrm>
              <a:off x="5069324" y="1981201"/>
              <a:ext cx="3084085" cy="3657599"/>
              <a:chOff x="5077042" y="1981200"/>
              <a:chExt cx="2771562" cy="2895600"/>
            </a:xfrm>
          </p:grpSpPr>
          <p:grpSp>
            <p:nvGrpSpPr>
              <p:cNvPr id="9" name="Group 100"/>
              <p:cNvGrpSpPr/>
              <p:nvPr/>
            </p:nvGrpSpPr>
            <p:grpSpPr>
              <a:xfrm>
                <a:off x="5077042" y="1981200"/>
                <a:ext cx="2771562" cy="2388866"/>
                <a:chOff x="666042" y="3429000"/>
                <a:chExt cx="2839158" cy="2766055"/>
              </a:xfrm>
            </p:grpSpPr>
            <p:grpSp>
              <p:nvGrpSpPr>
                <p:cNvPr id="11" name="Group 56"/>
                <p:cNvGrpSpPr/>
                <p:nvPr/>
              </p:nvGrpSpPr>
              <p:grpSpPr>
                <a:xfrm>
                  <a:off x="1828800" y="4343400"/>
                  <a:ext cx="609600" cy="712662"/>
                  <a:chOff x="2362200" y="3733800"/>
                  <a:chExt cx="609600" cy="712662"/>
                </a:xfrm>
              </p:grpSpPr>
              <p:pic>
                <p:nvPicPr>
                  <p:cNvPr id="26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362200" y="3886199"/>
                    <a:ext cx="609600" cy="56026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362200" y="3733800"/>
                    <a:ext cx="351378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latin typeface="Calibri"/>
                      </a:rPr>
                      <a:t>A</a:t>
                    </a:r>
                    <a:endParaRPr lang="en-US" sz="2200" dirty="0">
                      <a:latin typeface="Calibri"/>
                    </a:endParaRPr>
                  </a:p>
                </p:txBody>
              </p:sp>
            </p:grpSp>
            <p:grpSp>
              <p:nvGrpSpPr>
                <p:cNvPr id="12" name="Group 61"/>
                <p:cNvGrpSpPr/>
                <p:nvPr/>
              </p:nvGrpSpPr>
              <p:grpSpPr>
                <a:xfrm>
                  <a:off x="2895600" y="4343400"/>
                  <a:ext cx="609600" cy="712663"/>
                  <a:chOff x="5943600" y="4648200"/>
                  <a:chExt cx="609600" cy="712663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943600" y="4648200"/>
                    <a:ext cx="338128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latin typeface="Calibri"/>
                      </a:rPr>
                      <a:t>B</a:t>
                    </a:r>
                    <a:endParaRPr lang="en-US" sz="2200" dirty="0">
                      <a:latin typeface="Calibri"/>
                    </a:endParaRPr>
                  </a:p>
                </p:txBody>
              </p:sp>
              <p:pic>
                <p:nvPicPr>
                  <p:cNvPr id="25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943600" y="4800600"/>
                    <a:ext cx="609600" cy="560263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3" name="Group 59"/>
                <p:cNvGrpSpPr/>
                <p:nvPr/>
              </p:nvGrpSpPr>
              <p:grpSpPr>
                <a:xfrm>
                  <a:off x="1709853" y="5458328"/>
                  <a:ext cx="609600" cy="736727"/>
                  <a:chOff x="4148253" y="5179841"/>
                  <a:chExt cx="609600" cy="736727"/>
                </a:xfrm>
              </p:grpSpPr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148254" y="5179841"/>
                    <a:ext cx="358241" cy="430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latin typeface="Calibri"/>
                      </a:rPr>
                      <a:t>D</a:t>
                    </a:r>
                    <a:endParaRPr lang="en-US" sz="2200" dirty="0">
                      <a:latin typeface="Calibri"/>
                    </a:endParaRPr>
                  </a:p>
                </p:txBody>
              </p:sp>
              <p:pic>
                <p:nvPicPr>
                  <p:cNvPr id="23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4148253" y="5356304"/>
                    <a:ext cx="609600" cy="56026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4" name="Group 57"/>
                <p:cNvGrpSpPr/>
                <p:nvPr/>
              </p:nvGrpSpPr>
              <p:grpSpPr>
                <a:xfrm>
                  <a:off x="1631796" y="3429000"/>
                  <a:ext cx="687657" cy="736727"/>
                  <a:chOff x="2393796" y="5257800"/>
                  <a:chExt cx="687657" cy="736727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393796" y="5257800"/>
                    <a:ext cx="335097" cy="430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latin typeface="Calibri"/>
                      </a:rPr>
                      <a:t>C</a:t>
                    </a:r>
                    <a:endParaRPr lang="en-US" sz="2200" dirty="0">
                      <a:latin typeface="Calibri"/>
                    </a:endParaRPr>
                  </a:p>
                </p:txBody>
              </p:sp>
              <p:pic>
                <p:nvPicPr>
                  <p:cNvPr id="21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471854" y="5434263"/>
                    <a:ext cx="609599" cy="560264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5" name="Flowchart: Connector 47"/>
                <p:cNvSpPr/>
                <p:nvPr/>
              </p:nvSpPr>
              <p:spPr>
                <a:xfrm>
                  <a:off x="1676400" y="4343400"/>
                  <a:ext cx="914400" cy="990600"/>
                </a:xfrm>
                <a:prstGeom prst="flowChartConnector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 rot="10800000" flipV="1">
                  <a:off x="909702" y="4895852"/>
                  <a:ext cx="762000" cy="3810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endCxn id="7" idx="0"/>
                </p:cNvCxnSpPr>
                <p:nvPr/>
              </p:nvCxnSpPr>
              <p:spPr>
                <a:xfrm rot="10800000" flipV="1">
                  <a:off x="666042" y="3931919"/>
                  <a:ext cx="687936" cy="6845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prstDash val="dash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rot="16200000" flipV="1">
                  <a:off x="653021" y="5118422"/>
                  <a:ext cx="713977" cy="68793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prstDash val="dash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120148" y="4756152"/>
                  <a:ext cx="306064" cy="3010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5617029" y="4504670"/>
                <a:ext cx="1278552" cy="372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Upstream</a:t>
                </a:r>
                <a:endParaRPr lang="en-US" sz="2200" dirty="0">
                  <a:latin typeface="Calibri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066800" y="3276600"/>
            <a:ext cx="2743200" cy="2590800"/>
            <a:chOff x="4876800" y="1828800"/>
            <a:chExt cx="3352800" cy="3505200"/>
          </a:xfrm>
        </p:grpSpPr>
        <p:grpSp>
          <p:nvGrpSpPr>
            <p:cNvPr id="29" name="Group 103"/>
            <p:cNvGrpSpPr/>
            <p:nvPr/>
          </p:nvGrpSpPr>
          <p:grpSpPr>
            <a:xfrm>
              <a:off x="4876805" y="1828800"/>
              <a:ext cx="3352803" cy="2904907"/>
              <a:chOff x="4648200" y="3429000"/>
              <a:chExt cx="3276600" cy="2819950"/>
            </a:xfrm>
          </p:grpSpPr>
          <p:pic>
            <p:nvPicPr>
              <p:cNvPr id="33" name="Picture 10" descr="cartoon cars full color illustration art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48200" y="4495800"/>
                <a:ext cx="862781" cy="668655"/>
              </a:xfrm>
              <a:prstGeom prst="rect">
                <a:avLst/>
              </a:prstGeom>
              <a:noFill/>
            </p:spPr>
          </p:pic>
          <p:grpSp>
            <p:nvGrpSpPr>
              <p:cNvPr id="34" name="Group 56"/>
              <p:cNvGrpSpPr/>
              <p:nvPr/>
            </p:nvGrpSpPr>
            <p:grpSpPr>
              <a:xfrm>
                <a:off x="6248400" y="4343400"/>
                <a:ext cx="609600" cy="712662"/>
                <a:chOff x="2362200" y="3733800"/>
                <a:chExt cx="609600" cy="712662"/>
              </a:xfrm>
            </p:grpSpPr>
            <p:pic>
              <p:nvPicPr>
                <p:cNvPr id="47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362200" y="3886199"/>
                  <a:ext cx="609600" cy="560263"/>
                </a:xfrm>
                <a:prstGeom prst="rect">
                  <a:avLst/>
                </a:prstGeom>
                <a:noFill/>
              </p:spPr>
            </p:pic>
            <p:sp>
              <p:nvSpPr>
                <p:cNvPr id="48" name="TextBox 47"/>
                <p:cNvSpPr txBox="1"/>
                <p:nvPr/>
              </p:nvSpPr>
              <p:spPr>
                <a:xfrm>
                  <a:off x="2362200" y="3733800"/>
                  <a:ext cx="35137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latin typeface="Calibri"/>
                    </a:rPr>
                    <a:t>A</a:t>
                  </a:r>
                  <a:endParaRPr lang="en-US" sz="2200" dirty="0">
                    <a:latin typeface="Calibri"/>
                  </a:endParaRPr>
                </a:p>
              </p:txBody>
            </p:sp>
          </p:grpSp>
          <p:grpSp>
            <p:nvGrpSpPr>
              <p:cNvPr id="35" name="Group 61"/>
              <p:cNvGrpSpPr/>
              <p:nvPr/>
            </p:nvGrpSpPr>
            <p:grpSpPr>
              <a:xfrm>
                <a:off x="7315200" y="4343400"/>
                <a:ext cx="609600" cy="712663"/>
                <a:chOff x="5943600" y="4648200"/>
                <a:chExt cx="609600" cy="712663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5943600" y="4648200"/>
                  <a:ext cx="33812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latin typeface="Calibri"/>
                    </a:rPr>
                    <a:t>B</a:t>
                  </a:r>
                  <a:endParaRPr lang="en-US" sz="2200" dirty="0">
                    <a:latin typeface="Calibri"/>
                  </a:endParaRPr>
                </a:p>
              </p:txBody>
            </p:sp>
            <p:pic>
              <p:nvPicPr>
                <p:cNvPr id="46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943600" y="4800600"/>
                  <a:ext cx="609600" cy="56026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6" name="Group 59"/>
              <p:cNvGrpSpPr/>
              <p:nvPr/>
            </p:nvGrpSpPr>
            <p:grpSpPr>
              <a:xfrm>
                <a:off x="6324600" y="5562600"/>
                <a:ext cx="609600" cy="686350"/>
                <a:chOff x="4343400" y="5284113"/>
                <a:chExt cx="609600" cy="686350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4366159" y="5284113"/>
                  <a:ext cx="35824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latin typeface="Calibri"/>
                    </a:rPr>
                    <a:t>D</a:t>
                  </a:r>
                  <a:endParaRPr lang="en-US" sz="2200" dirty="0">
                    <a:latin typeface="Calibri"/>
                  </a:endParaRPr>
                </a:p>
              </p:txBody>
            </p:sp>
            <p:pic>
              <p:nvPicPr>
                <p:cNvPr id="44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43400" y="5410200"/>
                  <a:ext cx="609600" cy="56026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7" name="Group 57"/>
              <p:cNvGrpSpPr/>
              <p:nvPr/>
            </p:nvGrpSpPr>
            <p:grpSpPr>
              <a:xfrm>
                <a:off x="6400800" y="3429000"/>
                <a:ext cx="685800" cy="712663"/>
                <a:chOff x="2743200" y="5257800"/>
                <a:chExt cx="685800" cy="712663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2743200" y="5257800"/>
                  <a:ext cx="3350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latin typeface="Calibri"/>
                    </a:rPr>
                    <a:t>C</a:t>
                  </a:r>
                  <a:endParaRPr lang="en-US" sz="2200" dirty="0">
                    <a:latin typeface="Calibri"/>
                  </a:endParaRPr>
                </a:p>
              </p:txBody>
            </p:sp>
            <p:pic>
              <p:nvPicPr>
                <p:cNvPr id="42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819400" y="5410200"/>
                  <a:ext cx="609600" cy="56026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8" name="Flowchart: Connector 47"/>
              <p:cNvSpPr/>
              <p:nvPr/>
            </p:nvSpPr>
            <p:spPr>
              <a:xfrm>
                <a:off x="6096000" y="4343400"/>
                <a:ext cx="914400" cy="990600"/>
              </a:xfrm>
              <a:prstGeom prst="flowChartConnector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5510981" y="4800600"/>
                <a:ext cx="585019" cy="8572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13738" y="4648200"/>
                <a:ext cx="306064" cy="30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358270" y="4890132"/>
              <a:ext cx="1691472" cy="443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Downstream</a:t>
              </a:r>
              <a:endParaRPr lang="en-US" sz="2200" dirty="0">
                <a:latin typeface="Calibri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7096921" y="2315228"/>
              <a:ext cx="500742" cy="529376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V="1">
              <a:off x="7011068" y="3736378"/>
              <a:ext cx="584200" cy="441158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vector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distance vector routing info includes  entire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04f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90787"/>
            <a:ext cx="5700713" cy="2614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576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192.4.23, [7]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41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192.4.23, [3, 7]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>
            <a:off x="4724400" y="4724400"/>
            <a:ext cx="457200" cy="304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3048000" y="4267200"/>
            <a:ext cx="381000" cy="304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2192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 pitchFamily="34" charset="0"/>
              </a:rPr>
              <a:t>Goal: Compute relaying probability </a:t>
            </a:r>
            <a:r>
              <a:rPr lang="en-US" sz="2400" i="1" dirty="0" smtClean="0">
                <a:latin typeface="Franklin Gothic Book"/>
              </a:rPr>
              <a:t>R</a:t>
            </a:r>
            <a:r>
              <a:rPr lang="en-US" sz="2400" i="1" baseline="-25000" dirty="0" smtClean="0">
                <a:latin typeface="Calibri"/>
              </a:rPr>
              <a:t>B </a:t>
            </a:r>
            <a:r>
              <a:rPr lang="en-US" sz="2400" i="1" dirty="0" smtClean="0"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of auxiliary B such that</a:t>
            </a:r>
          </a:p>
          <a:p>
            <a:pPr marL="45720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 Total # of relays are limited</a:t>
            </a:r>
          </a:p>
          <a:p>
            <a:pPr marL="45720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 Prefer auxiliaries with better connectivity to destinations</a:t>
            </a:r>
          </a:p>
          <a:p>
            <a:pPr marL="45720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 Avoid per-packet coordination</a:t>
            </a:r>
          </a:p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400" dirty="0" smtClean="0">
              <a:latin typeface="Calibri" pitchFamily="34" charset="0"/>
            </a:endParaRPr>
          </a:p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 pitchFamily="34" charset="0"/>
              </a:rPr>
              <a:t>1: The probability that auxiliary B is </a:t>
            </a:r>
            <a:r>
              <a:rPr lang="en-US" sz="2400" i="1" dirty="0" smtClean="0">
                <a:latin typeface="Calibri" pitchFamily="34" charset="0"/>
              </a:rPr>
              <a:t>considering relaying</a:t>
            </a:r>
            <a:endParaRPr lang="en-US" sz="2400" i="1" baseline="-25000" dirty="0" smtClean="0">
              <a:latin typeface="Calibri"/>
            </a:endParaRPr>
          </a:p>
          <a:p>
            <a:pPr marL="628650" lvl="3" indent="-1714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i="1" dirty="0" smtClean="0">
                <a:latin typeface="Franklin Gothic Book"/>
              </a:rPr>
              <a:t>C</a:t>
            </a:r>
            <a:r>
              <a:rPr lang="en-US" sz="2400" i="1" baseline="-25000" dirty="0" smtClean="0">
                <a:latin typeface="Calibri"/>
              </a:rPr>
              <a:t>B</a:t>
            </a:r>
            <a:r>
              <a:rPr lang="en-US" sz="2400" dirty="0" smtClean="0">
                <a:latin typeface="Calibri" pitchFamily="34" charset="0"/>
              </a:rPr>
              <a:t> = P(B heard the packet) . P(B did not hear </a:t>
            </a:r>
            <a:r>
              <a:rPr lang="en-US" sz="2400" dirty="0" err="1" smtClean="0">
                <a:latin typeface="Calibri" pitchFamily="34" charset="0"/>
              </a:rPr>
              <a:t>ack</a:t>
            </a:r>
            <a:endParaRPr lang="en-US" sz="2400" dirty="0" smtClean="0">
              <a:latin typeface="Calibri" pitchFamily="34" charset="0"/>
            </a:endParaRPr>
          </a:p>
          <a:p>
            <a:pPr marL="628650" lvl="3" indent="-1714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1100" dirty="0" smtClean="0">
              <a:latin typeface="Calibri" pitchFamily="34" charset="0"/>
            </a:endParaRPr>
          </a:p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 pitchFamily="34" charset="0"/>
              </a:rPr>
              <a:t>2: The expected number of relays by B is</a:t>
            </a:r>
            <a:r>
              <a:rPr lang="en-US" sz="2400" i="1" dirty="0" smtClean="0">
                <a:latin typeface="Calibri" pitchFamily="34" charset="0"/>
              </a:rPr>
              <a:t> E(B) = </a:t>
            </a:r>
            <a:r>
              <a:rPr lang="en-US" sz="2400" i="1" dirty="0" smtClean="0">
                <a:latin typeface="Franklin Gothic Book"/>
              </a:rPr>
              <a:t>C</a:t>
            </a:r>
            <a:r>
              <a:rPr lang="en-US" sz="2400" i="1" baseline="-25000" dirty="0" smtClean="0">
                <a:latin typeface="Calibri"/>
              </a:rPr>
              <a:t>B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Franklin Gothic Book"/>
              </a:rPr>
              <a:t>x R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/>
              </a:rPr>
              <a:t>B</a:t>
            </a:r>
            <a:endParaRPr lang="en-US" i="1" baseline="-25000" dirty="0" smtClean="0">
              <a:latin typeface="Calibri"/>
            </a:endParaRPr>
          </a:p>
          <a:p>
            <a:pPr marL="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 smtClean="0">
              <a:latin typeface="Calibri"/>
            </a:endParaRPr>
          </a:p>
          <a:p>
            <a:pPr marL="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/>
              </a:rPr>
              <a:t>3: Formulate </a:t>
            </a:r>
            <a:r>
              <a:rPr lang="en-US" sz="2400" dirty="0" err="1" smtClean="0">
                <a:latin typeface="Calibri"/>
              </a:rPr>
              <a:t>ViFi</a:t>
            </a:r>
            <a:r>
              <a:rPr lang="en-US" sz="2400" dirty="0" smtClean="0">
                <a:latin typeface="Calibri"/>
              </a:rPr>
              <a:t> probability equation, </a:t>
            </a:r>
            <a:r>
              <a:rPr lang="en-US" sz="2400" i="1" dirty="0" smtClean="0">
                <a:latin typeface="Symbol"/>
                <a:sym typeface="Symbol"/>
              </a:rPr>
              <a:t></a:t>
            </a:r>
            <a:r>
              <a:rPr lang="en-US" sz="2400" i="1" dirty="0" smtClean="0">
                <a:latin typeface="Calibri"/>
              </a:rPr>
              <a:t> E(x) = 1</a:t>
            </a:r>
          </a:p>
          <a:p>
            <a:pPr marL="457200" lvl="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 pitchFamily="34" charset="0"/>
              </a:rPr>
              <a:t>To solve uniquely, set </a:t>
            </a:r>
            <a:r>
              <a:rPr lang="en-US" sz="2400" i="1" dirty="0" smtClean="0">
                <a:latin typeface="Calibri" pitchFamily="34" charset="0"/>
              </a:rPr>
              <a:t>R</a:t>
            </a:r>
            <a:r>
              <a:rPr lang="en-US" sz="2400" i="1" baseline="-25000" dirty="0" smtClean="0">
                <a:latin typeface="Calibri" pitchFamily="34" charset="0"/>
              </a:rPr>
              <a:t>B</a:t>
            </a:r>
            <a:r>
              <a:rPr lang="en-US" sz="2400" i="1" dirty="0" smtClean="0">
                <a:latin typeface="Calibri" pitchFamily="34" charset="0"/>
              </a:rPr>
              <a:t> proportional to  P(destination hears B)</a:t>
            </a:r>
          </a:p>
          <a:p>
            <a:pPr marL="457200" lvl="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1100" i="1" dirty="0" smtClean="0">
              <a:latin typeface="Calibri" pitchFamily="34" charset="0"/>
            </a:endParaRPr>
          </a:p>
          <a:p>
            <a:pPr marL="914400" lvl="3" indent="-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 pitchFamily="34" charset="0"/>
              </a:rPr>
              <a:t>4: B estimates P(auxiliary considering relaying) and    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P(destination heard auxiliary) for each auxiliary</a:t>
            </a:r>
            <a:endParaRPr lang="en-US" sz="2800" dirty="0" smtClean="0"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228600" y="350837"/>
            <a:ext cx="8610600" cy="8683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00009C"/>
                </a:solidFill>
                <a:latin typeface="+mj-lt"/>
                <a:ea typeface="+mj-ea"/>
                <a:cs typeface="+mj-cs"/>
              </a:rPr>
              <a:t>Determining relaying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probability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159202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ViFi</a:t>
            </a:r>
            <a:r>
              <a:rPr lang="en-US" dirty="0" smtClean="0"/>
              <a:t> reduces disruptions to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27" name="Chart 26"/>
          <p:cNvGraphicFramePr/>
          <p:nvPr/>
        </p:nvGraphicFramePr>
        <p:xfrm>
          <a:off x="838201" y="1981200"/>
          <a:ext cx="3200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8" name="Straight Connector 27"/>
          <p:cNvCxnSpPr/>
          <p:nvPr/>
        </p:nvCxnSpPr>
        <p:spPr>
          <a:xfrm rot="5400000">
            <a:off x="2439195" y="3428206"/>
            <a:ext cx="1066800" cy="158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971801" y="3276600"/>
            <a:ext cx="101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&gt; 100%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135747" y="3421748"/>
            <a:ext cx="3436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Length of call before disruption</a:t>
            </a:r>
            <a:br>
              <a:rPr lang="en-US" sz="20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0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(seconds)</a:t>
            </a:r>
            <a:endParaRPr lang="en-US" sz="20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0201" y="4191000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200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ViFi</a:t>
            </a:r>
            <a:endParaRPr lang="en-US" sz="2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6601" y="4114800"/>
            <a:ext cx="1081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sz="22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ard</a:t>
            </a:r>
            <a:endParaRPr lang="en-US" sz="2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algn="l" rtl="0"/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handoff</a:t>
            </a:r>
          </a:p>
        </p:txBody>
      </p:sp>
      <p:graphicFrame>
        <p:nvGraphicFramePr>
          <p:cNvPr id="37" name="Chart 36"/>
          <p:cNvGraphicFramePr/>
          <p:nvPr/>
        </p:nvGraphicFramePr>
        <p:xfrm>
          <a:off x="5257800" y="1905000"/>
          <a:ext cx="3429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 rot="16200000">
            <a:off x="3344954" y="3262359"/>
            <a:ext cx="3422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#</a:t>
            </a:r>
            <a:r>
              <a:rPr lang="en-US" sz="20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of transfers before disruption</a:t>
            </a:r>
            <a:br>
              <a:rPr lang="en-US" sz="20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0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(seconds)</a:t>
            </a:r>
            <a:endParaRPr lang="en-US" sz="20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09801" y="2057400"/>
            <a:ext cx="83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VoIP</a:t>
            </a:r>
            <a:endParaRPr lang="en-US" sz="28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1800" y="1905000"/>
            <a:ext cx="728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TCP</a:t>
            </a:r>
            <a:endParaRPr lang="en-US" sz="28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7058163" y="3199606"/>
            <a:ext cx="1066800" cy="158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590769" y="3048000"/>
            <a:ext cx="101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&gt; 100%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81607" y="4114800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200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ViFi</a:t>
            </a:r>
            <a:endParaRPr lang="en-US" sz="2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58007" y="4038600"/>
            <a:ext cx="1081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sz="22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ard</a:t>
            </a:r>
            <a:endParaRPr lang="en-US" sz="2200" kern="1200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  <a:p>
            <a:pPr algn="l" rtl="0"/>
            <a:r>
              <a:rPr lang="en-US" sz="2200" kern="1200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handoff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handoff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nearby </a:t>
            </a:r>
            <a:r>
              <a:rPr lang="en-US" dirty="0" err="1" smtClean="0"/>
              <a:t>BSes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Scanning can be time consuming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Overhead of switching </a:t>
            </a:r>
            <a:r>
              <a:rPr lang="en-US" dirty="0" err="1" smtClean="0"/>
              <a:t>BSes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involve association, authentication, DHCP, etc.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678362"/>
          </a:xfrm>
        </p:spPr>
        <p:txBody>
          <a:bodyPr/>
          <a:lstStyle/>
          <a:p>
            <a:r>
              <a:rPr lang="en-US" dirty="0" smtClean="0"/>
              <a:t>Forwarding and routing protocols enable you to construct bigger networks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Seemingly simple protocols but complex dynamics </a:t>
            </a:r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The wireless medium bring challenges of its own that forwarding and routing must address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Next week (tom @ UW): 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how to communicate reliably and efficiently when so much can go wrong inside a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knobs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06962"/>
          </a:xfrm>
        </p:spPr>
        <p:txBody>
          <a:bodyPr/>
          <a:lstStyle/>
          <a:p>
            <a:r>
              <a:rPr lang="en-US" dirty="0" smtClean="0"/>
              <a:t>1. Selecting one of the multiple offered paths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 smtClean="0"/>
          </a:p>
          <a:p>
            <a:r>
              <a:rPr lang="en-US" dirty="0" smtClean="0"/>
              <a:t>2</a:t>
            </a:r>
            <a:r>
              <a:rPr lang="en-US" dirty="0" smtClean="0"/>
              <a:t>. Deciding who to offer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840277" y="2518357"/>
            <a:ext cx="1108553" cy="42935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AS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56762" y="2089007"/>
            <a:ext cx="1108553" cy="42935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AS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18348" y="2947706"/>
            <a:ext cx="1108553" cy="42935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AS 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10" name="Straight Connector 9"/>
          <p:cNvCxnSpPr>
            <a:stCxn id="5" idx="7"/>
            <a:endCxn id="7" idx="2"/>
          </p:cNvCxnSpPr>
          <p:nvPr/>
        </p:nvCxnSpPr>
        <p:spPr bwMode="auto">
          <a:xfrm rot="5400000" flipH="1" flipV="1">
            <a:off x="3882848" y="2207321"/>
            <a:ext cx="277552" cy="4702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5" idx="5"/>
            <a:endCxn id="8" idx="2"/>
          </p:cNvCxnSpPr>
          <p:nvPr/>
        </p:nvCxnSpPr>
        <p:spPr bwMode="auto">
          <a:xfrm rot="16200000" flipH="1">
            <a:off x="3913642" y="2757674"/>
            <a:ext cx="277552" cy="53186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24000" y="1905000"/>
            <a:ext cx="252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192.168.1.3/24, [2, 4]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3640899" y="2211678"/>
            <a:ext cx="431104" cy="1840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673247" y="2518357"/>
            <a:ext cx="1108553" cy="42935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AS 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18" name="Straight Connector 17"/>
          <p:cNvCxnSpPr>
            <a:stCxn id="7" idx="6"/>
            <a:endCxn id="17" idx="1"/>
          </p:cNvCxnSpPr>
          <p:nvPr/>
        </p:nvCxnSpPr>
        <p:spPr bwMode="auto">
          <a:xfrm>
            <a:off x="5365315" y="2303682"/>
            <a:ext cx="470275" cy="27755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8" idx="6"/>
            <a:endCxn id="17" idx="3"/>
          </p:cNvCxnSpPr>
          <p:nvPr/>
        </p:nvCxnSpPr>
        <p:spPr bwMode="auto">
          <a:xfrm flipV="1">
            <a:off x="5426901" y="2884829"/>
            <a:ext cx="408689" cy="27755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00200" y="3048000"/>
            <a:ext cx="244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192.168.1.3/24, [3, 4]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>
            <a:off x="3702487" y="3009044"/>
            <a:ext cx="369519" cy="1840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5613009" y="4916314"/>
            <a:ext cx="1244991" cy="45437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AS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362200" y="4461936"/>
            <a:ext cx="1244991" cy="45437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AS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431366" y="5370692"/>
            <a:ext cx="1244991" cy="45437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AS 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33" name="Straight Connector 32"/>
          <p:cNvCxnSpPr>
            <a:stCxn id="30" idx="2"/>
            <a:endCxn id="37" idx="6"/>
          </p:cNvCxnSpPr>
          <p:nvPr/>
        </p:nvCxnSpPr>
        <p:spPr bwMode="auto">
          <a:xfrm rot="10800000">
            <a:off x="5198012" y="5143503"/>
            <a:ext cx="414997" cy="135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114800" y="5486400"/>
            <a:ext cx="260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192.168.1.3/24, [4, 1]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rot="10800000" flipV="1">
            <a:off x="3814690" y="5500514"/>
            <a:ext cx="484163" cy="1947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3953022" y="4916314"/>
            <a:ext cx="1244991" cy="45437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AS 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38" name="Straight Connector 37"/>
          <p:cNvCxnSpPr>
            <a:stCxn id="31" idx="6"/>
            <a:endCxn id="37" idx="1"/>
          </p:cNvCxnSpPr>
          <p:nvPr/>
        </p:nvCxnSpPr>
        <p:spPr bwMode="auto">
          <a:xfrm>
            <a:off x="3607191" y="4689125"/>
            <a:ext cx="528155" cy="29373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2" idx="6"/>
            <a:endCxn id="37" idx="3"/>
          </p:cNvCxnSpPr>
          <p:nvPr/>
        </p:nvCxnSpPr>
        <p:spPr bwMode="auto">
          <a:xfrm flipV="1">
            <a:off x="3676357" y="5304149"/>
            <a:ext cx="458989" cy="29373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038600" y="4343400"/>
            <a:ext cx="256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192.168.1.3/24, [4, 1]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 rot="10800000">
            <a:off x="3814690" y="4656669"/>
            <a:ext cx="414998" cy="1947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3886200" y="5410200"/>
            <a:ext cx="457200" cy="381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 flipH="1" flipV="1">
            <a:off x="3924300" y="5448300"/>
            <a:ext cx="457200" cy="228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r>
              <a:rPr lang="en-US" sz="3600" dirty="0" smtClean="0"/>
              <a:t>Path vector vs. link state vis-à-vis policy</a:t>
            </a:r>
            <a:endParaRPr lang="en-US" sz="3600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286000"/>
          </a:xfrm>
        </p:spPr>
        <p:txBody>
          <a:bodyPr/>
          <a:lstStyle/>
          <a:p>
            <a:r>
              <a:rPr lang="en-US" dirty="0" smtClean="0"/>
              <a:t>With path vector, implementing the policy above requires only local knowledge at AS3</a:t>
            </a:r>
          </a:p>
          <a:p>
            <a:r>
              <a:rPr lang="en-US" dirty="0" smtClean="0"/>
              <a:t>With link state, AS3 would need to know the policies of other </a:t>
            </a:r>
            <a:r>
              <a:rPr lang="en-US" dirty="0" err="1" smtClean="0"/>
              <a:t>ASes</a:t>
            </a:r>
            <a:r>
              <a:rPr lang="en-US" dirty="0" smtClean="0"/>
              <a:t>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5562599" y="2200556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38599" y="1667156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599" y="2810156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599" y="2124356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Georgia" pitchFamily="-112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9" name="Straight Connector 8"/>
          <p:cNvCxnSpPr>
            <a:stCxn id="6" idx="2"/>
            <a:endCxn id="8" idx="7"/>
          </p:cNvCxnSpPr>
          <p:nvPr/>
        </p:nvCxnSpPr>
        <p:spPr bwMode="auto">
          <a:xfrm rot="10800000" flipV="1">
            <a:off x="3165007" y="1895755"/>
            <a:ext cx="873592" cy="295555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6" idx="4"/>
            <a:endCxn id="7" idx="0"/>
          </p:cNvCxnSpPr>
          <p:nvPr/>
        </p:nvCxnSpPr>
        <p:spPr bwMode="auto">
          <a:xfrm rot="5400000">
            <a:off x="4076699" y="2467256"/>
            <a:ext cx="685800" cy="1588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5" idx="1"/>
            <a:endCxn id="6" idx="6"/>
          </p:cNvCxnSpPr>
          <p:nvPr/>
        </p:nvCxnSpPr>
        <p:spPr bwMode="auto">
          <a:xfrm rot="16200000" flipV="1">
            <a:off x="5051518" y="1644838"/>
            <a:ext cx="371755" cy="873592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" idx="2"/>
            <a:endCxn id="8" idx="5"/>
          </p:cNvCxnSpPr>
          <p:nvPr/>
        </p:nvCxnSpPr>
        <p:spPr bwMode="auto">
          <a:xfrm rot="10800000">
            <a:off x="3165007" y="2514602"/>
            <a:ext cx="873592" cy="524155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3"/>
            <a:endCxn id="7" idx="6"/>
          </p:cNvCxnSpPr>
          <p:nvPr/>
        </p:nvCxnSpPr>
        <p:spPr bwMode="auto">
          <a:xfrm rot="5400000">
            <a:off x="5013418" y="2377982"/>
            <a:ext cx="447955" cy="873592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553198" y="2200556"/>
            <a:ext cx="2362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AS3 preferences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[31o]</a:t>
            </a:r>
          </a:p>
          <a:p>
            <a:r>
              <a:rPr lang="en-US" dirty="0" smtClean="0"/>
              <a:t>    [320]</a:t>
            </a:r>
            <a:br>
              <a:rPr lang="en-US" dirty="0" smtClean="0"/>
            </a:br>
            <a:r>
              <a:rPr lang="en-US" dirty="0" smtClean="0"/>
              <a:t>    [3210]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trike="sngStrike" dirty="0" smtClean="0"/>
              <a:t>[3120]</a:t>
            </a:r>
            <a:endParaRPr lang="en-US" strike="sngStrike" dirty="0"/>
          </a:p>
        </p:txBody>
      </p:sp>
      <p:sp>
        <p:nvSpPr>
          <p:cNvPr id="34" name="Oval 33"/>
          <p:cNvSpPr/>
          <p:nvPr/>
        </p:nvSpPr>
        <p:spPr bwMode="auto">
          <a:xfrm>
            <a:off x="1219200" y="2133600"/>
            <a:ext cx="762000" cy="45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eorgia" pitchFamily="-112" charset="0"/>
              </a:rPr>
              <a:t>D</a:t>
            </a:r>
            <a:endParaRPr lang="en-US" dirty="0" smtClean="0">
              <a:latin typeface="Georgia" pitchFamily="-112" charset="0"/>
            </a:endParaRPr>
          </a:p>
        </p:txBody>
      </p:sp>
      <p:cxnSp>
        <p:nvCxnSpPr>
          <p:cNvPr id="35" name="Straight Connector 34"/>
          <p:cNvCxnSpPr>
            <a:stCxn id="8" idx="2"/>
            <a:endCxn id="34" idx="6"/>
          </p:cNvCxnSpPr>
          <p:nvPr/>
        </p:nvCxnSpPr>
        <p:spPr bwMode="auto">
          <a:xfrm rot="10800000" flipV="1">
            <a:off x="1981201" y="2352956"/>
            <a:ext cx="533399" cy="9244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routing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5135562"/>
          </a:xfrm>
        </p:spPr>
        <p:txBody>
          <a:bodyPr/>
          <a:lstStyle/>
          <a:p>
            <a:r>
              <a:rPr lang="en-US" sz="2400" dirty="0" smtClean="0"/>
              <a:t>Driven </a:t>
            </a:r>
            <a:r>
              <a:rPr lang="en-US" sz="2400" dirty="0" smtClean="0"/>
              <a:t>by </a:t>
            </a:r>
            <a:r>
              <a:rPr lang="en-US" sz="2400" dirty="0" smtClean="0"/>
              <a:t>business considerations</a:t>
            </a:r>
          </a:p>
          <a:p>
            <a:r>
              <a:rPr lang="en-US" sz="2400" dirty="0" smtClean="0"/>
              <a:t>Two common types of relationships between </a:t>
            </a:r>
            <a:r>
              <a:rPr lang="en-US" sz="2400" dirty="0" err="1" smtClean="0"/>
              <a:t>ASes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Customer-provider:</a:t>
            </a:r>
            <a:r>
              <a:rPr lang="en-US" sz="2000" dirty="0" smtClean="0"/>
              <a:t> customer pays provider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Peering:</a:t>
            </a:r>
            <a:r>
              <a:rPr lang="en-US" sz="2000" dirty="0" smtClean="0"/>
              <a:t> no monetary exchange</a:t>
            </a:r>
          </a:p>
          <a:p>
            <a:pPr lvl="3"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2400" dirty="0" smtClean="0"/>
              <a:t>When </a:t>
            </a:r>
            <a:r>
              <a:rPr lang="en-US" sz="2400" dirty="0" smtClean="0"/>
              <a:t>selecting routes: customer &gt; peer &gt; provider</a:t>
            </a:r>
          </a:p>
          <a:p>
            <a:r>
              <a:rPr lang="en-US" sz="2400" dirty="0" smtClean="0"/>
              <a:t>When </a:t>
            </a:r>
            <a:r>
              <a:rPr lang="en-US" sz="2400" dirty="0" smtClean="0"/>
              <a:t>exporting routes: do not export provider </a:t>
            </a:r>
            <a:r>
              <a:rPr lang="en-US" sz="2400" dirty="0" smtClean="0"/>
              <a:t>or peer </a:t>
            </a:r>
            <a:r>
              <a:rPr lang="en-US" sz="2400" dirty="0" smtClean="0"/>
              <a:t>routes to other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providers </a:t>
            </a:r>
            <a:r>
              <a:rPr lang="en-US" sz="2400" dirty="0" smtClean="0"/>
              <a:t>and peers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Prefer </a:t>
            </a:r>
            <a:r>
              <a:rPr lang="en-US" sz="2400" dirty="0" smtClean="0"/>
              <a:t>routes with shorter AS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9EEB-ACE4-4494-B7AD-E1BA167FCB3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4343400" y="4114800"/>
            <a:ext cx="1524000" cy="762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Georgia" pitchFamily="-112" charset="0"/>
              </a:rPr>
              <a:t>Peer or provider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934200" y="4114800"/>
            <a:ext cx="1524000" cy="762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Georgia" pitchFamily="-112" charset="0"/>
              </a:rPr>
              <a:t>Peer or provider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48400" y="45720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9" name="Straight Connector 8"/>
          <p:cNvCxnSpPr>
            <a:stCxn id="5" idx="6"/>
            <a:endCxn id="8" idx="1"/>
          </p:cNvCxnSpPr>
          <p:nvPr/>
        </p:nvCxnSpPr>
        <p:spPr bwMode="auto">
          <a:xfrm>
            <a:off x="5867400" y="4495800"/>
            <a:ext cx="436796" cy="13199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6" idx="2"/>
            <a:endCxn id="8" idx="7"/>
          </p:cNvCxnSpPr>
          <p:nvPr/>
        </p:nvCxnSpPr>
        <p:spPr bwMode="auto">
          <a:xfrm rot="10800000" flipV="1">
            <a:off x="6573604" y="4495800"/>
            <a:ext cx="360596" cy="13199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6858000" y="4953000"/>
            <a:ext cx="1524000" cy="533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Customer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126" name="Straight Connector 125"/>
          <p:cNvCxnSpPr>
            <a:stCxn id="124" idx="2"/>
            <a:endCxn id="8" idx="5"/>
          </p:cNvCxnSpPr>
          <p:nvPr/>
        </p:nvCxnSpPr>
        <p:spPr bwMode="auto">
          <a:xfrm rot="10800000">
            <a:off x="6573604" y="4897204"/>
            <a:ext cx="284396" cy="32249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Oval 129"/>
          <p:cNvSpPr/>
          <p:nvPr/>
        </p:nvSpPr>
        <p:spPr bwMode="auto">
          <a:xfrm>
            <a:off x="4495800" y="4953000"/>
            <a:ext cx="1524000" cy="533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-112" charset="0"/>
              </a:rPr>
              <a:t>Customer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cxnSp>
        <p:nvCxnSpPr>
          <p:cNvPr id="131" name="Straight Connector 130"/>
          <p:cNvCxnSpPr>
            <a:stCxn id="130" idx="6"/>
            <a:endCxn id="8" idx="3"/>
          </p:cNvCxnSpPr>
          <p:nvPr/>
        </p:nvCxnSpPr>
        <p:spPr bwMode="auto">
          <a:xfrm flipV="1">
            <a:off x="6019800" y="4897204"/>
            <a:ext cx="284396" cy="32249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|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|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9.7|17.6|11.8|9.7|21.6|1.5|6.9|44.5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p561.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dash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p561.1</Template>
  <TotalTime>4332</TotalTime>
  <Words>2403</Words>
  <Application>Microsoft Office PowerPoint</Application>
  <PresentationFormat>On-screen Show (4:3)</PresentationFormat>
  <Paragraphs>781</Paragraphs>
  <Slides>63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p561.1</vt:lpstr>
      <vt:lpstr>Equation</vt:lpstr>
      <vt:lpstr>P561: Network Systems Week 4: Internetworking II</vt:lpstr>
      <vt:lpstr>Today</vt:lpstr>
      <vt:lpstr>Internet today</vt:lpstr>
      <vt:lpstr>Key goals for Internet routing</vt:lpstr>
      <vt:lpstr>Internet routing overview</vt:lpstr>
      <vt:lpstr>Path vector routing</vt:lpstr>
      <vt:lpstr>Policy knobs</vt:lpstr>
      <vt:lpstr>Path vector vs. link state vis-à-vis policy</vt:lpstr>
      <vt:lpstr>Typical routing policies</vt:lpstr>
      <vt:lpstr>BGP at router level</vt:lpstr>
      <vt:lpstr>BGP limitations</vt:lpstr>
      <vt:lpstr>Path quality with BGP</vt:lpstr>
      <vt:lpstr>Scaling pressures on BGP</vt:lpstr>
      <vt:lpstr>BGP convergence (1/4)</vt:lpstr>
      <vt:lpstr>BGP convergence (2/4)</vt:lpstr>
      <vt:lpstr>BGP convergence (3/4)</vt:lpstr>
      <vt:lpstr>BGP convergence (4/4)</vt:lpstr>
      <vt:lpstr>BGP security</vt:lpstr>
      <vt:lpstr>Tunneling</vt:lpstr>
      <vt:lpstr>Tunneling is broadly useful technique</vt:lpstr>
      <vt:lpstr>MPLS</vt:lpstr>
      <vt:lpstr>Benefits of MPLS (1/3)</vt:lpstr>
      <vt:lpstr>Benefits of MPLS (2/3)</vt:lpstr>
      <vt:lpstr>Benefits of MPLS (3/3)</vt:lpstr>
      <vt:lpstr>Downsides of MPLS</vt:lpstr>
      <vt:lpstr>MPLS adoption</vt:lpstr>
      <vt:lpstr>Why is wireless routing different?</vt:lpstr>
      <vt:lpstr>First generation of protocols</vt:lpstr>
      <vt:lpstr>Hop count limitations</vt:lpstr>
      <vt:lpstr>All links are not the same</vt:lpstr>
      <vt:lpstr>Link qualities in Roofnet</vt:lpstr>
      <vt:lpstr>Delivery probabilities in Roofnet</vt:lpstr>
      <vt:lpstr>ETX: Expected transmissions</vt:lpstr>
      <vt:lpstr>ETX avoids low-throughput paths</vt:lpstr>
      <vt:lpstr>ETX paths are generally longer </vt:lpstr>
      <vt:lpstr>ETX shortcomings</vt:lpstr>
      <vt:lpstr>ETT: Expected transmission time</vt:lpstr>
      <vt:lpstr>ETT performance</vt:lpstr>
      <vt:lpstr>Slide 39</vt:lpstr>
      <vt:lpstr>Slide 40</vt:lpstr>
      <vt:lpstr>Predictable performance optimization</vt:lpstr>
      <vt:lpstr>Measurements</vt:lpstr>
      <vt:lpstr>Modeling</vt:lpstr>
      <vt:lpstr>Optimization</vt:lpstr>
      <vt:lpstr>Benefit of predictable optimization</vt:lpstr>
      <vt:lpstr>Leveraging wireless broadcast</vt:lpstr>
      <vt:lpstr>ExOR: Extremely opportunistic routing</vt:lpstr>
      <vt:lpstr>ExOR: Initial transmission</vt:lpstr>
      <vt:lpstr>ExOR: Agreement protocol</vt:lpstr>
      <vt:lpstr>ExOR performance improvement </vt:lpstr>
      <vt:lpstr>Question</vt:lpstr>
      <vt:lpstr>Wireless handoff</vt:lpstr>
      <vt:lpstr>Hard handoff: one BS at a time</vt:lpstr>
      <vt:lpstr>Soft handoff: use multiple BSes</vt:lpstr>
      <vt:lpstr>Slide 55</vt:lpstr>
      <vt:lpstr>Soft handoff questions</vt:lpstr>
      <vt:lpstr>ViFi overview</vt:lpstr>
      <vt:lpstr>ViFi protocol</vt:lpstr>
      <vt:lpstr>Why is relaying effective?</vt:lpstr>
      <vt:lpstr>Slide 60</vt:lpstr>
      <vt:lpstr>ViFi reduces disruptions to apps</vt:lpstr>
      <vt:lpstr>Other handoff challenges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Ratul Mahajan</dc:creator>
  <cp:lastModifiedBy>ratul</cp:lastModifiedBy>
  <cp:revision>290</cp:revision>
  <dcterms:created xsi:type="dcterms:W3CDTF">2008-10-13T02:22:14Z</dcterms:created>
  <dcterms:modified xsi:type="dcterms:W3CDTF">2008-10-20T22:29:46Z</dcterms:modified>
</cp:coreProperties>
</file>